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2" r:id="rId2"/>
    <p:sldMasterId id="2147483715" r:id="rId3"/>
  </p:sldMasterIdLst>
  <p:notesMasterIdLst>
    <p:notesMasterId r:id="rId90"/>
  </p:notesMasterIdLst>
  <p:sldIdLst>
    <p:sldId id="256" r:id="rId4"/>
    <p:sldId id="634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635" r:id="rId17"/>
    <p:sldId id="614" r:id="rId18"/>
    <p:sldId id="615" r:id="rId19"/>
    <p:sldId id="616" r:id="rId20"/>
    <p:sldId id="617" r:id="rId21"/>
    <p:sldId id="618" r:id="rId22"/>
    <p:sldId id="619" r:id="rId23"/>
    <p:sldId id="620" r:id="rId24"/>
    <p:sldId id="621" r:id="rId25"/>
    <p:sldId id="622" r:id="rId26"/>
    <p:sldId id="623" r:id="rId27"/>
    <p:sldId id="624" r:id="rId28"/>
    <p:sldId id="625" r:id="rId29"/>
    <p:sldId id="626" r:id="rId30"/>
    <p:sldId id="627" r:id="rId31"/>
    <p:sldId id="628" r:id="rId32"/>
    <p:sldId id="629" r:id="rId33"/>
    <p:sldId id="630" r:id="rId34"/>
    <p:sldId id="631" r:id="rId35"/>
    <p:sldId id="632" r:id="rId36"/>
    <p:sldId id="633" r:id="rId37"/>
    <p:sldId id="267" r:id="rId38"/>
    <p:sldId id="268" r:id="rId39"/>
    <p:sldId id="269" r:id="rId40"/>
    <p:sldId id="270" r:id="rId41"/>
    <p:sldId id="271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588" r:id="rId67"/>
    <p:sldId id="590" r:id="rId68"/>
    <p:sldId id="613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02" r:id="rId81"/>
    <p:sldId id="603" r:id="rId82"/>
    <p:sldId id="604" r:id="rId83"/>
    <p:sldId id="605" r:id="rId84"/>
    <p:sldId id="606" r:id="rId85"/>
    <p:sldId id="607" r:id="rId86"/>
    <p:sldId id="385" r:id="rId87"/>
    <p:sldId id="386" r:id="rId88"/>
    <p:sldId id="387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5DA5E-23AA-4892-BD38-B272E936A9F4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94350-8F00-481C-9D16-9C77FAC61E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31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Google Shape;501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013" name="Google Shape;501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9" name="Google Shape;5459;g4d68acf8fe_0_4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0" name="Google Shape;5460;g4d68acf8fe_0_4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g4d68acf8fe_0_449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3" name="Google Shape;5593;g4d68acf8fe_0_5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94" name="Google Shape;5594;g4d68acf8fe_0_5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g4d68acf8fe_0_4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599" name="Google Shape;5599;g4d68acf8fe_0_4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4" name="Google Shape;5624;g4d68acf8fe_0_4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25" name="Google Shape;5625;g4d68acf8fe_0_4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Google Shape;5675;g4d68acf8fe_0_4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676" name="Google Shape;5676;g4d68acf8fe_0_4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g4d68acf8fe_0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738" name="Google Shape;5738;g4d68acf8fe_0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Google Shape;5807;g4d68acf8fe_0_5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08" name="Google Shape;5808;g4d68acf8fe_0_5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" name="Google Shape;58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838" name="Google Shape;58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2" name="Google Shape;58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3" name="Google Shape;584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truly is the best place for Machine Learning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set of pretrained services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&amp; interoperable framework approach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comprehensive AI infrastructure with the lowest cost inferencing with FPGAs</a:t>
            </a:r>
            <a:endParaRPr/>
          </a:p>
          <a:p>
            <a:pPr marL="171450" lvl="0" indent="-17145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most flexible deployment options from cloud to the edge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Neural Network Exchange (ONNX) is a format for deep learning models that allows interoperability between different open source AI frameworks.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4" name="Google Shape;5844;p2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45" name="Google Shape;5845;p26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46" name="Google Shape;5846;p26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47" name="Google Shape;5847;p26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52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8" name="Google Shape;5878;p2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Microsoft Envision 2016</a:t>
            </a:r>
            <a:endParaRPr/>
          </a:p>
        </p:txBody>
      </p:sp>
      <p:sp>
        <p:nvSpPr>
          <p:cNvPr id="5879" name="Google Shape;5879;p27:notes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5920740" cy="3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Quattrocento Sans"/>
              <a:buNone/>
            </a:pPr>
            <a:r>
              <a:rPr lang="en-US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880" name="Google Shape;5880;p2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1/10/2019 10:05 PM</a:t>
            </a:r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1" name="Google Shape;5881;p27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53</a:t>
            </a:fld>
            <a:endParaRPr sz="18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2" name="Google Shape;58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" name="Google Shape;5017;g4d68acf8fe_0_3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8" name="Google Shape;5018;g4d68acf8fe_0_3903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019" name="Google Shape;5019;g4d68acf8fe_0_3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Google Shape;593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933" name="Google Shape;593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7" name="Google Shape;5937;g4d68acf8fe_0_5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8" name="Google Shape;5938;g4d68acf8fe_0_5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Optimized for specific chipsets (Intel?, Qualcomm, Nvidia)</a:t>
            </a:r>
            <a:endParaRPr/>
          </a:p>
        </p:txBody>
      </p:sp>
      <p:sp>
        <p:nvSpPr>
          <p:cNvPr id="5939" name="Google Shape;5939;g4d68acf8fe_0_5167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Microsoft Envision 2016</a:t>
            </a:r>
            <a:endParaRPr/>
          </a:p>
        </p:txBody>
      </p:sp>
      <p:sp>
        <p:nvSpPr>
          <p:cNvPr id="5940" name="Google Shape;5940;g4d68acf8fe_0_5167:notes"/>
          <p:cNvSpPr txBox="1">
            <a:spLocks noGrp="1"/>
          </p:cNvSpPr>
          <p:nvPr>
            <p:ph type="ftr" idx="11"/>
          </p:nvPr>
        </p:nvSpPr>
        <p:spPr>
          <a:xfrm>
            <a:off x="0" y="8686801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941" name="Google Shape;5941;g4d68acf8fe_0_516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1/13/2019 6:06 PM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942" name="Google Shape;5942;g4d68acf8fe_0_5167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55</a:t>
            </a:fld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3" name="Google Shape;6003;g4d68acf8fe_0_5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004" name="Google Shape;6004;g4d68acf8fe_0_5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4d53e15ce2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4" name="Google Shape;6144;g4d53e15ce2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9723" lvl="0" indent="-3497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Azure Kubernetes service with automatic scaling capability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Container-based hosting for improved time to market 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Deploy models to the cloud, on-premises, to IoT edge and to FPGAs</a:t>
            </a:r>
            <a:endParaRPr/>
          </a:p>
          <a:p>
            <a:pPr marL="349723" lvl="0" indent="-3497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Automatically optimize models to take advantage of new hardware accelerators in edge devices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5" name="Google Shape;6145;g4d53e15ce2_0_385:notes"/>
          <p:cNvSpPr txBox="1">
            <a:spLocks noGrp="1"/>
          </p:cNvSpPr>
          <p:nvPr>
            <p:ph type="sldNum" idx="12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4d68acf8fe_0_5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51" name="Google Shape;6151;g4d68acf8fe_0_5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g4d68acf8fe_0_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6" name="Google Shape;6156;g4d68acf8fe_0_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7" name="Google Shape;6157;g4d68acf8fe_0_5641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1" name="Google Shape;6191;g4d68acf8fe_0_6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192" name="Google Shape;6192;g4d68acf8fe_0_6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Google Shape;6196;g4d68acf8fe_0_5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6197" name="Google Shape;6197;g4d68acf8fe_0_5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0" name="Google Shape;6240;g4d68acf8fe_0_5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6241" name="Google Shape;6241;g4d68acf8fe_0_5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4d68acf8fe_0_5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4" name="Google Shape;6304;g4d68acf8fe_0_5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330200" lvl="0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Intelligent Transforms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This includes Derived Column By Example, AutoSplit, AutoJoin, Fuzzy Grouping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Smart File Reading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Point the file reader at any one of the supported file types. So, no need to remember how to use a csv reader, a flat file reader, or an excel reader etc.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Varying Schema per row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 Data Prep engine has the ability to support different columns per row so that inconsistent data can still be read and then processed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Scale through streaming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Unlike many other APIs, the Data Prep engine does not load all the data into memory; it streams it so it scales and performs much better than traditional APIs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libri"/>
              <a:buChar char="-"/>
            </a:pPr>
            <a:r>
              <a:rPr lang="en-US" sz="19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X-Plat with a single code artifact</a:t>
            </a:r>
            <a:r>
              <a:rPr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Write to a single Data Prep API and have it run on Windows, macOS, Linux, Spark in a scale up or scale out manner</a:t>
            </a:r>
            <a:endParaRPr/>
          </a:p>
          <a:p>
            <a:pPr marL="330200" lvl="0" indent="-3365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 i="1">
                <a:latin typeface="Calibri"/>
                <a:ea typeface="Calibri"/>
                <a:cs typeface="Calibri"/>
                <a:sym typeface="Calibri"/>
              </a:rPr>
              <a:t>Right tool for the problem at hand</a:t>
            </a:r>
            <a:endParaRPr/>
          </a:p>
          <a:p>
            <a:pPr marL="774700" lvl="1" indent="-3238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Use code and GUI together, best tool for the job, go back and forth via .dprep serialization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5" name="Google Shape;6305;g4d68acf8fe_0_5883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 dirty="0"/>
          </a:p>
        </p:txBody>
      </p:sp>
      <p:sp>
        <p:nvSpPr>
          <p:cNvPr id="5058" name="Google Shape;50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g4d68acf8fe_0_4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3" name="Google Shape;5073;g4d68acf8fe_0_4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1651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We have the most comprehensive AI infrastructure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From general purpose CPUs to specialized HW (FPGAs)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FPGA -&gt; lowest cost inferencing. Lower than Google’s TPUs </a:t>
            </a:r>
            <a:endParaRPr dirty="0"/>
          </a:p>
          <a:p>
            <a:pPr marL="165100" lvl="0" indent="-1587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Most comprehensive set of GPU options so customers can choose the right one for their project. (best price/performance)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&lt;Transition&gt; Let me move to the last part of our ML portfolio. 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4" name="Google Shape;5074;g4d68acf8fe_0_402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Microsoft Envision 2016</a:t>
            </a:r>
            <a:endParaRPr/>
          </a:p>
        </p:txBody>
      </p:sp>
      <p:sp>
        <p:nvSpPr>
          <p:cNvPr id="5075" name="Google Shape;5075;g4d68acf8fe_0_4028:notes"/>
          <p:cNvSpPr txBox="1">
            <a:spLocks noGrp="1"/>
          </p:cNvSpPr>
          <p:nvPr>
            <p:ph type="ftr" idx="11"/>
          </p:nvPr>
        </p:nvSpPr>
        <p:spPr>
          <a:xfrm>
            <a:off x="0" y="8686801"/>
            <a:ext cx="59208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2016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5076" name="Google Shape;5076;g4d68acf8fe_0_402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1/13/2019 6:06 PM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5077" name="Google Shape;5077;g4d68acf8fe_0_402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rgbClr val="000000"/>
                </a:solidFill>
              </a:rPr>
              <a:t>38</a:t>
            </a:fld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g4d68acf8fe_0_4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141" name="Google Shape;5141;g4d68acf8fe_0_4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Google Shape;5145;g4d68acf8fe_0_4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6" name="Google Shape;5146;g4d68acf8fe_0_4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7" name="Google Shape;5147;g4d68acf8fe_0_418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40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4d68acf8fe_0_4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7" name="Google Shape;5237;g4d68acf8fe_0_4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is the data scientist’s inner loop of work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g4d68acf8fe_0_4278:notes"/>
          <p:cNvSpPr txBox="1">
            <a:spLocks noGrp="1"/>
          </p:cNvSpPr>
          <p:nvPr>
            <p:ph type="sldNum" idx="12"/>
          </p:nvPr>
        </p:nvSpPr>
        <p:spPr>
          <a:xfrm>
            <a:off x="5909309" y="8685214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100" tIns="45550" rIns="91100" bIns="455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41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g4d68acf8fe_0_4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320" name="Google Shape;5320;g4d68acf8fe_0_4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Google Shape;5430;g4d68acf8fe_0_4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33"/>
              </a:spcAft>
              <a:buNone/>
            </a:pPr>
            <a:endParaRPr/>
          </a:p>
        </p:txBody>
      </p:sp>
      <p:sp>
        <p:nvSpPr>
          <p:cNvPr id="5431" name="Google Shape;5431;g4d68acf8fe_0_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4213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98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787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173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 Title 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585216" y="3035808"/>
            <a:ext cx="6400800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0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4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1" name="Google Shape;4381;p149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78612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(with bullets)">
  <p:cSld name="Title &amp; body slide (with bullets)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5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body" idx="1"/>
          </p:nvPr>
        </p:nvSpPr>
        <p:spPr>
          <a:xfrm>
            <a:off x="426423" y="991608"/>
            <a:ext cx="11339774" cy="27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chemeClr val="dk2"/>
              </a:buClr>
              <a:buSzPts val="1765"/>
              <a:buNone/>
              <a:defRPr sz="1961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3pPr>
            <a:lvl4pPr marL="1828800" lvl="3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765"/>
              <a:buNone/>
              <a:defRPr sz="1961"/>
            </a:lvl4pPr>
            <a:lvl5pPr marL="2286000" lvl="4" indent="-228600" algn="l">
              <a:lnSpc>
                <a:spcPct val="90000"/>
              </a:lnSpc>
              <a:spcBef>
                <a:spcPts val="1274"/>
              </a:spcBef>
              <a:spcAft>
                <a:spcPts val="0"/>
              </a:spcAft>
              <a:buClr>
                <a:srgbClr val="000000"/>
              </a:buClr>
              <a:buSzPts val="1411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86655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6842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>
  <p:cSld name="Title &amp; body slide"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p118"/>
          <p:cNvSpPr txBox="1">
            <a:spLocks noGrp="1"/>
          </p:cNvSpPr>
          <p:nvPr>
            <p:ph type="body" idx="1"/>
          </p:nvPr>
        </p:nvSpPr>
        <p:spPr>
          <a:xfrm>
            <a:off x="437318" y="2139703"/>
            <a:ext cx="113397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  <a:defRPr sz="2500" b="0" i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rgbClr val="000000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/>
            </a:lvl4pPr>
            <a:lvl5pPr marL="2286000" lvl="4" indent="-2286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29" name="Google Shape;4229;p118"/>
          <p:cNvSpPr txBox="1">
            <a:spLocks noGrp="1"/>
          </p:cNvSpPr>
          <p:nvPr>
            <p:ph type="title"/>
          </p:nvPr>
        </p:nvSpPr>
        <p:spPr>
          <a:xfrm>
            <a:off x="426424" y="302552"/>
            <a:ext cx="113358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73492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426424" y="302551"/>
            <a:ext cx="11336039" cy="74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584200" y="1435497"/>
            <a:ext cx="1101852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53393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4041" y="3344036"/>
            <a:ext cx="6963917" cy="969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07467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1A1A1A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668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175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464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840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629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0492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2081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60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791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67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1970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2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9308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03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4041" y="3344036"/>
            <a:ext cx="6963917" cy="969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4845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374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903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935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683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748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6716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7926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347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026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184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3541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6285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4041" y="3344036"/>
            <a:ext cx="6963917" cy="969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51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06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98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15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71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59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66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28" r:id="rId18"/>
    <p:sldLayoutId id="214748372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346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BC9CA-D7F1-47AF-BD80-42B3B1D1260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24B5-E05D-442C-B98F-779FBDF59B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83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jp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jpg"/><Relationship Id="rId1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image" Target="../media/image150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6.png"/><Relationship Id="rId7" Type="http://schemas.openxmlformats.org/officeDocument/2006/relationships/image" Target="../media/image14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6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" TargetMode="External"/><Relationship Id="rId3" Type="http://schemas.openxmlformats.org/officeDocument/2006/relationships/hyperlink" Target="https://spark.apache.org/docs/latest/api/scala/index.html#org.apache.spark.ml.tuning.CrossValidator" TargetMode="External"/><Relationship Id="rId7" Type="http://schemas.openxmlformats.org/officeDocument/2006/relationships/hyperlink" Target="https://docs.azuredatabricks.net/_static/notebooks/h2o-sparkling-water.html" TargetMode="External"/><Relationship Id="rId2" Type="http://schemas.openxmlformats.org/officeDocument/2006/relationships/hyperlink" Target="https://spark.apache.org/docs/latest/ml-tuning.html#model-selection-aka-hyperparameter-tu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ark.apache.org/docs/latest/ml-pipeline.html" TargetMode="External"/><Relationship Id="rId5" Type="http://schemas.openxmlformats.org/officeDocument/2006/relationships/hyperlink" Target="https://spark.apache.org/docs/latest/sql-programming-guide.html" TargetMode="External"/><Relationship Id="rId10" Type="http://schemas.openxmlformats.org/officeDocument/2006/relationships/image" Target="../media/image174.jpg"/><Relationship Id="rId4" Type="http://schemas.openxmlformats.org/officeDocument/2006/relationships/hyperlink" Target="https://spark.apache.org/docs/latest/api/scala/index.html#org.apache.spark.ml.tuning.TrainValidationSplit" TargetMode="External"/><Relationship Id="rId9" Type="http://schemas.openxmlformats.org/officeDocument/2006/relationships/hyperlink" Target="https://docs.azuredatabricks.net/user-guide/faq/xgboost.html#xgboos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://www.opencv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199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hyperlink" Target="https://github.com/yahoo/TensorFlowOnSpark" TargetMode="External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hyperlink" Target="http://cntk.ai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jpg"/><Relationship Id="rId5" Type="http://schemas.openxmlformats.org/officeDocument/2006/relationships/hyperlink" Target="https://en.wikipedia.org/wiki/Transfer_learning" TargetMode="External"/><Relationship Id="rId10" Type="http://schemas.openxmlformats.org/officeDocument/2006/relationships/image" Target="../media/image204.png"/><Relationship Id="rId4" Type="http://schemas.openxmlformats.org/officeDocument/2006/relationships/hyperlink" Target="https://github.com/databricks/spark-deep-learning" TargetMode="External"/><Relationship Id="rId9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jp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hyperlink" Target="https://twitter.com/fchollet" TargetMode="External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image" Target="../media/image238.png"/><Relationship Id="rId21" Type="http://schemas.openxmlformats.org/officeDocument/2006/relationships/image" Target="../media/image256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2" Type="http://schemas.openxmlformats.org/officeDocument/2006/relationships/image" Target="../media/image237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jp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image" Target="../media/image282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5" Type="http://schemas.openxmlformats.org/officeDocument/2006/relationships/image" Target="../media/image149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png"/><Relationship Id="rId3" Type="http://schemas.openxmlformats.org/officeDocument/2006/relationships/image" Target="../media/image300.png"/><Relationship Id="rId7" Type="http://schemas.openxmlformats.org/officeDocument/2006/relationships/image" Target="../media/image3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3.png"/><Relationship Id="rId5" Type="http://schemas.openxmlformats.org/officeDocument/2006/relationships/image" Target="../media/image302.png"/><Relationship Id="rId10" Type="http://schemas.openxmlformats.org/officeDocument/2006/relationships/image" Target="../media/image307.png"/><Relationship Id="rId4" Type="http://schemas.openxmlformats.org/officeDocument/2006/relationships/image" Target="../media/image301.png"/><Relationship Id="rId9" Type="http://schemas.openxmlformats.org/officeDocument/2006/relationships/image" Target="../media/image30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18.png"/><Relationship Id="rId3" Type="http://schemas.openxmlformats.org/officeDocument/2006/relationships/image" Target="../media/image308.png"/><Relationship Id="rId7" Type="http://schemas.openxmlformats.org/officeDocument/2006/relationships/image" Target="../media/image312.gif"/><Relationship Id="rId12" Type="http://schemas.openxmlformats.org/officeDocument/2006/relationships/image" Target="../media/image31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5" Type="http://schemas.openxmlformats.org/officeDocument/2006/relationships/image" Target="../media/image310.png"/><Relationship Id="rId15" Type="http://schemas.openxmlformats.org/officeDocument/2006/relationships/image" Target="../media/image320.png"/><Relationship Id="rId10" Type="http://schemas.openxmlformats.org/officeDocument/2006/relationships/image" Target="../media/image315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4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3" Type="http://schemas.openxmlformats.org/officeDocument/2006/relationships/image" Target="../media/image26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5FEC-2743-469F-8F2C-E67388F080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Day 2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4A8EC-6718-4800-B0A2-31C4AD0489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160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524625" cy="6858000"/>
          </a:xfrm>
          <a:custGeom>
            <a:avLst/>
            <a:gdLst/>
            <a:ahLst/>
            <a:cxnLst/>
            <a:rect l="l" t="t" r="r" b="b"/>
            <a:pathLst>
              <a:path w="6524625" h="6858000">
                <a:moveTo>
                  <a:pt x="6524244" y="0"/>
                </a:moveTo>
                <a:lnTo>
                  <a:pt x="0" y="0"/>
                </a:lnTo>
                <a:lnTo>
                  <a:pt x="0" y="6857999"/>
                </a:lnTo>
                <a:lnTo>
                  <a:pt x="5361940" y="6857999"/>
                </a:lnTo>
                <a:lnTo>
                  <a:pt x="652424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183" y="321005"/>
            <a:ext cx="4897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30" dirty="0">
                <a:solidFill>
                  <a:srgbClr val="FFFFFF"/>
                </a:solidFill>
                <a:latin typeface="Calibri Light"/>
                <a:cs typeface="Calibri Light"/>
              </a:rPr>
              <a:t>Why </a:t>
            </a:r>
            <a:r>
              <a:rPr sz="4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Intelligent</a:t>
            </a:r>
            <a:r>
              <a:rPr sz="4400" b="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Edge?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183" y="1157097"/>
            <a:ext cx="5189855" cy="53346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328295">
              <a:lnSpc>
                <a:spcPts val="3020"/>
              </a:lnSpc>
              <a:spcBef>
                <a:spcPts val="480"/>
              </a:spcBef>
            </a:pP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High-speed </a:t>
            </a:r>
            <a:r>
              <a:rPr sz="28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processing,  analytics </a:t>
            </a:r>
            <a:r>
              <a:rPr sz="2800" spc="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shorter response 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times 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are more 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essential 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800" spc="-3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10" dirty="0">
                <a:solidFill>
                  <a:srgbClr val="FFFFFF"/>
                </a:solidFill>
                <a:latin typeface="Calibri"/>
                <a:cs typeface="Calibri"/>
              </a:rPr>
              <a:t>ever.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45"/>
              </a:spcBef>
            </a:pPr>
            <a:r>
              <a:rPr sz="2200" b="0" spc="-15" dirty="0">
                <a:solidFill>
                  <a:srgbClr val="FFFFFF"/>
                </a:solidFill>
                <a:latin typeface="Calibri Light"/>
                <a:cs typeface="Calibri Light"/>
              </a:rPr>
              <a:t>Intelligent</a:t>
            </a:r>
            <a:r>
              <a:rPr sz="2200" b="0" spc="4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2200" b="0" spc="-10" dirty="0">
                <a:solidFill>
                  <a:srgbClr val="FFFFFF"/>
                </a:solidFill>
                <a:latin typeface="Calibri Light"/>
                <a:cs typeface="Calibri Light"/>
              </a:rPr>
              <a:t>Cloud</a:t>
            </a:r>
            <a:endParaRPr sz="2200">
              <a:latin typeface="Calibri Light"/>
              <a:cs typeface="Calibri Light"/>
            </a:endParaRPr>
          </a:p>
          <a:p>
            <a:pPr marL="355600" marR="508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Business agility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scalability: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unlimited computing  power available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demand.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2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Intelligent </a:t>
            </a:r>
            <a:r>
              <a:rPr sz="22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Edge</a:t>
            </a:r>
            <a:endParaRPr sz="2200">
              <a:latin typeface="Segoe UI Light"/>
              <a:cs typeface="Segoe UI Light"/>
            </a:endParaRPr>
          </a:p>
          <a:p>
            <a:pPr marL="355600" indent="-34290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handle priority-one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tasks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8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even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without cloud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endParaRPr sz="1800">
              <a:latin typeface="Calibri"/>
              <a:cs typeface="Calibri"/>
            </a:endParaRPr>
          </a:p>
          <a:p>
            <a:pPr marL="355600" marR="1465580" indent="-3429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handle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generated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too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large to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pull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rapidly 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cloud.</a:t>
            </a:r>
            <a:endParaRPr sz="1800">
              <a:latin typeface="Calibri"/>
              <a:cs typeface="Calibri"/>
            </a:endParaRPr>
          </a:p>
          <a:p>
            <a:pPr marL="355600" marR="1433195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Enables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real-time processing through  intelligence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near to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8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devices.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Flexibility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accommodate data privacy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endParaRPr sz="18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requirements.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88333" y="2311145"/>
            <a:ext cx="1891664" cy="1042669"/>
          </a:xfrm>
          <a:custGeom>
            <a:avLst/>
            <a:gdLst/>
            <a:ahLst/>
            <a:cxnLst/>
            <a:rect l="l" t="t" r="r" b="b"/>
            <a:pathLst>
              <a:path w="1891665" h="1042670">
                <a:moveTo>
                  <a:pt x="931104" y="0"/>
                </a:moveTo>
                <a:lnTo>
                  <a:pt x="980626" y="2725"/>
                </a:lnTo>
                <a:lnTo>
                  <a:pt x="1028556" y="10709"/>
                </a:lnTo>
                <a:lnTo>
                  <a:pt x="1074605" y="23662"/>
                </a:lnTo>
                <a:lnTo>
                  <a:pt x="1118482" y="41294"/>
                </a:lnTo>
                <a:lnTo>
                  <a:pt x="1159899" y="63316"/>
                </a:lnTo>
                <a:lnTo>
                  <a:pt x="1198567" y="89437"/>
                </a:lnTo>
                <a:lnTo>
                  <a:pt x="1234197" y="119368"/>
                </a:lnTo>
                <a:lnTo>
                  <a:pt x="1266500" y="152819"/>
                </a:lnTo>
                <a:lnTo>
                  <a:pt x="1295186" y="189501"/>
                </a:lnTo>
                <a:lnTo>
                  <a:pt x="1319966" y="229124"/>
                </a:lnTo>
                <a:lnTo>
                  <a:pt x="1340552" y="271399"/>
                </a:lnTo>
                <a:lnTo>
                  <a:pt x="1344362" y="283590"/>
                </a:lnTo>
                <a:lnTo>
                  <a:pt x="1380176" y="270509"/>
                </a:lnTo>
                <a:lnTo>
                  <a:pt x="1408330" y="262929"/>
                </a:lnTo>
                <a:lnTo>
                  <a:pt x="1437294" y="257397"/>
                </a:lnTo>
                <a:lnTo>
                  <a:pt x="1466972" y="254007"/>
                </a:lnTo>
                <a:lnTo>
                  <a:pt x="1497270" y="252856"/>
                </a:lnTo>
                <a:lnTo>
                  <a:pt x="1546682" y="255924"/>
                </a:lnTo>
                <a:lnTo>
                  <a:pt x="1594263" y="264882"/>
                </a:lnTo>
                <a:lnTo>
                  <a:pt x="1639646" y="279360"/>
                </a:lnTo>
                <a:lnTo>
                  <a:pt x="1682459" y="298990"/>
                </a:lnTo>
                <a:lnTo>
                  <a:pt x="1722334" y="323405"/>
                </a:lnTo>
                <a:lnTo>
                  <a:pt x="1758901" y="352234"/>
                </a:lnTo>
                <a:lnTo>
                  <a:pt x="1791790" y="385109"/>
                </a:lnTo>
                <a:lnTo>
                  <a:pt x="1820634" y="421661"/>
                </a:lnTo>
                <a:lnTo>
                  <a:pt x="1845061" y="461523"/>
                </a:lnTo>
                <a:lnTo>
                  <a:pt x="1864703" y="504325"/>
                </a:lnTo>
                <a:lnTo>
                  <a:pt x="1879190" y="549698"/>
                </a:lnTo>
                <a:lnTo>
                  <a:pt x="1888154" y="597274"/>
                </a:lnTo>
                <a:lnTo>
                  <a:pt x="1891224" y="646683"/>
                </a:lnTo>
                <a:lnTo>
                  <a:pt x="1888057" y="696853"/>
                </a:lnTo>
                <a:lnTo>
                  <a:pt x="1878817" y="745123"/>
                </a:lnTo>
                <a:lnTo>
                  <a:pt x="1863891" y="791108"/>
                </a:lnTo>
                <a:lnTo>
                  <a:pt x="1843664" y="834422"/>
                </a:lnTo>
                <a:lnTo>
                  <a:pt x="1818526" y="874680"/>
                </a:lnTo>
                <a:lnTo>
                  <a:pt x="1788862" y="911494"/>
                </a:lnTo>
                <a:lnTo>
                  <a:pt x="1755059" y="944480"/>
                </a:lnTo>
                <a:lnTo>
                  <a:pt x="1717506" y="973252"/>
                </a:lnTo>
                <a:lnTo>
                  <a:pt x="1676590" y="997424"/>
                </a:lnTo>
                <a:lnTo>
                  <a:pt x="1632696" y="1016609"/>
                </a:lnTo>
                <a:lnTo>
                  <a:pt x="1586213" y="1030423"/>
                </a:lnTo>
                <a:lnTo>
                  <a:pt x="1537529" y="1038478"/>
                </a:lnTo>
                <a:lnTo>
                  <a:pt x="1507557" y="1040002"/>
                </a:lnTo>
                <a:lnTo>
                  <a:pt x="1491047" y="1041653"/>
                </a:lnTo>
                <a:lnTo>
                  <a:pt x="221555" y="1041653"/>
                </a:lnTo>
                <a:lnTo>
                  <a:pt x="203140" y="1042415"/>
                </a:lnTo>
                <a:lnTo>
                  <a:pt x="192374" y="1041485"/>
                </a:lnTo>
                <a:lnTo>
                  <a:pt x="113615" y="1017111"/>
                </a:lnTo>
                <a:lnTo>
                  <a:pt x="73923" y="989664"/>
                </a:lnTo>
                <a:lnTo>
                  <a:pt x="41801" y="954674"/>
                </a:lnTo>
                <a:lnTo>
                  <a:pt x="18162" y="913728"/>
                </a:lnTo>
                <a:lnTo>
                  <a:pt x="3924" y="868413"/>
                </a:lnTo>
                <a:lnTo>
                  <a:pt x="0" y="820313"/>
                </a:lnTo>
                <a:lnTo>
                  <a:pt x="7306" y="771016"/>
                </a:lnTo>
                <a:lnTo>
                  <a:pt x="26127" y="723808"/>
                </a:lnTo>
                <a:lnTo>
                  <a:pt x="54418" y="683542"/>
                </a:lnTo>
                <a:lnTo>
                  <a:pt x="90491" y="651192"/>
                </a:lnTo>
                <a:lnTo>
                  <a:pt x="132659" y="627732"/>
                </a:lnTo>
                <a:lnTo>
                  <a:pt x="179238" y="614136"/>
                </a:lnTo>
                <a:lnTo>
                  <a:pt x="228540" y="611377"/>
                </a:lnTo>
                <a:lnTo>
                  <a:pt x="245050" y="614044"/>
                </a:lnTo>
                <a:lnTo>
                  <a:pt x="240478" y="586993"/>
                </a:lnTo>
                <a:lnTo>
                  <a:pt x="246034" y="513476"/>
                </a:lnTo>
                <a:lnTo>
                  <a:pt x="273879" y="442340"/>
                </a:lnTo>
                <a:lnTo>
                  <a:pt x="303941" y="400633"/>
                </a:lnTo>
                <a:lnTo>
                  <a:pt x="340611" y="366752"/>
                </a:lnTo>
                <a:lnTo>
                  <a:pt x="382482" y="341089"/>
                </a:lnTo>
                <a:lnTo>
                  <a:pt x="428144" y="324033"/>
                </a:lnTo>
                <a:lnTo>
                  <a:pt x="476190" y="315975"/>
                </a:lnTo>
                <a:lnTo>
                  <a:pt x="505527" y="316738"/>
                </a:lnTo>
                <a:lnTo>
                  <a:pt x="506670" y="312165"/>
                </a:lnTo>
                <a:lnTo>
                  <a:pt x="523032" y="268033"/>
                </a:lnTo>
                <a:lnTo>
                  <a:pt x="543798" y="226248"/>
                </a:lnTo>
                <a:lnTo>
                  <a:pt x="568683" y="187094"/>
                </a:lnTo>
                <a:lnTo>
                  <a:pt x="597404" y="150857"/>
                </a:lnTo>
                <a:lnTo>
                  <a:pt x="629675" y="117819"/>
                </a:lnTo>
                <a:lnTo>
                  <a:pt x="665213" y="88265"/>
                </a:lnTo>
                <a:lnTo>
                  <a:pt x="703733" y="62478"/>
                </a:lnTo>
                <a:lnTo>
                  <a:pt x="744950" y="40743"/>
                </a:lnTo>
                <a:lnTo>
                  <a:pt x="788580" y="23344"/>
                </a:lnTo>
                <a:lnTo>
                  <a:pt x="834338" y="10564"/>
                </a:lnTo>
                <a:lnTo>
                  <a:pt x="881941" y="2688"/>
                </a:lnTo>
                <a:lnTo>
                  <a:pt x="931104" y="0"/>
                </a:lnTo>
                <a:close/>
              </a:path>
            </a:pathLst>
          </a:custGeom>
          <a:ln w="22860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15478" y="3625596"/>
            <a:ext cx="2345308" cy="346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9153" y="393863"/>
            <a:ext cx="5944749" cy="5962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81644" y="6394729"/>
            <a:ext cx="2232152" cy="346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5155" y="387477"/>
            <a:ext cx="50444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Azure </a:t>
            </a:r>
            <a:r>
              <a:rPr sz="3600" b="1" spc="-5" dirty="0">
                <a:latin typeface="Segoe UI Semibold"/>
                <a:cs typeface="Segoe UI Semibold"/>
              </a:rPr>
              <a:t>ML</a:t>
            </a:r>
            <a:r>
              <a:rPr sz="3600" b="1" spc="5" dirty="0">
                <a:latin typeface="Segoe UI Semibold"/>
                <a:cs typeface="Segoe UI Semibold"/>
              </a:rPr>
              <a:t> </a:t>
            </a:r>
            <a:r>
              <a:rPr sz="3600" b="1" spc="10" dirty="0">
                <a:latin typeface="Segoe UI Semibold"/>
                <a:cs typeface="Segoe UI Semibold"/>
              </a:rPr>
              <a:t>service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dirty="0">
                <a:latin typeface="Segoe UI"/>
                <a:cs typeface="Segoe UI"/>
              </a:rPr>
              <a:t>Lets </a:t>
            </a:r>
            <a:r>
              <a:rPr sz="1950" spc="-5" dirty="0">
                <a:latin typeface="Segoe UI"/>
                <a:cs typeface="Segoe UI"/>
              </a:rPr>
              <a:t>you easily implement this </a:t>
            </a:r>
            <a:r>
              <a:rPr sz="1950" dirty="0">
                <a:latin typeface="Segoe UI"/>
                <a:cs typeface="Segoe UI"/>
              </a:rPr>
              <a:t>AI/ML</a:t>
            </a:r>
            <a:r>
              <a:rPr sz="1950" spc="190" dirty="0">
                <a:latin typeface="Segoe UI"/>
                <a:cs typeface="Segoe UI"/>
              </a:rPr>
              <a:t> </a:t>
            </a:r>
            <a:r>
              <a:rPr sz="1950" spc="-5" dirty="0">
                <a:latin typeface="Segoe UI"/>
                <a:cs typeface="Segoe UI"/>
              </a:rPr>
              <a:t>Lifecycle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4478" y="1702307"/>
            <a:ext cx="4894942" cy="4707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6851" y="3438144"/>
            <a:ext cx="1094740" cy="1097280"/>
          </a:xfrm>
          <a:custGeom>
            <a:avLst/>
            <a:gdLst/>
            <a:ahLst/>
            <a:cxnLst/>
            <a:rect l="l" t="t" r="r" b="b"/>
            <a:pathLst>
              <a:path w="1094739" h="1097279">
                <a:moveTo>
                  <a:pt x="547115" y="0"/>
                </a:moveTo>
                <a:lnTo>
                  <a:pt x="499913" y="2013"/>
                </a:lnTo>
                <a:lnTo>
                  <a:pt x="453824" y="7945"/>
                </a:lnTo>
                <a:lnTo>
                  <a:pt x="409014" y="17629"/>
                </a:lnTo>
                <a:lnTo>
                  <a:pt x="365646" y="30902"/>
                </a:lnTo>
                <a:lnTo>
                  <a:pt x="323886" y="47598"/>
                </a:lnTo>
                <a:lnTo>
                  <a:pt x="283897" y="67554"/>
                </a:lnTo>
                <a:lnTo>
                  <a:pt x="245844" y="90604"/>
                </a:lnTo>
                <a:lnTo>
                  <a:pt x="209890" y="116583"/>
                </a:lnTo>
                <a:lnTo>
                  <a:pt x="176202" y="145328"/>
                </a:lnTo>
                <a:lnTo>
                  <a:pt x="144941" y="176674"/>
                </a:lnTo>
                <a:lnTo>
                  <a:pt x="116274" y="210455"/>
                </a:lnTo>
                <a:lnTo>
                  <a:pt x="90364" y="246508"/>
                </a:lnTo>
                <a:lnTo>
                  <a:pt x="67376" y="284667"/>
                </a:lnTo>
                <a:lnTo>
                  <a:pt x="47473" y="324768"/>
                </a:lnTo>
                <a:lnTo>
                  <a:pt x="30821" y="366646"/>
                </a:lnTo>
                <a:lnTo>
                  <a:pt x="17583" y="410137"/>
                </a:lnTo>
                <a:lnTo>
                  <a:pt x="7924" y="455076"/>
                </a:lnTo>
                <a:lnTo>
                  <a:pt x="2008" y="501298"/>
                </a:lnTo>
                <a:lnTo>
                  <a:pt x="0" y="548639"/>
                </a:lnTo>
                <a:lnTo>
                  <a:pt x="2008" y="595981"/>
                </a:lnTo>
                <a:lnTo>
                  <a:pt x="7924" y="642203"/>
                </a:lnTo>
                <a:lnTo>
                  <a:pt x="17583" y="687142"/>
                </a:lnTo>
                <a:lnTo>
                  <a:pt x="30821" y="730633"/>
                </a:lnTo>
                <a:lnTo>
                  <a:pt x="47473" y="772511"/>
                </a:lnTo>
                <a:lnTo>
                  <a:pt x="67376" y="812612"/>
                </a:lnTo>
                <a:lnTo>
                  <a:pt x="90364" y="850771"/>
                </a:lnTo>
                <a:lnTo>
                  <a:pt x="116274" y="886824"/>
                </a:lnTo>
                <a:lnTo>
                  <a:pt x="144941" y="920605"/>
                </a:lnTo>
                <a:lnTo>
                  <a:pt x="176202" y="951951"/>
                </a:lnTo>
                <a:lnTo>
                  <a:pt x="209890" y="980696"/>
                </a:lnTo>
                <a:lnTo>
                  <a:pt x="245844" y="1006675"/>
                </a:lnTo>
                <a:lnTo>
                  <a:pt x="283897" y="1029725"/>
                </a:lnTo>
                <a:lnTo>
                  <a:pt x="323886" y="1049681"/>
                </a:lnTo>
                <a:lnTo>
                  <a:pt x="365646" y="1066377"/>
                </a:lnTo>
                <a:lnTo>
                  <a:pt x="409014" y="1079650"/>
                </a:lnTo>
                <a:lnTo>
                  <a:pt x="453824" y="1089334"/>
                </a:lnTo>
                <a:lnTo>
                  <a:pt x="499913" y="1095266"/>
                </a:lnTo>
                <a:lnTo>
                  <a:pt x="547115" y="1097279"/>
                </a:lnTo>
                <a:lnTo>
                  <a:pt x="594318" y="1095266"/>
                </a:lnTo>
                <a:lnTo>
                  <a:pt x="640407" y="1089334"/>
                </a:lnTo>
                <a:lnTo>
                  <a:pt x="685217" y="1079650"/>
                </a:lnTo>
                <a:lnTo>
                  <a:pt x="728585" y="1066377"/>
                </a:lnTo>
                <a:lnTo>
                  <a:pt x="770345" y="1049681"/>
                </a:lnTo>
                <a:lnTo>
                  <a:pt x="810334" y="1029725"/>
                </a:lnTo>
                <a:lnTo>
                  <a:pt x="848387" y="1006675"/>
                </a:lnTo>
                <a:lnTo>
                  <a:pt x="884341" y="980696"/>
                </a:lnTo>
                <a:lnTo>
                  <a:pt x="918029" y="951951"/>
                </a:lnTo>
                <a:lnTo>
                  <a:pt x="949290" y="920605"/>
                </a:lnTo>
                <a:lnTo>
                  <a:pt x="977957" y="886824"/>
                </a:lnTo>
                <a:lnTo>
                  <a:pt x="1003867" y="850771"/>
                </a:lnTo>
                <a:lnTo>
                  <a:pt x="1026855" y="812612"/>
                </a:lnTo>
                <a:lnTo>
                  <a:pt x="1046758" y="772511"/>
                </a:lnTo>
                <a:lnTo>
                  <a:pt x="1063410" y="730633"/>
                </a:lnTo>
                <a:lnTo>
                  <a:pt x="1076648" y="687142"/>
                </a:lnTo>
                <a:lnTo>
                  <a:pt x="1086307" y="642203"/>
                </a:lnTo>
                <a:lnTo>
                  <a:pt x="1092223" y="595981"/>
                </a:lnTo>
                <a:lnTo>
                  <a:pt x="1094232" y="548639"/>
                </a:lnTo>
                <a:lnTo>
                  <a:pt x="1092223" y="501298"/>
                </a:lnTo>
                <a:lnTo>
                  <a:pt x="1086307" y="455076"/>
                </a:lnTo>
                <a:lnTo>
                  <a:pt x="1076648" y="410137"/>
                </a:lnTo>
                <a:lnTo>
                  <a:pt x="1063410" y="366646"/>
                </a:lnTo>
                <a:lnTo>
                  <a:pt x="1046758" y="324768"/>
                </a:lnTo>
                <a:lnTo>
                  <a:pt x="1026855" y="284667"/>
                </a:lnTo>
                <a:lnTo>
                  <a:pt x="1003867" y="246508"/>
                </a:lnTo>
                <a:lnTo>
                  <a:pt x="977957" y="210455"/>
                </a:lnTo>
                <a:lnTo>
                  <a:pt x="949290" y="176674"/>
                </a:lnTo>
                <a:lnTo>
                  <a:pt x="918029" y="145328"/>
                </a:lnTo>
                <a:lnTo>
                  <a:pt x="884341" y="116583"/>
                </a:lnTo>
                <a:lnTo>
                  <a:pt x="848387" y="90604"/>
                </a:lnTo>
                <a:lnTo>
                  <a:pt x="810334" y="67554"/>
                </a:lnTo>
                <a:lnTo>
                  <a:pt x="770345" y="47598"/>
                </a:lnTo>
                <a:lnTo>
                  <a:pt x="728585" y="30902"/>
                </a:lnTo>
                <a:lnTo>
                  <a:pt x="685217" y="17629"/>
                </a:lnTo>
                <a:lnTo>
                  <a:pt x="640407" y="7945"/>
                </a:lnTo>
                <a:lnTo>
                  <a:pt x="594318" y="2013"/>
                </a:lnTo>
                <a:lnTo>
                  <a:pt x="547115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1720" y="3964888"/>
            <a:ext cx="850265" cy="258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915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Azure</a:t>
            </a:r>
            <a:endParaRPr sz="800">
              <a:latin typeface="Segoe UI Semibold"/>
              <a:cs typeface="Segoe UI Semibold"/>
            </a:endParaRPr>
          </a:p>
          <a:p>
            <a:pPr algn="ctr">
              <a:lnSpc>
                <a:spcPts val="915"/>
              </a:lnSpc>
            </a:pPr>
            <a:r>
              <a:rPr sz="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Machine</a:t>
            </a:r>
            <a:r>
              <a:rPr sz="8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74135" y="3659123"/>
            <a:ext cx="304800" cy="278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90384" y="1646301"/>
            <a:ext cx="16503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Workflow</a:t>
            </a:r>
            <a:r>
              <a:rPr sz="1800" b="1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20992" y="2025142"/>
            <a:ext cx="4620133" cy="197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1593" y="2370454"/>
            <a:ext cx="3494151" cy="1998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14260" y="2716402"/>
            <a:ext cx="4635754" cy="199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6641" y="2938017"/>
            <a:ext cx="4190110" cy="19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11847" y="3157473"/>
            <a:ext cx="4362577" cy="1977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06386" y="3376929"/>
            <a:ext cx="4070858" cy="1965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11593" y="3720719"/>
            <a:ext cx="4473194" cy="1998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11847" y="3940175"/>
            <a:ext cx="4709413" cy="1987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11847" y="4161790"/>
            <a:ext cx="4602099" cy="196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03719" y="4383151"/>
            <a:ext cx="1059052" cy="1958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11593" y="4726559"/>
            <a:ext cx="3932174" cy="1998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18706" y="4948173"/>
            <a:ext cx="3352927" cy="1977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20992" y="5294121"/>
            <a:ext cx="2160397" cy="1977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11593" y="5640031"/>
            <a:ext cx="4666107" cy="197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20992" y="5987503"/>
            <a:ext cx="3891660" cy="197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477"/>
            <a:ext cx="8594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solidFill>
                  <a:srgbClr val="000000"/>
                </a:solidFill>
                <a:latin typeface="Segoe UI Semibold"/>
                <a:cs typeface="Segoe UI Semibold"/>
              </a:rPr>
              <a:t>Azure </a:t>
            </a:r>
            <a:r>
              <a:rPr sz="360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ML: How </a:t>
            </a:r>
            <a:r>
              <a:rPr sz="3600" b="0" spc="-15" dirty="0">
                <a:solidFill>
                  <a:srgbClr val="000000"/>
                </a:solidFill>
                <a:latin typeface="Segoe UI Semibold"/>
                <a:cs typeface="Segoe UI Semibold"/>
              </a:rPr>
              <a:t>to </a:t>
            </a:r>
            <a:r>
              <a:rPr sz="3600" b="1" dirty="0">
                <a:solidFill>
                  <a:srgbClr val="000000"/>
                </a:solidFill>
                <a:latin typeface="Segoe UI Semibold"/>
                <a:cs typeface="Segoe UI Semibold"/>
              </a:rPr>
              <a:t>deploy models at</a:t>
            </a:r>
            <a:r>
              <a:rPr sz="3600" b="0" spc="-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0" spc="-10" dirty="0">
                <a:solidFill>
                  <a:srgbClr val="000000"/>
                </a:solidFill>
                <a:latin typeface="Segoe UI Semibold"/>
                <a:cs typeface="Segoe UI Semibold"/>
              </a:rPr>
              <a:t>scale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3666" y="2024740"/>
            <a:ext cx="10592821" cy="3918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773" y="563752"/>
            <a:ext cx="2106409" cy="343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9626" y="432561"/>
            <a:ext cx="217411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5" dirty="0">
                <a:solidFill>
                  <a:srgbClr val="0078D3"/>
                </a:solidFill>
                <a:latin typeface="Segoe UI Semibold"/>
                <a:cs typeface="Segoe UI Semibold"/>
              </a:rPr>
              <a:t>Se</a:t>
            </a:r>
            <a:r>
              <a:rPr sz="3600" b="1" spc="90" dirty="0">
                <a:solidFill>
                  <a:srgbClr val="0078D3"/>
                </a:solidFill>
                <a:latin typeface="Segoe UI Semibold"/>
                <a:cs typeface="Segoe UI Semibold"/>
              </a:rPr>
              <a:t>r</a:t>
            </a:r>
            <a:r>
              <a:rPr sz="3600" b="1" spc="-55" dirty="0">
                <a:solidFill>
                  <a:srgbClr val="0078D3"/>
                </a:solidFill>
                <a:latin typeface="Segoe UI Semibold"/>
                <a:cs typeface="Segoe UI Semibold"/>
              </a:rPr>
              <a:t>vi</a:t>
            </a:r>
            <a:r>
              <a:rPr sz="3600" b="1" spc="-50" dirty="0">
                <a:solidFill>
                  <a:srgbClr val="0078D3"/>
                </a:solidFill>
                <a:latin typeface="Segoe UI Semibold"/>
                <a:cs typeface="Segoe UI Semibold"/>
              </a:rPr>
              <a:t>c</a:t>
            </a:r>
            <a:r>
              <a:rPr sz="3600" b="1" spc="-55" dirty="0">
                <a:solidFill>
                  <a:srgbClr val="0078D3"/>
                </a:solidFill>
                <a:latin typeface="Segoe UI Semibold"/>
                <a:cs typeface="Segoe UI Semibold"/>
              </a:rPr>
              <a:t>e</a:t>
            </a:r>
            <a:r>
              <a:rPr sz="3600" b="1" dirty="0">
                <a:solidFill>
                  <a:srgbClr val="0078D3"/>
                </a:solidFill>
                <a:latin typeface="Segoe UI Semibold"/>
                <a:cs typeface="Segoe UI Semibold"/>
              </a:rPr>
              <a:t>s</a:t>
            </a:r>
            <a:endParaRPr sz="36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9509" y="4484954"/>
            <a:ext cx="10375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24255" algn="l"/>
              </a:tabLst>
            </a:pPr>
            <a:r>
              <a:rPr sz="3600" b="0" dirty="0">
                <a:solidFill>
                  <a:srgbClr val="0078D6"/>
                </a:solidFill>
                <a:latin typeface="Segoe UI Light"/>
                <a:cs typeface="Segoe UI Light"/>
              </a:rPr>
              <a:t>+</a:t>
            </a:r>
            <a:r>
              <a:rPr sz="3600" b="0" spc="-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600" b="0" u="sng" dirty="0">
                <a:solidFill>
                  <a:srgbClr val="0078D6"/>
                </a:solidFill>
                <a:uFill>
                  <a:solidFill>
                    <a:srgbClr val="0078D3"/>
                  </a:solidFill>
                </a:uFill>
                <a:latin typeface="Segoe UI Light"/>
                <a:cs typeface="Segoe UI Light"/>
              </a:rPr>
              <a:t> 	</a:t>
            </a:r>
            <a:endParaRPr sz="36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563" y="2120849"/>
            <a:ext cx="16656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Customer</a:t>
            </a:r>
            <a:r>
              <a:rPr sz="1600" b="1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journey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8384" y="2120849"/>
            <a:ext cx="9353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Data</a:t>
            </a:r>
            <a:r>
              <a:rPr sz="1600" b="1" spc="-5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Prep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7441" y="2120849"/>
            <a:ext cx="139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Build </a:t>
            </a:r>
            <a:r>
              <a:rPr sz="16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and</a:t>
            </a:r>
            <a:r>
              <a:rPr sz="1600" b="1" spc="-7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600" b="1" spc="-35" dirty="0">
                <a:solidFill>
                  <a:srgbClr val="0078D3"/>
                </a:solidFill>
                <a:latin typeface="Segoe UI Semibold"/>
                <a:cs typeface="Segoe UI Semibold"/>
              </a:rPr>
              <a:t>Train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3907" y="2120849"/>
            <a:ext cx="18846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Manage and Deploy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563" y="5020817"/>
            <a:ext cx="2259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Apache </a:t>
            </a:r>
            <a:r>
              <a:rPr sz="1600" b="1" spc="-15" dirty="0">
                <a:solidFill>
                  <a:srgbClr val="1A1A1A"/>
                </a:solidFill>
                <a:latin typeface="Segoe UI Semibold"/>
                <a:cs typeface="Segoe UI Semibold"/>
              </a:rPr>
              <a:t>Spark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/ Big</a:t>
            </a:r>
            <a:r>
              <a:rPr sz="1600" b="1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Data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3" y="3273044"/>
            <a:ext cx="19958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1A1A1A"/>
                </a:solidFill>
                <a:latin typeface="Segoe UI Semibold"/>
                <a:cs typeface="Segoe UI Semibold"/>
              </a:rPr>
              <a:t>Python ML</a:t>
            </a:r>
            <a:r>
              <a:rPr sz="1600" b="1" spc="-3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developer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32479" y="3437704"/>
            <a:ext cx="2454275" cy="53340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ML</a:t>
            </a:r>
            <a:r>
              <a:rPr sz="14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service</a:t>
            </a:r>
            <a:endParaRPr sz="14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(Pandas,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NumPy etc.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on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AML</a:t>
            </a:r>
            <a:r>
              <a:rPr sz="1100" spc="-1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Compute)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8994" y="3376000"/>
            <a:ext cx="2470785" cy="76898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955"/>
              </a:spcBef>
            </a:pP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ML</a:t>
            </a:r>
            <a:r>
              <a:rPr sz="1400" b="1" spc="-2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service</a:t>
            </a:r>
            <a:endParaRPr sz="1400">
              <a:latin typeface="Segoe UI Semibold"/>
              <a:cs typeface="Segoe UI Semibold"/>
            </a:endParaRPr>
          </a:p>
          <a:p>
            <a:pPr marL="12700" marR="5080" algn="ctr">
              <a:lnSpc>
                <a:spcPct val="100000"/>
              </a:lnSpc>
              <a:spcBef>
                <a:spcPts val="675"/>
              </a:spcBef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(OSS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frameworks, Hyperdrive, Pipelines, 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Automated ML, Model</a:t>
            </a:r>
            <a:r>
              <a:rPr sz="1100" spc="-5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Registry)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4920" y="3383752"/>
            <a:ext cx="1440815" cy="7550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894"/>
              </a:spcBef>
            </a:pP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ML</a:t>
            </a:r>
            <a:r>
              <a:rPr sz="1400" b="1" spc="-8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service</a:t>
            </a:r>
            <a:endParaRPr sz="1400">
              <a:latin typeface="Segoe UI Semibold"/>
              <a:cs typeface="Segoe UI Semibold"/>
            </a:endParaRPr>
          </a:p>
          <a:p>
            <a:pPr marL="12700" marR="5080" indent="50165">
              <a:lnSpc>
                <a:spcPct val="100000"/>
              </a:lnSpc>
              <a:spcBef>
                <a:spcPts val="625"/>
              </a:spcBef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(containerize, deploy, 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inference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1100" spc="-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monitor)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8263" y="1978151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19" y="0"/>
                </a:lnTo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8263" y="2538983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19" y="0"/>
                </a:lnTo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8263" y="4287011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19" y="0"/>
                </a:lnTo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8263" y="6033515"/>
            <a:ext cx="11018520" cy="0"/>
          </a:xfrm>
          <a:custGeom>
            <a:avLst/>
            <a:gdLst/>
            <a:ahLst/>
            <a:cxnLst/>
            <a:rect l="l" t="t" r="r" b="b"/>
            <a:pathLst>
              <a:path w="11018520">
                <a:moveTo>
                  <a:pt x="0" y="0"/>
                </a:moveTo>
                <a:lnTo>
                  <a:pt x="11018519" y="0"/>
                </a:lnTo>
              </a:path>
            </a:pathLst>
          </a:custGeom>
          <a:ln w="12192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02252" y="3197351"/>
            <a:ext cx="486409" cy="152400"/>
          </a:xfrm>
          <a:custGeom>
            <a:avLst/>
            <a:gdLst/>
            <a:ahLst/>
            <a:cxnLst/>
            <a:rect l="l" t="t" r="r" b="b"/>
            <a:pathLst>
              <a:path w="486410" h="152400">
                <a:moveTo>
                  <a:pt x="0" y="152400"/>
                </a:moveTo>
                <a:lnTo>
                  <a:pt x="486155" y="152400"/>
                </a:lnTo>
                <a:lnTo>
                  <a:pt x="486155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5676" y="2750820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353568" y="0"/>
                </a:moveTo>
                <a:lnTo>
                  <a:pt x="203835" y="0"/>
                </a:lnTo>
                <a:lnTo>
                  <a:pt x="206501" y="222503"/>
                </a:lnTo>
                <a:lnTo>
                  <a:pt x="0" y="454025"/>
                </a:lnTo>
                <a:lnTo>
                  <a:pt x="36068" y="598931"/>
                </a:lnTo>
                <a:lnTo>
                  <a:pt x="353568" y="223774"/>
                </a:lnTo>
                <a:lnTo>
                  <a:pt x="35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65676" y="2750820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203835" y="0"/>
                </a:moveTo>
                <a:lnTo>
                  <a:pt x="353568" y="0"/>
                </a:lnTo>
                <a:lnTo>
                  <a:pt x="353568" y="223774"/>
                </a:lnTo>
                <a:lnTo>
                  <a:pt x="36068" y="598931"/>
                </a:lnTo>
                <a:lnTo>
                  <a:pt x="0" y="454025"/>
                </a:lnTo>
                <a:lnTo>
                  <a:pt x="206501" y="222503"/>
                </a:lnTo>
                <a:lnTo>
                  <a:pt x="203835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65903" y="3017520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91567" y="0"/>
                </a:moveTo>
                <a:lnTo>
                  <a:pt x="0" y="109854"/>
                </a:lnTo>
                <a:lnTo>
                  <a:pt x="223012" y="332231"/>
                </a:lnTo>
                <a:lnTo>
                  <a:pt x="259080" y="188721"/>
                </a:lnTo>
                <a:lnTo>
                  <a:pt x="91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65903" y="3017520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0" y="109854"/>
                </a:moveTo>
                <a:lnTo>
                  <a:pt x="91567" y="0"/>
                </a:lnTo>
                <a:lnTo>
                  <a:pt x="259080" y="188721"/>
                </a:lnTo>
                <a:lnTo>
                  <a:pt x="223012" y="332231"/>
                </a:lnTo>
                <a:lnTo>
                  <a:pt x="0" y="109854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21880" y="3197351"/>
            <a:ext cx="485140" cy="152400"/>
          </a:xfrm>
          <a:custGeom>
            <a:avLst/>
            <a:gdLst/>
            <a:ahLst/>
            <a:cxnLst/>
            <a:rect l="l" t="t" r="r" b="b"/>
            <a:pathLst>
              <a:path w="485140" h="152400">
                <a:moveTo>
                  <a:pt x="0" y="152400"/>
                </a:moveTo>
                <a:lnTo>
                  <a:pt x="484631" y="152400"/>
                </a:lnTo>
                <a:lnTo>
                  <a:pt x="484631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83780" y="2750820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353568" y="0"/>
                </a:moveTo>
                <a:lnTo>
                  <a:pt x="203835" y="0"/>
                </a:lnTo>
                <a:lnTo>
                  <a:pt x="206501" y="222503"/>
                </a:lnTo>
                <a:lnTo>
                  <a:pt x="0" y="454025"/>
                </a:lnTo>
                <a:lnTo>
                  <a:pt x="36068" y="598931"/>
                </a:lnTo>
                <a:lnTo>
                  <a:pt x="353568" y="223774"/>
                </a:lnTo>
                <a:lnTo>
                  <a:pt x="35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3780" y="2750820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203835" y="0"/>
                </a:moveTo>
                <a:lnTo>
                  <a:pt x="353568" y="0"/>
                </a:lnTo>
                <a:lnTo>
                  <a:pt x="353568" y="223774"/>
                </a:lnTo>
                <a:lnTo>
                  <a:pt x="36068" y="598931"/>
                </a:lnTo>
                <a:lnTo>
                  <a:pt x="0" y="454025"/>
                </a:lnTo>
                <a:lnTo>
                  <a:pt x="206501" y="222503"/>
                </a:lnTo>
                <a:lnTo>
                  <a:pt x="203835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84007" y="3017520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91567" y="0"/>
                </a:moveTo>
                <a:lnTo>
                  <a:pt x="0" y="109854"/>
                </a:lnTo>
                <a:lnTo>
                  <a:pt x="223012" y="332231"/>
                </a:lnTo>
                <a:lnTo>
                  <a:pt x="259080" y="188721"/>
                </a:lnTo>
                <a:lnTo>
                  <a:pt x="91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84007" y="3017520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0" y="109854"/>
                </a:moveTo>
                <a:lnTo>
                  <a:pt x="91567" y="0"/>
                </a:lnTo>
                <a:lnTo>
                  <a:pt x="259080" y="188721"/>
                </a:lnTo>
                <a:lnTo>
                  <a:pt x="223012" y="332231"/>
                </a:lnTo>
                <a:lnTo>
                  <a:pt x="0" y="109854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133076" y="3197351"/>
            <a:ext cx="485140" cy="152400"/>
          </a:xfrm>
          <a:custGeom>
            <a:avLst/>
            <a:gdLst/>
            <a:ahLst/>
            <a:cxnLst/>
            <a:rect l="l" t="t" r="r" b="b"/>
            <a:pathLst>
              <a:path w="485140" h="152400">
                <a:moveTo>
                  <a:pt x="0" y="152400"/>
                </a:moveTo>
                <a:lnTo>
                  <a:pt x="484631" y="152400"/>
                </a:lnTo>
                <a:lnTo>
                  <a:pt x="484631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94976" y="2750820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353568" y="0"/>
                </a:moveTo>
                <a:lnTo>
                  <a:pt x="203834" y="0"/>
                </a:lnTo>
                <a:lnTo>
                  <a:pt x="206501" y="222503"/>
                </a:lnTo>
                <a:lnTo>
                  <a:pt x="0" y="454025"/>
                </a:lnTo>
                <a:lnTo>
                  <a:pt x="36068" y="598931"/>
                </a:lnTo>
                <a:lnTo>
                  <a:pt x="353568" y="223774"/>
                </a:lnTo>
                <a:lnTo>
                  <a:pt x="35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94976" y="2750820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203834" y="0"/>
                </a:moveTo>
                <a:lnTo>
                  <a:pt x="353568" y="0"/>
                </a:lnTo>
                <a:lnTo>
                  <a:pt x="353568" y="223774"/>
                </a:lnTo>
                <a:lnTo>
                  <a:pt x="36068" y="598931"/>
                </a:lnTo>
                <a:lnTo>
                  <a:pt x="0" y="454025"/>
                </a:lnTo>
                <a:lnTo>
                  <a:pt x="206501" y="222503"/>
                </a:lnTo>
                <a:lnTo>
                  <a:pt x="203834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95204" y="3017520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91567" y="0"/>
                </a:moveTo>
                <a:lnTo>
                  <a:pt x="0" y="109854"/>
                </a:lnTo>
                <a:lnTo>
                  <a:pt x="223012" y="332231"/>
                </a:lnTo>
                <a:lnTo>
                  <a:pt x="259079" y="188721"/>
                </a:lnTo>
                <a:lnTo>
                  <a:pt x="91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395204" y="3017520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0" y="109854"/>
                </a:moveTo>
                <a:lnTo>
                  <a:pt x="91567" y="0"/>
                </a:lnTo>
                <a:lnTo>
                  <a:pt x="259079" y="188721"/>
                </a:lnTo>
                <a:lnTo>
                  <a:pt x="223012" y="332231"/>
                </a:lnTo>
                <a:lnTo>
                  <a:pt x="0" y="109854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49290" y="3131820"/>
            <a:ext cx="712470" cy="78105"/>
          </a:xfrm>
          <a:custGeom>
            <a:avLst/>
            <a:gdLst/>
            <a:ahLst/>
            <a:cxnLst/>
            <a:rect l="l" t="t" r="r" b="b"/>
            <a:pathLst>
              <a:path w="712470" h="78105">
                <a:moveTo>
                  <a:pt x="634746" y="0"/>
                </a:moveTo>
                <a:lnTo>
                  <a:pt x="634746" y="77724"/>
                </a:lnTo>
                <a:lnTo>
                  <a:pt x="686562" y="51815"/>
                </a:lnTo>
                <a:lnTo>
                  <a:pt x="647700" y="51815"/>
                </a:lnTo>
                <a:lnTo>
                  <a:pt x="647700" y="25907"/>
                </a:lnTo>
                <a:lnTo>
                  <a:pt x="686561" y="25907"/>
                </a:lnTo>
                <a:lnTo>
                  <a:pt x="634746" y="0"/>
                </a:lnTo>
                <a:close/>
              </a:path>
              <a:path w="712470" h="78105">
                <a:moveTo>
                  <a:pt x="63474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34746" y="51815"/>
                </a:lnTo>
                <a:lnTo>
                  <a:pt x="634746" y="25907"/>
                </a:lnTo>
                <a:close/>
              </a:path>
              <a:path w="712470" h="78105">
                <a:moveTo>
                  <a:pt x="686561" y="25907"/>
                </a:moveTo>
                <a:lnTo>
                  <a:pt x="647700" y="25907"/>
                </a:lnTo>
                <a:lnTo>
                  <a:pt x="647700" y="51815"/>
                </a:lnTo>
                <a:lnTo>
                  <a:pt x="686562" y="51815"/>
                </a:lnTo>
                <a:lnTo>
                  <a:pt x="712470" y="38862"/>
                </a:lnTo>
                <a:lnTo>
                  <a:pt x="686561" y="2590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63178" y="3131820"/>
            <a:ext cx="712470" cy="78105"/>
          </a:xfrm>
          <a:custGeom>
            <a:avLst/>
            <a:gdLst/>
            <a:ahLst/>
            <a:cxnLst/>
            <a:rect l="l" t="t" r="r" b="b"/>
            <a:pathLst>
              <a:path w="712470" h="78105">
                <a:moveTo>
                  <a:pt x="634746" y="0"/>
                </a:moveTo>
                <a:lnTo>
                  <a:pt x="634746" y="77724"/>
                </a:lnTo>
                <a:lnTo>
                  <a:pt x="686562" y="51815"/>
                </a:lnTo>
                <a:lnTo>
                  <a:pt x="647700" y="51815"/>
                </a:lnTo>
                <a:lnTo>
                  <a:pt x="647700" y="25907"/>
                </a:lnTo>
                <a:lnTo>
                  <a:pt x="686561" y="25907"/>
                </a:lnTo>
                <a:lnTo>
                  <a:pt x="634746" y="0"/>
                </a:lnTo>
                <a:close/>
              </a:path>
              <a:path w="712470" h="78105">
                <a:moveTo>
                  <a:pt x="63474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34746" y="51815"/>
                </a:lnTo>
                <a:lnTo>
                  <a:pt x="634746" y="25907"/>
                </a:lnTo>
                <a:close/>
              </a:path>
              <a:path w="712470" h="78105">
                <a:moveTo>
                  <a:pt x="686561" y="25907"/>
                </a:moveTo>
                <a:lnTo>
                  <a:pt x="647700" y="25907"/>
                </a:lnTo>
                <a:lnTo>
                  <a:pt x="647700" y="51815"/>
                </a:lnTo>
                <a:lnTo>
                  <a:pt x="686562" y="51815"/>
                </a:lnTo>
                <a:lnTo>
                  <a:pt x="712470" y="38862"/>
                </a:lnTo>
                <a:lnTo>
                  <a:pt x="686561" y="25907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654920" y="5080029"/>
            <a:ext cx="1440815" cy="75501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895"/>
              </a:spcBef>
            </a:pP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ML</a:t>
            </a:r>
            <a:r>
              <a:rPr sz="1400" b="1" spc="-8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service</a:t>
            </a:r>
            <a:endParaRPr sz="1400">
              <a:latin typeface="Segoe UI Semibold"/>
              <a:cs typeface="Segoe UI Semibold"/>
            </a:endParaRPr>
          </a:p>
          <a:p>
            <a:pPr marL="12700" marR="5080" indent="50165">
              <a:lnSpc>
                <a:spcPct val="100000"/>
              </a:lnSpc>
              <a:spcBef>
                <a:spcPts val="625"/>
              </a:spcBef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(containerize, deploy, 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inference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and</a:t>
            </a:r>
            <a:r>
              <a:rPr sz="1100" spc="-2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monitor)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133076" y="4893564"/>
            <a:ext cx="485140" cy="152400"/>
          </a:xfrm>
          <a:custGeom>
            <a:avLst/>
            <a:gdLst/>
            <a:ahLst/>
            <a:cxnLst/>
            <a:rect l="l" t="t" r="r" b="b"/>
            <a:pathLst>
              <a:path w="485140" h="152400">
                <a:moveTo>
                  <a:pt x="0" y="152400"/>
                </a:moveTo>
                <a:lnTo>
                  <a:pt x="484631" y="152400"/>
                </a:lnTo>
                <a:lnTo>
                  <a:pt x="484631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94976" y="4447032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353568" y="0"/>
                </a:moveTo>
                <a:lnTo>
                  <a:pt x="203834" y="0"/>
                </a:lnTo>
                <a:lnTo>
                  <a:pt x="206501" y="222504"/>
                </a:lnTo>
                <a:lnTo>
                  <a:pt x="0" y="454025"/>
                </a:lnTo>
                <a:lnTo>
                  <a:pt x="36068" y="598932"/>
                </a:lnTo>
                <a:lnTo>
                  <a:pt x="353568" y="223774"/>
                </a:lnTo>
                <a:lnTo>
                  <a:pt x="35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94976" y="4447032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203834" y="0"/>
                </a:moveTo>
                <a:lnTo>
                  <a:pt x="353568" y="0"/>
                </a:lnTo>
                <a:lnTo>
                  <a:pt x="353568" y="223774"/>
                </a:lnTo>
                <a:lnTo>
                  <a:pt x="36068" y="598932"/>
                </a:lnTo>
                <a:lnTo>
                  <a:pt x="0" y="454025"/>
                </a:lnTo>
                <a:lnTo>
                  <a:pt x="206501" y="222504"/>
                </a:lnTo>
                <a:lnTo>
                  <a:pt x="203834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395204" y="4713732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91567" y="0"/>
                </a:moveTo>
                <a:lnTo>
                  <a:pt x="0" y="109855"/>
                </a:lnTo>
                <a:lnTo>
                  <a:pt x="223012" y="332232"/>
                </a:lnTo>
                <a:lnTo>
                  <a:pt x="259079" y="188722"/>
                </a:lnTo>
                <a:lnTo>
                  <a:pt x="91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95204" y="4713732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0" y="109855"/>
                </a:moveTo>
                <a:lnTo>
                  <a:pt x="91567" y="0"/>
                </a:lnTo>
                <a:lnTo>
                  <a:pt x="259079" y="188722"/>
                </a:lnTo>
                <a:lnTo>
                  <a:pt x="223012" y="332232"/>
                </a:lnTo>
                <a:lnTo>
                  <a:pt x="0" y="109855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99509" y="5112644"/>
            <a:ext cx="1691639" cy="7010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655"/>
              </a:spcBef>
            </a:pP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</a:t>
            </a:r>
            <a:r>
              <a:rPr sz="1400" b="1" spc="-40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Databricks</a:t>
            </a:r>
            <a:endParaRPr sz="1400">
              <a:latin typeface="Segoe UI Semibold"/>
              <a:cs typeface="Segoe UI Semibold"/>
            </a:endParaRPr>
          </a:p>
          <a:p>
            <a:pPr marL="12700" marR="5080" algn="ctr">
              <a:lnSpc>
                <a:spcPct val="100000"/>
              </a:lnSpc>
              <a:spcBef>
                <a:spcPts val="440"/>
              </a:spcBef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(Apache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Spark</a:t>
            </a:r>
            <a:r>
              <a:rPr sz="1100" spc="-5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Dataframes,  Datasets, Delta,</a:t>
            </a:r>
            <a:r>
              <a:rPr sz="1100" spc="-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etc.)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56532" y="4809744"/>
            <a:ext cx="568960" cy="294640"/>
          </a:xfrm>
          <a:custGeom>
            <a:avLst/>
            <a:gdLst/>
            <a:ahLst/>
            <a:cxnLst/>
            <a:rect l="l" t="t" r="r" b="b"/>
            <a:pathLst>
              <a:path w="568960" h="294639">
                <a:moveTo>
                  <a:pt x="284225" y="0"/>
                </a:moveTo>
                <a:lnTo>
                  <a:pt x="387730" y="53593"/>
                </a:lnTo>
                <a:lnTo>
                  <a:pt x="567563" y="53593"/>
                </a:lnTo>
                <a:lnTo>
                  <a:pt x="567563" y="146557"/>
                </a:lnTo>
                <a:lnTo>
                  <a:pt x="568451" y="147065"/>
                </a:lnTo>
                <a:lnTo>
                  <a:pt x="284225" y="294131"/>
                </a:lnTo>
                <a:lnTo>
                  <a:pt x="762" y="147446"/>
                </a:lnTo>
                <a:lnTo>
                  <a:pt x="253" y="147446"/>
                </a:lnTo>
                <a:lnTo>
                  <a:pt x="253" y="147192"/>
                </a:lnTo>
                <a:lnTo>
                  <a:pt x="0" y="147065"/>
                </a:lnTo>
                <a:lnTo>
                  <a:pt x="253" y="146938"/>
                </a:lnTo>
                <a:lnTo>
                  <a:pt x="253" y="53593"/>
                </a:lnTo>
                <a:lnTo>
                  <a:pt x="180720" y="53593"/>
                </a:lnTo>
                <a:lnTo>
                  <a:pt x="284225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56532" y="47152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60" h="295910">
                <a:moveTo>
                  <a:pt x="284225" y="0"/>
                </a:moveTo>
                <a:lnTo>
                  <a:pt x="0" y="147828"/>
                </a:lnTo>
                <a:lnTo>
                  <a:pt x="284225" y="295656"/>
                </a:lnTo>
                <a:lnTo>
                  <a:pt x="568451" y="147828"/>
                </a:lnTo>
                <a:lnTo>
                  <a:pt x="284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6532" y="47152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60" h="295910">
                <a:moveTo>
                  <a:pt x="0" y="147828"/>
                </a:moveTo>
                <a:lnTo>
                  <a:pt x="284225" y="0"/>
                </a:lnTo>
                <a:lnTo>
                  <a:pt x="568451" y="147828"/>
                </a:lnTo>
                <a:lnTo>
                  <a:pt x="284225" y="295656"/>
                </a:lnTo>
                <a:lnTo>
                  <a:pt x="0" y="147828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56532" y="4619244"/>
            <a:ext cx="568960" cy="294640"/>
          </a:xfrm>
          <a:custGeom>
            <a:avLst/>
            <a:gdLst/>
            <a:ahLst/>
            <a:cxnLst/>
            <a:rect l="l" t="t" r="r" b="b"/>
            <a:pathLst>
              <a:path w="568960" h="294639">
                <a:moveTo>
                  <a:pt x="567563" y="53593"/>
                </a:moveTo>
                <a:lnTo>
                  <a:pt x="253" y="53593"/>
                </a:lnTo>
                <a:lnTo>
                  <a:pt x="253" y="146938"/>
                </a:lnTo>
                <a:lnTo>
                  <a:pt x="0" y="147065"/>
                </a:lnTo>
                <a:lnTo>
                  <a:pt x="253" y="147192"/>
                </a:lnTo>
                <a:lnTo>
                  <a:pt x="253" y="147446"/>
                </a:lnTo>
                <a:lnTo>
                  <a:pt x="762" y="147446"/>
                </a:lnTo>
                <a:lnTo>
                  <a:pt x="284225" y="294131"/>
                </a:lnTo>
                <a:lnTo>
                  <a:pt x="568451" y="147065"/>
                </a:lnTo>
                <a:lnTo>
                  <a:pt x="567563" y="146557"/>
                </a:lnTo>
                <a:lnTo>
                  <a:pt x="567563" y="53593"/>
                </a:lnTo>
                <a:close/>
              </a:path>
              <a:path w="568960" h="294639">
                <a:moveTo>
                  <a:pt x="284225" y="0"/>
                </a:moveTo>
                <a:lnTo>
                  <a:pt x="180720" y="53593"/>
                </a:lnTo>
                <a:lnTo>
                  <a:pt x="387730" y="53593"/>
                </a:lnTo>
                <a:lnTo>
                  <a:pt x="284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56532" y="4619244"/>
            <a:ext cx="568960" cy="294640"/>
          </a:xfrm>
          <a:custGeom>
            <a:avLst/>
            <a:gdLst/>
            <a:ahLst/>
            <a:cxnLst/>
            <a:rect l="l" t="t" r="r" b="b"/>
            <a:pathLst>
              <a:path w="568960" h="294639">
                <a:moveTo>
                  <a:pt x="284225" y="0"/>
                </a:moveTo>
                <a:lnTo>
                  <a:pt x="387730" y="53593"/>
                </a:lnTo>
                <a:lnTo>
                  <a:pt x="567563" y="53593"/>
                </a:lnTo>
                <a:lnTo>
                  <a:pt x="567563" y="146557"/>
                </a:lnTo>
                <a:lnTo>
                  <a:pt x="568451" y="147065"/>
                </a:lnTo>
                <a:lnTo>
                  <a:pt x="284225" y="294131"/>
                </a:lnTo>
                <a:lnTo>
                  <a:pt x="762" y="147446"/>
                </a:lnTo>
                <a:lnTo>
                  <a:pt x="253" y="147446"/>
                </a:lnTo>
                <a:lnTo>
                  <a:pt x="253" y="147192"/>
                </a:lnTo>
                <a:lnTo>
                  <a:pt x="0" y="147065"/>
                </a:lnTo>
                <a:lnTo>
                  <a:pt x="253" y="146938"/>
                </a:lnTo>
                <a:lnTo>
                  <a:pt x="253" y="53593"/>
                </a:lnTo>
                <a:lnTo>
                  <a:pt x="180720" y="53593"/>
                </a:lnTo>
                <a:lnTo>
                  <a:pt x="284225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56532" y="45247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60" h="295910">
                <a:moveTo>
                  <a:pt x="284225" y="0"/>
                </a:moveTo>
                <a:lnTo>
                  <a:pt x="0" y="147828"/>
                </a:lnTo>
                <a:lnTo>
                  <a:pt x="284225" y="295656"/>
                </a:lnTo>
                <a:lnTo>
                  <a:pt x="568451" y="147828"/>
                </a:lnTo>
                <a:lnTo>
                  <a:pt x="284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56532" y="45247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60" h="295910">
                <a:moveTo>
                  <a:pt x="0" y="147828"/>
                </a:moveTo>
                <a:lnTo>
                  <a:pt x="284225" y="0"/>
                </a:lnTo>
                <a:lnTo>
                  <a:pt x="568451" y="147828"/>
                </a:lnTo>
                <a:lnTo>
                  <a:pt x="284225" y="295656"/>
                </a:lnTo>
                <a:lnTo>
                  <a:pt x="0" y="147828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174104" y="5070047"/>
            <a:ext cx="2978785" cy="7677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 Databricks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+ </a:t>
            </a:r>
            <a:r>
              <a:rPr sz="1400" b="1" spc="-5" dirty="0">
                <a:solidFill>
                  <a:srgbClr val="1A1A1A"/>
                </a:solidFill>
                <a:latin typeface="Segoe UI Semibold"/>
                <a:cs typeface="Segoe UI Semibold"/>
              </a:rPr>
              <a:t>Azure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ML</a:t>
            </a:r>
            <a:r>
              <a:rPr sz="1400" b="1" spc="-95" dirty="0">
                <a:solidFill>
                  <a:srgbClr val="1A1A1A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1A1A1A"/>
                </a:solidFill>
                <a:latin typeface="Segoe UI Semibold"/>
                <a:cs typeface="Segoe UI Semibold"/>
              </a:rPr>
              <a:t>service</a:t>
            </a:r>
            <a:endParaRPr sz="1400">
              <a:latin typeface="Segoe UI Semibold"/>
              <a:cs typeface="Segoe UI Semibold"/>
            </a:endParaRPr>
          </a:p>
          <a:p>
            <a:pPr marL="635" algn="ctr">
              <a:lnSpc>
                <a:spcPct val="100000"/>
              </a:lnSpc>
              <a:spcBef>
                <a:spcPts val="675"/>
              </a:spcBef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(Spark MLib and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OSS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frameworks</a:t>
            </a:r>
            <a:r>
              <a:rPr sz="1100" spc="-3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+</a:t>
            </a:r>
            <a:endParaRPr sz="1100">
              <a:latin typeface="Segoe UI"/>
              <a:cs typeface="Segoe UI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1A1A1A"/>
                </a:solidFill>
                <a:latin typeface="Segoe UI"/>
                <a:cs typeface="Segoe UI"/>
              </a:rPr>
              <a:t>Automated ML, Model</a:t>
            </a:r>
            <a:r>
              <a:rPr sz="1100" spc="-4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1A1A1A"/>
                </a:solidFill>
                <a:latin typeface="Segoe UI"/>
                <a:cs typeface="Segoe UI"/>
              </a:rPr>
              <a:t>Registry)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867143" y="4809744"/>
            <a:ext cx="568960" cy="294640"/>
          </a:xfrm>
          <a:custGeom>
            <a:avLst/>
            <a:gdLst/>
            <a:ahLst/>
            <a:cxnLst/>
            <a:rect l="l" t="t" r="r" b="b"/>
            <a:pathLst>
              <a:path w="568959" h="294639">
                <a:moveTo>
                  <a:pt x="284225" y="0"/>
                </a:moveTo>
                <a:lnTo>
                  <a:pt x="387730" y="53593"/>
                </a:lnTo>
                <a:lnTo>
                  <a:pt x="567562" y="53593"/>
                </a:lnTo>
                <a:lnTo>
                  <a:pt x="567562" y="146557"/>
                </a:lnTo>
                <a:lnTo>
                  <a:pt x="568451" y="147065"/>
                </a:lnTo>
                <a:lnTo>
                  <a:pt x="284225" y="294131"/>
                </a:lnTo>
                <a:lnTo>
                  <a:pt x="761" y="147446"/>
                </a:lnTo>
                <a:lnTo>
                  <a:pt x="253" y="147446"/>
                </a:lnTo>
                <a:lnTo>
                  <a:pt x="253" y="147192"/>
                </a:lnTo>
                <a:lnTo>
                  <a:pt x="0" y="147065"/>
                </a:lnTo>
                <a:lnTo>
                  <a:pt x="253" y="146938"/>
                </a:lnTo>
                <a:lnTo>
                  <a:pt x="253" y="53593"/>
                </a:lnTo>
                <a:lnTo>
                  <a:pt x="180721" y="53593"/>
                </a:lnTo>
                <a:lnTo>
                  <a:pt x="284225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67143" y="47152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59" h="295910">
                <a:moveTo>
                  <a:pt x="284225" y="0"/>
                </a:moveTo>
                <a:lnTo>
                  <a:pt x="0" y="147828"/>
                </a:lnTo>
                <a:lnTo>
                  <a:pt x="284225" y="295656"/>
                </a:lnTo>
                <a:lnTo>
                  <a:pt x="568451" y="147828"/>
                </a:lnTo>
                <a:lnTo>
                  <a:pt x="284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67143" y="47152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59" h="295910">
                <a:moveTo>
                  <a:pt x="0" y="147828"/>
                </a:moveTo>
                <a:lnTo>
                  <a:pt x="284225" y="0"/>
                </a:lnTo>
                <a:lnTo>
                  <a:pt x="568451" y="147828"/>
                </a:lnTo>
                <a:lnTo>
                  <a:pt x="284225" y="295656"/>
                </a:lnTo>
                <a:lnTo>
                  <a:pt x="0" y="147828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4619244"/>
            <a:ext cx="568960" cy="294640"/>
          </a:xfrm>
          <a:custGeom>
            <a:avLst/>
            <a:gdLst/>
            <a:ahLst/>
            <a:cxnLst/>
            <a:rect l="l" t="t" r="r" b="b"/>
            <a:pathLst>
              <a:path w="568959" h="294639">
                <a:moveTo>
                  <a:pt x="567562" y="53593"/>
                </a:moveTo>
                <a:lnTo>
                  <a:pt x="253" y="53593"/>
                </a:lnTo>
                <a:lnTo>
                  <a:pt x="253" y="146938"/>
                </a:lnTo>
                <a:lnTo>
                  <a:pt x="0" y="147065"/>
                </a:lnTo>
                <a:lnTo>
                  <a:pt x="253" y="147192"/>
                </a:lnTo>
                <a:lnTo>
                  <a:pt x="253" y="147446"/>
                </a:lnTo>
                <a:lnTo>
                  <a:pt x="761" y="147446"/>
                </a:lnTo>
                <a:lnTo>
                  <a:pt x="284225" y="294131"/>
                </a:lnTo>
                <a:lnTo>
                  <a:pt x="568451" y="147065"/>
                </a:lnTo>
                <a:lnTo>
                  <a:pt x="567562" y="146557"/>
                </a:lnTo>
                <a:lnTo>
                  <a:pt x="567562" y="53593"/>
                </a:lnTo>
                <a:close/>
              </a:path>
              <a:path w="568959" h="294639">
                <a:moveTo>
                  <a:pt x="284225" y="0"/>
                </a:moveTo>
                <a:lnTo>
                  <a:pt x="180721" y="53593"/>
                </a:lnTo>
                <a:lnTo>
                  <a:pt x="387730" y="53593"/>
                </a:lnTo>
                <a:lnTo>
                  <a:pt x="284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867143" y="4619244"/>
            <a:ext cx="568960" cy="294640"/>
          </a:xfrm>
          <a:custGeom>
            <a:avLst/>
            <a:gdLst/>
            <a:ahLst/>
            <a:cxnLst/>
            <a:rect l="l" t="t" r="r" b="b"/>
            <a:pathLst>
              <a:path w="568959" h="294639">
                <a:moveTo>
                  <a:pt x="284225" y="0"/>
                </a:moveTo>
                <a:lnTo>
                  <a:pt x="387730" y="53593"/>
                </a:lnTo>
                <a:lnTo>
                  <a:pt x="567562" y="53593"/>
                </a:lnTo>
                <a:lnTo>
                  <a:pt x="567562" y="146557"/>
                </a:lnTo>
                <a:lnTo>
                  <a:pt x="568451" y="147065"/>
                </a:lnTo>
                <a:lnTo>
                  <a:pt x="284225" y="294131"/>
                </a:lnTo>
                <a:lnTo>
                  <a:pt x="761" y="147446"/>
                </a:lnTo>
                <a:lnTo>
                  <a:pt x="253" y="147446"/>
                </a:lnTo>
                <a:lnTo>
                  <a:pt x="253" y="147192"/>
                </a:lnTo>
                <a:lnTo>
                  <a:pt x="0" y="147065"/>
                </a:lnTo>
                <a:lnTo>
                  <a:pt x="253" y="146938"/>
                </a:lnTo>
                <a:lnTo>
                  <a:pt x="253" y="53593"/>
                </a:lnTo>
                <a:lnTo>
                  <a:pt x="180721" y="53593"/>
                </a:lnTo>
                <a:lnTo>
                  <a:pt x="284225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867143" y="45247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59" h="295910">
                <a:moveTo>
                  <a:pt x="284225" y="0"/>
                </a:moveTo>
                <a:lnTo>
                  <a:pt x="0" y="147828"/>
                </a:lnTo>
                <a:lnTo>
                  <a:pt x="284225" y="295656"/>
                </a:lnTo>
                <a:lnTo>
                  <a:pt x="568451" y="147828"/>
                </a:lnTo>
                <a:lnTo>
                  <a:pt x="2842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67143" y="4524755"/>
            <a:ext cx="568960" cy="295910"/>
          </a:xfrm>
          <a:custGeom>
            <a:avLst/>
            <a:gdLst/>
            <a:ahLst/>
            <a:cxnLst/>
            <a:rect l="l" t="t" r="r" b="b"/>
            <a:pathLst>
              <a:path w="568959" h="295910">
                <a:moveTo>
                  <a:pt x="0" y="147828"/>
                </a:moveTo>
                <a:lnTo>
                  <a:pt x="284225" y="0"/>
                </a:lnTo>
                <a:lnTo>
                  <a:pt x="568451" y="147828"/>
                </a:lnTo>
                <a:lnTo>
                  <a:pt x="284225" y="295656"/>
                </a:lnTo>
                <a:lnTo>
                  <a:pt x="0" y="147828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91271" y="4447032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353568" y="0"/>
                </a:moveTo>
                <a:lnTo>
                  <a:pt x="203834" y="0"/>
                </a:lnTo>
                <a:lnTo>
                  <a:pt x="206501" y="222504"/>
                </a:lnTo>
                <a:lnTo>
                  <a:pt x="0" y="454025"/>
                </a:lnTo>
                <a:lnTo>
                  <a:pt x="36068" y="598932"/>
                </a:lnTo>
                <a:lnTo>
                  <a:pt x="353568" y="223774"/>
                </a:lnTo>
                <a:lnTo>
                  <a:pt x="3535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91271" y="4447032"/>
            <a:ext cx="353695" cy="599440"/>
          </a:xfrm>
          <a:custGeom>
            <a:avLst/>
            <a:gdLst/>
            <a:ahLst/>
            <a:cxnLst/>
            <a:rect l="l" t="t" r="r" b="b"/>
            <a:pathLst>
              <a:path w="353695" h="599439">
                <a:moveTo>
                  <a:pt x="203834" y="0"/>
                </a:moveTo>
                <a:lnTo>
                  <a:pt x="353568" y="0"/>
                </a:lnTo>
                <a:lnTo>
                  <a:pt x="353568" y="223774"/>
                </a:lnTo>
                <a:lnTo>
                  <a:pt x="36068" y="598932"/>
                </a:lnTo>
                <a:lnTo>
                  <a:pt x="0" y="454025"/>
                </a:lnTo>
                <a:lnTo>
                  <a:pt x="206501" y="222504"/>
                </a:lnTo>
                <a:lnTo>
                  <a:pt x="203834" y="0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91500" y="4713732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91567" y="0"/>
                </a:moveTo>
                <a:lnTo>
                  <a:pt x="0" y="109855"/>
                </a:lnTo>
                <a:lnTo>
                  <a:pt x="223011" y="332232"/>
                </a:lnTo>
                <a:lnTo>
                  <a:pt x="259079" y="188722"/>
                </a:lnTo>
                <a:lnTo>
                  <a:pt x="915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191500" y="4713732"/>
            <a:ext cx="259079" cy="332740"/>
          </a:xfrm>
          <a:custGeom>
            <a:avLst/>
            <a:gdLst/>
            <a:ahLst/>
            <a:cxnLst/>
            <a:rect l="l" t="t" r="r" b="b"/>
            <a:pathLst>
              <a:path w="259079" h="332739">
                <a:moveTo>
                  <a:pt x="0" y="109855"/>
                </a:moveTo>
                <a:lnTo>
                  <a:pt x="91567" y="0"/>
                </a:lnTo>
                <a:lnTo>
                  <a:pt x="259079" y="188722"/>
                </a:lnTo>
                <a:lnTo>
                  <a:pt x="223011" y="332232"/>
                </a:lnTo>
                <a:lnTo>
                  <a:pt x="0" y="109855"/>
                </a:lnTo>
                <a:close/>
              </a:path>
            </a:pathLst>
          </a:custGeom>
          <a:ln w="12192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23738" y="4855464"/>
            <a:ext cx="647700" cy="78105"/>
          </a:xfrm>
          <a:custGeom>
            <a:avLst/>
            <a:gdLst/>
            <a:ahLst/>
            <a:cxnLst/>
            <a:rect l="l" t="t" r="r" b="b"/>
            <a:pathLst>
              <a:path w="647700" h="78104">
                <a:moveTo>
                  <a:pt x="569976" y="0"/>
                </a:moveTo>
                <a:lnTo>
                  <a:pt x="569976" y="77724"/>
                </a:lnTo>
                <a:lnTo>
                  <a:pt x="621791" y="51816"/>
                </a:lnTo>
                <a:lnTo>
                  <a:pt x="582929" y="51816"/>
                </a:lnTo>
                <a:lnTo>
                  <a:pt x="582929" y="25908"/>
                </a:lnTo>
                <a:lnTo>
                  <a:pt x="621792" y="25908"/>
                </a:lnTo>
                <a:lnTo>
                  <a:pt x="569976" y="0"/>
                </a:lnTo>
                <a:close/>
              </a:path>
              <a:path w="647700" h="78104">
                <a:moveTo>
                  <a:pt x="56997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69976" y="51816"/>
                </a:lnTo>
                <a:lnTo>
                  <a:pt x="569976" y="25908"/>
                </a:lnTo>
                <a:close/>
              </a:path>
              <a:path w="647700" h="78104">
                <a:moveTo>
                  <a:pt x="621792" y="25908"/>
                </a:moveTo>
                <a:lnTo>
                  <a:pt x="582929" y="25908"/>
                </a:lnTo>
                <a:lnTo>
                  <a:pt x="582929" y="51816"/>
                </a:lnTo>
                <a:lnTo>
                  <a:pt x="621791" y="51816"/>
                </a:lnTo>
                <a:lnTo>
                  <a:pt x="647700" y="38862"/>
                </a:lnTo>
                <a:lnTo>
                  <a:pt x="621792" y="25908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949690" y="4855464"/>
            <a:ext cx="647700" cy="78105"/>
          </a:xfrm>
          <a:custGeom>
            <a:avLst/>
            <a:gdLst/>
            <a:ahLst/>
            <a:cxnLst/>
            <a:rect l="l" t="t" r="r" b="b"/>
            <a:pathLst>
              <a:path w="647700" h="78104">
                <a:moveTo>
                  <a:pt x="569976" y="0"/>
                </a:moveTo>
                <a:lnTo>
                  <a:pt x="569976" y="77724"/>
                </a:lnTo>
                <a:lnTo>
                  <a:pt x="621792" y="51816"/>
                </a:lnTo>
                <a:lnTo>
                  <a:pt x="582929" y="51816"/>
                </a:lnTo>
                <a:lnTo>
                  <a:pt x="582929" y="25908"/>
                </a:lnTo>
                <a:lnTo>
                  <a:pt x="621792" y="25908"/>
                </a:lnTo>
                <a:lnTo>
                  <a:pt x="569976" y="0"/>
                </a:lnTo>
                <a:close/>
              </a:path>
              <a:path w="647700" h="78104">
                <a:moveTo>
                  <a:pt x="56997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69976" y="51816"/>
                </a:lnTo>
                <a:lnTo>
                  <a:pt x="569976" y="25908"/>
                </a:lnTo>
                <a:close/>
              </a:path>
              <a:path w="647700" h="78104">
                <a:moveTo>
                  <a:pt x="621792" y="25908"/>
                </a:moveTo>
                <a:lnTo>
                  <a:pt x="582929" y="25908"/>
                </a:lnTo>
                <a:lnTo>
                  <a:pt x="582929" y="51816"/>
                </a:lnTo>
                <a:lnTo>
                  <a:pt x="621792" y="51816"/>
                </a:lnTo>
                <a:lnTo>
                  <a:pt x="647700" y="38862"/>
                </a:lnTo>
                <a:lnTo>
                  <a:pt x="621792" y="25908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17650" y="1259586"/>
          <a:ext cx="9410699" cy="485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31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75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Comparable</a:t>
                      </a:r>
                      <a:r>
                        <a:rPr sz="175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b="1" spc="-3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1F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1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750" spc="-5" dirty="0"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750" spc="5" dirty="0">
                          <a:latin typeface="Segoe UI"/>
                          <a:cs typeface="Segoe UI"/>
                        </a:rPr>
                        <a:t>Machine Learning</a:t>
                      </a:r>
                      <a:r>
                        <a:rPr sz="175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spc="-5" dirty="0">
                          <a:latin typeface="Segoe UI"/>
                          <a:cs typeface="Segoe UI"/>
                        </a:rPr>
                        <a:t>Studio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750" spc="-5" dirty="0">
                          <a:latin typeface="Segoe UI"/>
                          <a:cs typeface="Segoe UI"/>
                        </a:rPr>
                        <a:t>Azure </a:t>
                      </a:r>
                      <a:r>
                        <a:rPr sz="1750" spc="5" dirty="0">
                          <a:latin typeface="Segoe UI"/>
                          <a:cs typeface="Segoe UI"/>
                        </a:rPr>
                        <a:t>Machine Learning</a:t>
                      </a:r>
                      <a:r>
                        <a:rPr sz="1750" spc="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750" spc="10" dirty="0">
                          <a:latin typeface="Segoe UI"/>
                          <a:cs typeface="Segoe UI"/>
                        </a:rPr>
                        <a:t>Services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750" spc="-5" dirty="0">
                          <a:latin typeface="Segoe UI"/>
                          <a:cs typeface="Segoe UI"/>
                        </a:rPr>
                        <a:t>Pros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 marL="377825" indent="-286385">
                        <a:lnSpc>
                          <a:spcPts val="2150"/>
                        </a:lnSpc>
                        <a:spcBef>
                          <a:spcPts val="265"/>
                        </a:spcBef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Rapid development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(Drag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Drop)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7825" marR="461009" indent="-286385">
                        <a:lnSpc>
                          <a:spcPts val="2160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Works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well with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relatively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simple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datasets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7825" indent="-286385">
                        <a:lnSpc>
                          <a:spcPts val="211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Pre-built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algorithms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782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Cheap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 marL="378460" indent="-286385">
                        <a:lnSpc>
                          <a:spcPts val="2150"/>
                        </a:lnSpc>
                        <a:spcBef>
                          <a:spcPts val="26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Fast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(VMs with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GPUs)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8460" marR="582930" indent="-286385">
                        <a:lnSpc>
                          <a:spcPts val="2180"/>
                        </a:lnSpc>
                        <a:spcBef>
                          <a:spcPts val="4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Different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optimization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methods,  CI/CD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pipeline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8460" indent="-286385">
                        <a:lnSpc>
                          <a:spcPts val="2075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Full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control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during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training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8460" marR="808990" indent="-286385">
                        <a:lnSpc>
                          <a:spcPts val="2160"/>
                        </a:lnSpc>
                        <a:spcBef>
                          <a:spcPts val="6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Manage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computing resources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(choose VM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size)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8460" indent="-286385">
                        <a:lnSpc>
                          <a:spcPts val="211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Use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open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source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libraries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82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750" dirty="0">
                          <a:latin typeface="Segoe UI"/>
                          <a:cs typeface="Segoe UI"/>
                        </a:rPr>
                        <a:t>Cons</a:t>
                      </a:r>
                      <a:endParaRPr sz="175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377825" indent="-286385">
                        <a:lnSpc>
                          <a:spcPts val="2150"/>
                        </a:lnSpc>
                        <a:spcBef>
                          <a:spcPts val="270"/>
                        </a:spcBef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Can be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slow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7825" marR="662305" indent="-286385">
                        <a:lnSpc>
                          <a:spcPts val="2180"/>
                        </a:lnSpc>
                        <a:spcBef>
                          <a:spcPts val="45"/>
                        </a:spcBef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Limited optimization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methods, 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operationalized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architecture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7825" indent="-286385">
                        <a:lnSpc>
                          <a:spcPts val="209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Less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control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during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training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782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825" algn="l"/>
                          <a:tab pos="378460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Fixed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computing</a:t>
                      </a:r>
                      <a:r>
                        <a:rPr sz="18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resources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tc>
                  <a:txBody>
                    <a:bodyPr/>
                    <a:lstStyle/>
                    <a:p>
                      <a:pPr marL="378460" marR="566420" indent="-286385">
                        <a:lnSpc>
                          <a:spcPct val="100600"/>
                        </a:lnSpc>
                        <a:spcBef>
                          <a:spcPts val="23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More elaborate to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build,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require 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deeper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knowledge of machine  learning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8460" marR="505459" indent="-286385">
                        <a:lnSpc>
                          <a:spcPts val="2180"/>
                        </a:lnSpc>
                        <a:spcBef>
                          <a:spcPts val="3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Deeper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models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need much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more 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with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much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more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memory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378460" indent="-286385">
                        <a:lnSpc>
                          <a:spcPts val="209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Higher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costs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VM with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GPU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C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47" y="2242820"/>
            <a:ext cx="9812655" cy="1450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450"/>
              </a:lnSpc>
              <a:spcBef>
                <a:spcPts val="100"/>
              </a:spcBef>
            </a:pPr>
            <a:r>
              <a:rPr sz="5400" b="0" spc="-100" dirty="0">
                <a:solidFill>
                  <a:srgbClr val="FFFFFF"/>
                </a:solidFill>
                <a:latin typeface="Segoe UI Light"/>
                <a:cs typeface="Segoe UI Light"/>
              </a:rPr>
              <a:t>Azure</a:t>
            </a:r>
            <a:r>
              <a:rPr sz="5400" b="0" spc="24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5400" b="0" spc="-90" dirty="0">
                <a:solidFill>
                  <a:srgbClr val="FFFFFF"/>
                </a:solidFill>
                <a:latin typeface="Segoe UI Light"/>
                <a:cs typeface="Segoe UI Light"/>
              </a:rPr>
              <a:t>Databricks</a:t>
            </a:r>
            <a:endParaRPr sz="5400">
              <a:latin typeface="Segoe UI Light"/>
              <a:cs typeface="Segoe UI Light"/>
            </a:endParaRPr>
          </a:p>
          <a:p>
            <a:pPr marL="12700">
              <a:lnSpc>
                <a:spcPts val="4770"/>
              </a:lnSpc>
            </a:pPr>
            <a:r>
              <a:rPr sz="4000" b="0" spc="-95" dirty="0">
                <a:solidFill>
                  <a:srgbClr val="FFFFFF"/>
                </a:solidFill>
                <a:latin typeface="Segoe UI Light"/>
                <a:cs typeface="Segoe UI Light"/>
              </a:rPr>
              <a:t>Databricks</a:t>
            </a:r>
            <a:r>
              <a:rPr sz="4000" b="0" spc="-18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80" dirty="0">
                <a:solidFill>
                  <a:srgbClr val="FFFFFF"/>
                </a:solidFill>
                <a:latin typeface="Segoe UI Light"/>
                <a:cs typeface="Segoe UI Light"/>
              </a:rPr>
              <a:t>Spark</a:t>
            </a:r>
            <a:r>
              <a:rPr sz="4000" b="0" spc="-20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50" dirty="0">
                <a:solidFill>
                  <a:srgbClr val="FFFFFF"/>
                </a:solidFill>
                <a:latin typeface="Segoe UI Light"/>
                <a:cs typeface="Segoe UI Light"/>
              </a:rPr>
              <a:t>as</a:t>
            </a:r>
            <a:r>
              <a:rPr sz="4000" b="0" spc="-20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4000" b="0" spc="-18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90" dirty="0">
                <a:solidFill>
                  <a:srgbClr val="FFFFFF"/>
                </a:solidFill>
                <a:latin typeface="Segoe UI Light"/>
                <a:cs typeface="Segoe UI Light"/>
              </a:rPr>
              <a:t>managed</a:t>
            </a:r>
            <a:r>
              <a:rPr sz="4000" b="0" spc="-20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55" dirty="0">
                <a:solidFill>
                  <a:srgbClr val="FFFFFF"/>
                </a:solidFill>
                <a:latin typeface="Segoe UI Light"/>
                <a:cs typeface="Segoe UI Light"/>
              </a:rPr>
              <a:t>service</a:t>
            </a:r>
            <a:r>
              <a:rPr sz="4000" b="0" spc="-1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50" dirty="0">
                <a:solidFill>
                  <a:srgbClr val="FFFFFF"/>
                </a:solidFill>
                <a:latin typeface="Segoe UI Light"/>
                <a:cs typeface="Segoe UI Light"/>
              </a:rPr>
              <a:t>on</a:t>
            </a:r>
            <a:r>
              <a:rPr sz="4000" b="0" spc="-18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-100" dirty="0">
                <a:solidFill>
                  <a:srgbClr val="FFFFFF"/>
                </a:solidFill>
                <a:latin typeface="Segoe UI Light"/>
                <a:cs typeface="Segoe UI Light"/>
              </a:rPr>
              <a:t>Azure</a:t>
            </a:r>
            <a:endParaRPr sz="40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2167" y="1080515"/>
            <a:ext cx="3419855" cy="2089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5112" y="1080516"/>
            <a:ext cx="3419855" cy="2080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67700" y="1080515"/>
            <a:ext cx="3419855" cy="2089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226" y="236982"/>
            <a:ext cx="1047813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0078D5"/>
                </a:solidFill>
                <a:latin typeface="Segoe UI"/>
                <a:cs typeface="Segoe UI"/>
              </a:rPr>
              <a:t>Azure </a:t>
            </a:r>
            <a:r>
              <a:rPr sz="4400" b="0" spc="-5" dirty="0">
                <a:solidFill>
                  <a:srgbClr val="0078D5"/>
                </a:solidFill>
                <a:latin typeface="Segoe UI"/>
                <a:cs typeface="Segoe UI"/>
              </a:rPr>
              <a:t>Databricks </a:t>
            </a:r>
            <a:r>
              <a:rPr sz="4400" b="0" spc="-30" dirty="0">
                <a:solidFill>
                  <a:srgbClr val="0078D5"/>
                </a:solidFill>
                <a:latin typeface="Segoe UI"/>
                <a:cs typeface="Segoe UI"/>
              </a:rPr>
              <a:t>key </a:t>
            </a:r>
            <a:r>
              <a:rPr sz="4400" b="0" dirty="0">
                <a:solidFill>
                  <a:srgbClr val="0078D5"/>
                </a:solidFill>
                <a:latin typeface="Segoe UI"/>
                <a:cs typeface="Segoe UI"/>
              </a:rPr>
              <a:t>audiences &amp;</a:t>
            </a:r>
            <a:r>
              <a:rPr sz="4400" b="0" spc="-110" dirty="0">
                <a:solidFill>
                  <a:srgbClr val="0078D5"/>
                </a:solidFill>
                <a:latin typeface="Segoe UI"/>
                <a:cs typeface="Segoe UI"/>
              </a:rPr>
              <a:t> </a:t>
            </a:r>
            <a:r>
              <a:rPr sz="4400" b="0" dirty="0">
                <a:solidFill>
                  <a:srgbClr val="0078D5"/>
                </a:solidFill>
                <a:latin typeface="Segoe UI"/>
                <a:cs typeface="Segoe UI"/>
              </a:rPr>
              <a:t>benefits</a:t>
            </a:r>
            <a:endParaRPr sz="44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304" y="6384035"/>
            <a:ext cx="11122025" cy="76200"/>
          </a:xfrm>
          <a:custGeom>
            <a:avLst/>
            <a:gdLst/>
            <a:ahLst/>
            <a:cxnLst/>
            <a:rect l="l" t="t" r="r" b="b"/>
            <a:pathLst>
              <a:path w="1112202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652" y="44449"/>
                </a:lnTo>
                <a:lnTo>
                  <a:pt x="63652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11122025" h="76200">
                <a:moveTo>
                  <a:pt x="11045698" y="0"/>
                </a:moveTo>
                <a:lnTo>
                  <a:pt x="11045698" y="76199"/>
                </a:lnTo>
                <a:lnTo>
                  <a:pt x="11109198" y="44449"/>
                </a:lnTo>
                <a:lnTo>
                  <a:pt x="11058525" y="44449"/>
                </a:lnTo>
                <a:lnTo>
                  <a:pt x="11058525" y="31749"/>
                </a:lnTo>
                <a:lnTo>
                  <a:pt x="11109198" y="31749"/>
                </a:lnTo>
                <a:lnTo>
                  <a:pt x="11045698" y="0"/>
                </a:lnTo>
                <a:close/>
              </a:path>
              <a:path w="11122025" h="76200">
                <a:moveTo>
                  <a:pt x="76200" y="31749"/>
                </a:moveTo>
                <a:lnTo>
                  <a:pt x="63652" y="31749"/>
                </a:lnTo>
                <a:lnTo>
                  <a:pt x="63652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11122025" h="76200">
                <a:moveTo>
                  <a:pt x="11045698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1045698" y="44449"/>
                </a:lnTo>
                <a:lnTo>
                  <a:pt x="11045698" y="31749"/>
                </a:lnTo>
                <a:close/>
              </a:path>
              <a:path w="11122025" h="76200">
                <a:moveTo>
                  <a:pt x="11109198" y="31749"/>
                </a:moveTo>
                <a:lnTo>
                  <a:pt x="11058525" y="31749"/>
                </a:lnTo>
                <a:lnTo>
                  <a:pt x="11058525" y="44449"/>
                </a:lnTo>
                <a:lnTo>
                  <a:pt x="11109198" y="44449"/>
                </a:lnTo>
                <a:lnTo>
                  <a:pt x="11121898" y="38099"/>
                </a:lnTo>
                <a:lnTo>
                  <a:pt x="11109198" y="31749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97552" y="6252971"/>
            <a:ext cx="2580640" cy="338455"/>
          </a:xfrm>
          <a:custGeom>
            <a:avLst/>
            <a:gdLst/>
            <a:ahLst/>
            <a:cxnLst/>
            <a:rect l="l" t="t" r="r" b="b"/>
            <a:pathLst>
              <a:path w="2580640" h="338454">
                <a:moveTo>
                  <a:pt x="0" y="338327"/>
                </a:moveTo>
                <a:lnTo>
                  <a:pt x="2580131" y="338327"/>
                </a:lnTo>
                <a:lnTo>
                  <a:pt x="2580131" y="0"/>
                </a:lnTo>
                <a:lnTo>
                  <a:pt x="0" y="0"/>
                </a:lnTo>
                <a:lnTo>
                  <a:pt x="0" y="3383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89372" y="6282944"/>
            <a:ext cx="23983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5"/>
                </a:solidFill>
                <a:latin typeface="Segoe UI Semibold"/>
                <a:cs typeface="Segoe UI Semibold"/>
              </a:rPr>
              <a:t>Unified analytics</a:t>
            </a:r>
            <a:r>
              <a:rPr sz="1600" b="1" spc="-55" dirty="0">
                <a:solidFill>
                  <a:srgbClr val="0078D5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0078D5"/>
                </a:solidFill>
                <a:latin typeface="Segoe UI Semibold"/>
                <a:cs typeface="Segoe UI Semibold"/>
              </a:rPr>
              <a:t>platform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445" y="3477005"/>
            <a:ext cx="3411220" cy="2689860"/>
          </a:xfrm>
          <a:custGeom>
            <a:avLst/>
            <a:gdLst/>
            <a:ahLst/>
            <a:cxnLst/>
            <a:rect l="l" t="t" r="r" b="b"/>
            <a:pathLst>
              <a:path w="3411220" h="2689860">
                <a:moveTo>
                  <a:pt x="0" y="2689860"/>
                </a:moveTo>
                <a:lnTo>
                  <a:pt x="3410712" y="2689860"/>
                </a:lnTo>
                <a:lnTo>
                  <a:pt x="3410712" y="0"/>
                </a:lnTo>
                <a:lnTo>
                  <a:pt x="0" y="0"/>
                </a:lnTo>
                <a:lnTo>
                  <a:pt x="0" y="2689860"/>
                </a:lnTo>
                <a:close/>
              </a:path>
            </a:pathLst>
          </a:custGeom>
          <a:ln w="10668">
            <a:solidFill>
              <a:srgbClr val="001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0445" y="3524250"/>
            <a:ext cx="3411220" cy="206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Integrated</a:t>
            </a:r>
            <a:r>
              <a:rPr sz="1200" b="1" spc="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workspace</a:t>
            </a:r>
            <a:endParaRPr sz="1200">
              <a:latin typeface="Segoe UI Semibold"/>
              <a:cs typeface="Segoe UI Semibold"/>
            </a:endParaRPr>
          </a:p>
          <a:p>
            <a:pPr marL="90170" marR="1609090">
              <a:lnSpc>
                <a:spcPct val="169500"/>
              </a:lnSpc>
              <a:spcBef>
                <a:spcPts val="5"/>
              </a:spcBef>
            </a:pP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Easy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exploration 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Collaborative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experience  Interactive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dashboards  </a:t>
            </a:r>
            <a:r>
              <a:rPr sz="1200" b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Faster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insights</a:t>
            </a:r>
            <a:endParaRPr sz="1200">
              <a:latin typeface="Segoe UI Semibold"/>
              <a:cs typeface="Segoe UI Semibold"/>
            </a:endParaRPr>
          </a:p>
          <a:p>
            <a:pPr marL="31877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18770" algn="l"/>
                <a:tab pos="319405" algn="l"/>
              </a:tabLst>
            </a:pP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Best </a:t>
            </a:r>
            <a:r>
              <a:rPr sz="12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Spark </a:t>
            </a:r>
            <a:r>
              <a:rPr sz="1200" b="0" dirty="0">
                <a:solidFill>
                  <a:srgbClr val="505050"/>
                </a:solidFill>
                <a:latin typeface="Segoe UI Semilight"/>
                <a:cs typeface="Segoe UI Semilight"/>
              </a:rPr>
              <a:t>&amp;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dirty="0">
                <a:solidFill>
                  <a:srgbClr val="505050"/>
                </a:solidFill>
                <a:latin typeface="Segoe UI Semilight"/>
                <a:cs typeface="Segoe UI Semilight"/>
              </a:rPr>
              <a:t>serverless</a:t>
            </a:r>
            <a:endParaRPr sz="1200">
              <a:latin typeface="Segoe UI Semilight"/>
              <a:cs typeface="Segoe UI Semilight"/>
            </a:endParaRPr>
          </a:p>
          <a:p>
            <a:pPr marL="31877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318770" algn="l"/>
                <a:tab pos="319405" algn="l"/>
              </a:tabLst>
            </a:pP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 managed</a:t>
            </a:r>
            <a:r>
              <a:rPr sz="12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Spark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97502" y="3477005"/>
            <a:ext cx="3411220" cy="2689860"/>
          </a:xfrm>
          <a:custGeom>
            <a:avLst/>
            <a:gdLst/>
            <a:ahLst/>
            <a:cxnLst/>
            <a:rect l="l" t="t" r="r" b="b"/>
            <a:pathLst>
              <a:path w="3411220" h="2689860">
                <a:moveTo>
                  <a:pt x="0" y="2689860"/>
                </a:moveTo>
                <a:lnTo>
                  <a:pt x="3410711" y="2689860"/>
                </a:lnTo>
                <a:lnTo>
                  <a:pt x="3410711" y="0"/>
                </a:lnTo>
                <a:lnTo>
                  <a:pt x="0" y="0"/>
                </a:lnTo>
                <a:lnTo>
                  <a:pt x="0" y="2689860"/>
                </a:lnTo>
                <a:close/>
              </a:path>
            </a:pathLst>
          </a:custGeom>
          <a:ln w="10668">
            <a:solidFill>
              <a:srgbClr val="001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97502" y="3524250"/>
            <a:ext cx="3411220" cy="237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Improved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ETL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performance</a:t>
            </a:r>
            <a:endParaRPr sz="1200">
              <a:latin typeface="Segoe UI Semibold"/>
              <a:cs typeface="Segoe UI Semibold"/>
            </a:endParaRPr>
          </a:p>
          <a:p>
            <a:pPr marL="318770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318770" algn="l"/>
                <a:tab pos="319405" algn="l"/>
              </a:tabLst>
            </a:pP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Zero </a:t>
            </a:r>
            <a:r>
              <a:rPr sz="12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management 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clusters,</a:t>
            </a:r>
            <a:r>
              <a:rPr sz="1200" b="0" spc="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dirty="0">
                <a:solidFill>
                  <a:srgbClr val="505050"/>
                </a:solidFill>
                <a:latin typeface="Segoe UI Semilight"/>
                <a:cs typeface="Segoe UI Semilight"/>
              </a:rPr>
              <a:t>serverless</a:t>
            </a:r>
            <a:endParaRPr sz="1200">
              <a:latin typeface="Segoe UI Semilight"/>
              <a:cs typeface="Segoe UI Semilight"/>
            </a:endParaRPr>
          </a:p>
          <a:p>
            <a:pPr marL="90170" marR="1787525">
              <a:lnSpc>
                <a:spcPct val="169200"/>
              </a:lnSpc>
              <a:spcBef>
                <a:spcPts val="5"/>
              </a:spcBef>
            </a:pP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Easy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schedule jobs 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Automated</a:t>
            </a:r>
            <a:r>
              <a:rPr sz="12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workflows</a:t>
            </a:r>
            <a:endParaRPr sz="1200">
              <a:latin typeface="Segoe UI Semibold"/>
              <a:cs typeface="Segoe UI Semibold"/>
            </a:endParaRPr>
          </a:p>
          <a:p>
            <a:pPr marL="90170">
              <a:lnSpc>
                <a:spcPct val="100000"/>
              </a:lnSpc>
              <a:spcBef>
                <a:spcPts val="1005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Enhanced monitoring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&amp;</a:t>
            </a:r>
            <a:r>
              <a:rPr sz="12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troubleshooting</a:t>
            </a:r>
            <a:endParaRPr sz="1200">
              <a:latin typeface="Segoe UI Semibold"/>
              <a:cs typeface="Segoe UI Semibold"/>
            </a:endParaRPr>
          </a:p>
          <a:p>
            <a:pPr marL="31877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18770" algn="l"/>
                <a:tab pos="319405" algn="l"/>
              </a:tabLst>
            </a:pPr>
            <a:r>
              <a:rPr sz="12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Automated </a:t>
            </a:r>
            <a:r>
              <a:rPr sz="12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alerts &amp; 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easy access to</a:t>
            </a:r>
            <a:r>
              <a:rPr sz="12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logs</a:t>
            </a:r>
            <a:endParaRPr sz="1200">
              <a:latin typeface="Segoe UI Semilight"/>
              <a:cs typeface="Segoe UI Semilight"/>
            </a:endParaRPr>
          </a:p>
          <a:p>
            <a:pPr marL="90170">
              <a:lnSpc>
                <a:spcPct val="100000"/>
              </a:lnSpc>
              <a:spcBef>
                <a:spcPts val="100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Zero Management</a:t>
            </a:r>
            <a:r>
              <a:rPr sz="12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Spark</a:t>
            </a:r>
            <a:endParaRPr sz="1200">
              <a:latin typeface="Segoe UI Semibold"/>
              <a:cs typeface="Segoe UI Semibold"/>
            </a:endParaRPr>
          </a:p>
          <a:p>
            <a:pPr marL="90170">
              <a:lnSpc>
                <a:spcPct val="100000"/>
              </a:lnSpc>
              <a:spcBef>
                <a:spcPts val="1010"/>
              </a:spcBef>
            </a:pP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Cluster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democratization</a:t>
            </a:r>
            <a:r>
              <a:rPr sz="1200" b="1" spc="3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(serverless)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73033" y="3477005"/>
            <a:ext cx="3411220" cy="2689860"/>
          </a:xfrm>
          <a:custGeom>
            <a:avLst/>
            <a:gdLst/>
            <a:ahLst/>
            <a:cxnLst/>
            <a:rect l="l" t="t" r="r" b="b"/>
            <a:pathLst>
              <a:path w="3411220" h="2689860">
                <a:moveTo>
                  <a:pt x="0" y="2689860"/>
                </a:moveTo>
                <a:lnTo>
                  <a:pt x="3410712" y="2689860"/>
                </a:lnTo>
                <a:lnTo>
                  <a:pt x="3410712" y="0"/>
                </a:lnTo>
                <a:lnTo>
                  <a:pt x="0" y="0"/>
                </a:lnTo>
                <a:lnTo>
                  <a:pt x="0" y="2689860"/>
                </a:lnTo>
                <a:close/>
              </a:path>
            </a:pathLst>
          </a:custGeom>
          <a:ln w="10668">
            <a:solidFill>
              <a:srgbClr val="001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73033" y="3524250"/>
            <a:ext cx="3411220" cy="225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 marR="790575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Fast, </a:t>
            </a: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collaborative analytics platform  accelerating time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to</a:t>
            </a:r>
            <a:r>
              <a:rPr sz="12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market</a:t>
            </a:r>
            <a:endParaRPr sz="1200">
              <a:latin typeface="Segoe UI Semibold"/>
              <a:cs typeface="Segoe UI Semibold"/>
            </a:endParaRPr>
          </a:p>
          <a:p>
            <a:pPr marL="90805">
              <a:lnSpc>
                <a:spcPct val="100000"/>
              </a:lnSpc>
              <a:spcBef>
                <a:spcPts val="1005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No dev-ops</a:t>
            </a:r>
            <a:r>
              <a:rPr sz="12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required</a:t>
            </a:r>
            <a:endParaRPr sz="1200">
              <a:latin typeface="Segoe UI Semibold"/>
              <a:cs typeface="Segoe UI Semibold"/>
            </a:endParaRPr>
          </a:p>
          <a:p>
            <a:pPr marL="90805">
              <a:lnSpc>
                <a:spcPct val="100000"/>
              </a:lnSpc>
              <a:spcBef>
                <a:spcPts val="1000"/>
              </a:spcBef>
            </a:pPr>
            <a:r>
              <a:rPr sz="1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Enterprise grade</a:t>
            </a:r>
            <a:r>
              <a:rPr sz="1200" b="1" spc="2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security</a:t>
            </a:r>
            <a:endParaRPr sz="1200">
              <a:latin typeface="Segoe UI Semibold"/>
              <a:cs typeface="Segoe UI Semibold"/>
            </a:endParaRPr>
          </a:p>
          <a:p>
            <a:pPr marL="31940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200" b="0" dirty="0">
                <a:solidFill>
                  <a:srgbClr val="505050"/>
                </a:solidFill>
                <a:latin typeface="Segoe UI Semilight"/>
                <a:cs typeface="Segoe UI Semilight"/>
              </a:rPr>
              <a:t>Encryption</a:t>
            </a:r>
            <a:endParaRPr sz="1200">
              <a:latin typeface="Segoe UI Semilight"/>
              <a:cs typeface="Segoe UI Semilight"/>
            </a:endParaRPr>
          </a:p>
          <a:p>
            <a:pPr marL="31940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End-to-end auditing</a:t>
            </a:r>
            <a:endParaRPr sz="1200">
              <a:latin typeface="Segoe UI Semilight"/>
              <a:cs typeface="Segoe UI Semilight"/>
            </a:endParaRPr>
          </a:p>
          <a:p>
            <a:pPr marL="31940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2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Role-based</a:t>
            </a:r>
            <a:r>
              <a:rPr sz="1200" b="0" spc="-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control</a:t>
            </a:r>
            <a:endParaRPr sz="1200">
              <a:latin typeface="Segoe UI Semilight"/>
              <a:cs typeface="Segoe UI Semilight"/>
            </a:endParaRPr>
          </a:p>
          <a:p>
            <a:pPr marL="31940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319405" algn="l"/>
                <a:tab pos="320040" algn="l"/>
              </a:tabLst>
            </a:pP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Compliance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445" y="3142488"/>
            <a:ext cx="3411220" cy="347980"/>
          </a:xfrm>
          <a:prstGeom prst="rect">
            <a:avLst/>
          </a:prstGeom>
          <a:solidFill>
            <a:srgbClr val="001F5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5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6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scientist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7502" y="3142488"/>
            <a:ext cx="3411220" cy="347980"/>
          </a:xfrm>
          <a:prstGeom prst="rect">
            <a:avLst/>
          </a:prstGeom>
          <a:solidFill>
            <a:srgbClr val="001F50"/>
          </a:solidFill>
        </p:spPr>
        <p:txBody>
          <a:bodyPr vert="horz" wrap="square" lIns="0" tIns="45085" rIns="0" bIns="0" rtlCol="0">
            <a:spAutoFit/>
          </a:bodyPr>
          <a:lstStyle/>
          <a:p>
            <a:pPr marL="1054100">
              <a:lnSpc>
                <a:spcPct val="100000"/>
              </a:lnSpc>
              <a:spcBef>
                <a:spcPts val="355"/>
              </a:spcBef>
            </a:pPr>
            <a:r>
              <a:rPr sz="1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6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engineer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73033" y="3142488"/>
            <a:ext cx="3411220" cy="347980"/>
          </a:xfrm>
          <a:prstGeom prst="rect">
            <a:avLst/>
          </a:prstGeom>
          <a:solidFill>
            <a:srgbClr val="001F50"/>
          </a:solidFill>
        </p:spPr>
        <p:txBody>
          <a:bodyPr vert="horz" wrap="square" lIns="0" tIns="45085" rIns="0" bIns="0" rtlCol="0">
            <a:spAutoFit/>
          </a:bodyPr>
          <a:lstStyle/>
          <a:p>
            <a:pPr marL="772160">
              <a:lnSpc>
                <a:spcPct val="100000"/>
              </a:lnSpc>
              <a:spcBef>
                <a:spcPts val="355"/>
              </a:spcBef>
            </a:pPr>
            <a:r>
              <a:rPr sz="1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CDO, </a:t>
            </a: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VP </a:t>
            </a:r>
            <a:r>
              <a:rPr sz="1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16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analytics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5173" y="6582257"/>
            <a:ext cx="27927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Provided by Microsoft and </a:t>
            </a:r>
            <a:r>
              <a:rPr sz="1000" spc="-10" dirty="0">
                <a:solidFill>
                  <a:srgbClr val="505050"/>
                </a:solidFill>
                <a:latin typeface="Segoe UI"/>
                <a:cs typeface="Segoe UI"/>
              </a:rPr>
              <a:t>Databricks </a:t>
            </a: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under</a:t>
            </a:r>
            <a:r>
              <a:rPr sz="1000" spc="100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000" spc="-5" dirty="0">
                <a:solidFill>
                  <a:srgbClr val="505050"/>
                </a:solidFill>
                <a:latin typeface="Segoe UI"/>
                <a:cs typeface="Segoe UI"/>
              </a:rPr>
              <a:t>NDA</a:t>
            </a:r>
            <a:endParaRPr sz="1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0594" y="505790"/>
            <a:ext cx="13322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A Z U R</a:t>
            </a:r>
            <a:r>
              <a:rPr sz="2400" b="0" spc="-7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9579" y="505790"/>
            <a:ext cx="2516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D A T A B R I C K</a:t>
            </a:r>
            <a:r>
              <a:rPr sz="2400" b="0" spc="5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6623" y="159572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52863"/>
                </a:moveTo>
                <a:lnTo>
                  <a:pt x="52863" y="52863"/>
                </a:lnTo>
                <a:lnTo>
                  <a:pt x="52863" y="0"/>
                </a:lnTo>
                <a:lnTo>
                  <a:pt x="0" y="0"/>
                </a:lnTo>
                <a:lnTo>
                  <a:pt x="0" y="52863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9863" y="1538224"/>
            <a:ext cx="1842465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06242" y="1535811"/>
            <a:ext cx="940435" cy="200025"/>
          </a:xfrm>
          <a:custGeom>
            <a:avLst/>
            <a:gdLst/>
            <a:ahLst/>
            <a:cxnLst/>
            <a:rect l="l" t="t" r="r" b="b"/>
            <a:pathLst>
              <a:path w="940435" h="200025">
                <a:moveTo>
                  <a:pt x="653932" y="69850"/>
                </a:moveTo>
                <a:lnTo>
                  <a:pt x="623061" y="69850"/>
                </a:lnTo>
                <a:lnTo>
                  <a:pt x="629031" y="75437"/>
                </a:lnTo>
                <a:lnTo>
                  <a:pt x="629031" y="86487"/>
                </a:lnTo>
                <a:lnTo>
                  <a:pt x="586283" y="94005"/>
                </a:lnTo>
                <a:lnTo>
                  <a:pt x="566673" y="124205"/>
                </a:lnTo>
                <a:lnTo>
                  <a:pt x="566673" y="133603"/>
                </a:lnTo>
                <a:lnTo>
                  <a:pt x="569468" y="140969"/>
                </a:lnTo>
                <a:lnTo>
                  <a:pt x="575056" y="146558"/>
                </a:lnTo>
                <a:lnTo>
                  <a:pt x="580770" y="152146"/>
                </a:lnTo>
                <a:lnTo>
                  <a:pt x="588518" y="154939"/>
                </a:lnTo>
                <a:lnTo>
                  <a:pt x="598296" y="154939"/>
                </a:lnTo>
                <a:lnTo>
                  <a:pt x="607681" y="153870"/>
                </a:lnTo>
                <a:lnTo>
                  <a:pt x="615838" y="150669"/>
                </a:lnTo>
                <a:lnTo>
                  <a:pt x="622782" y="145349"/>
                </a:lnTo>
                <a:lnTo>
                  <a:pt x="628522" y="137922"/>
                </a:lnTo>
                <a:lnTo>
                  <a:pt x="658494" y="137922"/>
                </a:lnTo>
                <a:lnTo>
                  <a:pt x="658494" y="132714"/>
                </a:lnTo>
                <a:lnTo>
                  <a:pt x="604901" y="132714"/>
                </a:lnTo>
                <a:lnTo>
                  <a:pt x="601598" y="131572"/>
                </a:lnTo>
                <a:lnTo>
                  <a:pt x="599185" y="129286"/>
                </a:lnTo>
                <a:lnTo>
                  <a:pt x="596645" y="127126"/>
                </a:lnTo>
                <a:lnTo>
                  <a:pt x="595376" y="124205"/>
                </a:lnTo>
                <a:lnTo>
                  <a:pt x="595376" y="112775"/>
                </a:lnTo>
                <a:lnTo>
                  <a:pt x="600456" y="108203"/>
                </a:lnTo>
                <a:lnTo>
                  <a:pt x="629031" y="104393"/>
                </a:lnTo>
                <a:lnTo>
                  <a:pt x="658494" y="104393"/>
                </a:lnTo>
                <a:lnTo>
                  <a:pt x="658494" y="91821"/>
                </a:lnTo>
                <a:lnTo>
                  <a:pt x="655780" y="72911"/>
                </a:lnTo>
                <a:lnTo>
                  <a:pt x="653932" y="69850"/>
                </a:lnTo>
                <a:close/>
              </a:path>
              <a:path w="940435" h="200025">
                <a:moveTo>
                  <a:pt x="658494" y="137922"/>
                </a:moveTo>
                <a:lnTo>
                  <a:pt x="628904" y="137922"/>
                </a:lnTo>
                <a:lnTo>
                  <a:pt x="628904" y="152400"/>
                </a:lnTo>
                <a:lnTo>
                  <a:pt x="658494" y="152400"/>
                </a:lnTo>
                <a:lnTo>
                  <a:pt x="658494" y="137922"/>
                </a:lnTo>
                <a:close/>
              </a:path>
              <a:path w="940435" h="200025">
                <a:moveTo>
                  <a:pt x="658494" y="104393"/>
                </a:moveTo>
                <a:lnTo>
                  <a:pt x="629031" y="104393"/>
                </a:lnTo>
                <a:lnTo>
                  <a:pt x="629031" y="117475"/>
                </a:lnTo>
                <a:lnTo>
                  <a:pt x="627253" y="122554"/>
                </a:lnTo>
                <a:lnTo>
                  <a:pt x="619886" y="130683"/>
                </a:lnTo>
                <a:lnTo>
                  <a:pt x="615060" y="132714"/>
                </a:lnTo>
                <a:lnTo>
                  <a:pt x="658494" y="132714"/>
                </a:lnTo>
                <a:lnTo>
                  <a:pt x="658494" y="104393"/>
                </a:lnTo>
                <a:close/>
              </a:path>
              <a:path w="940435" h="200025">
                <a:moveTo>
                  <a:pt x="615060" y="48640"/>
                </a:moveTo>
                <a:lnTo>
                  <a:pt x="608965" y="48640"/>
                </a:lnTo>
                <a:lnTo>
                  <a:pt x="601980" y="49529"/>
                </a:lnTo>
                <a:lnTo>
                  <a:pt x="594486" y="51180"/>
                </a:lnTo>
                <a:lnTo>
                  <a:pt x="586994" y="52959"/>
                </a:lnTo>
                <a:lnTo>
                  <a:pt x="581024" y="54863"/>
                </a:lnTo>
                <a:lnTo>
                  <a:pt x="576580" y="57150"/>
                </a:lnTo>
                <a:lnTo>
                  <a:pt x="576580" y="80644"/>
                </a:lnTo>
                <a:lnTo>
                  <a:pt x="584870" y="75957"/>
                </a:lnTo>
                <a:lnTo>
                  <a:pt x="593375" y="72580"/>
                </a:lnTo>
                <a:lnTo>
                  <a:pt x="602118" y="70536"/>
                </a:lnTo>
                <a:lnTo>
                  <a:pt x="611123" y="69850"/>
                </a:lnTo>
                <a:lnTo>
                  <a:pt x="653932" y="69850"/>
                </a:lnTo>
                <a:lnTo>
                  <a:pt x="647636" y="59420"/>
                </a:lnTo>
                <a:lnTo>
                  <a:pt x="634063" y="51333"/>
                </a:lnTo>
                <a:lnTo>
                  <a:pt x="615060" y="48640"/>
                </a:lnTo>
                <a:close/>
              </a:path>
              <a:path w="940435" h="200025">
                <a:moveTo>
                  <a:pt x="480440" y="51053"/>
                </a:moveTo>
                <a:lnTo>
                  <a:pt x="449199" y="51053"/>
                </a:lnTo>
                <a:lnTo>
                  <a:pt x="449199" y="199009"/>
                </a:lnTo>
                <a:lnTo>
                  <a:pt x="480440" y="199009"/>
                </a:lnTo>
                <a:lnTo>
                  <a:pt x="480440" y="140715"/>
                </a:lnTo>
                <a:lnTo>
                  <a:pt x="540894" y="140715"/>
                </a:lnTo>
                <a:lnTo>
                  <a:pt x="542036" y="139573"/>
                </a:lnTo>
                <a:lnTo>
                  <a:pt x="547536" y="131312"/>
                </a:lnTo>
                <a:lnTo>
                  <a:pt x="547691" y="130937"/>
                </a:lnTo>
                <a:lnTo>
                  <a:pt x="494030" y="130937"/>
                </a:lnTo>
                <a:lnTo>
                  <a:pt x="489204" y="128777"/>
                </a:lnTo>
                <a:lnTo>
                  <a:pt x="481838" y="119887"/>
                </a:lnTo>
                <a:lnTo>
                  <a:pt x="479932" y="114173"/>
                </a:lnTo>
                <a:lnTo>
                  <a:pt x="479932" y="91059"/>
                </a:lnTo>
                <a:lnTo>
                  <a:pt x="481964" y="84709"/>
                </a:lnTo>
                <a:lnTo>
                  <a:pt x="490093" y="75056"/>
                </a:lnTo>
                <a:lnTo>
                  <a:pt x="495300" y="72643"/>
                </a:lnTo>
                <a:lnTo>
                  <a:pt x="549793" y="72643"/>
                </a:lnTo>
                <a:lnTo>
                  <a:pt x="548554" y="69482"/>
                </a:lnTo>
                <a:lnTo>
                  <a:pt x="546506" y="66293"/>
                </a:lnTo>
                <a:lnTo>
                  <a:pt x="480440" y="66293"/>
                </a:lnTo>
                <a:lnTo>
                  <a:pt x="480440" y="51053"/>
                </a:lnTo>
                <a:close/>
              </a:path>
              <a:path w="940435" h="200025">
                <a:moveTo>
                  <a:pt x="540894" y="140715"/>
                </a:moveTo>
                <a:lnTo>
                  <a:pt x="480821" y="140715"/>
                </a:lnTo>
                <a:lnTo>
                  <a:pt x="486205" y="146903"/>
                </a:lnTo>
                <a:lnTo>
                  <a:pt x="492648" y="151352"/>
                </a:lnTo>
                <a:lnTo>
                  <a:pt x="500163" y="154039"/>
                </a:lnTo>
                <a:lnTo>
                  <a:pt x="508762" y="154939"/>
                </a:lnTo>
                <a:lnTo>
                  <a:pt x="518640" y="153985"/>
                </a:lnTo>
                <a:lnTo>
                  <a:pt x="527494" y="151114"/>
                </a:lnTo>
                <a:lnTo>
                  <a:pt x="535301" y="146313"/>
                </a:lnTo>
                <a:lnTo>
                  <a:pt x="540894" y="140715"/>
                </a:lnTo>
                <a:close/>
              </a:path>
              <a:path w="940435" h="200025">
                <a:moveTo>
                  <a:pt x="549793" y="72643"/>
                </a:moveTo>
                <a:lnTo>
                  <a:pt x="501776" y="72643"/>
                </a:lnTo>
                <a:lnTo>
                  <a:pt x="510851" y="74310"/>
                </a:lnTo>
                <a:lnTo>
                  <a:pt x="517318" y="79311"/>
                </a:lnTo>
                <a:lnTo>
                  <a:pt x="521190" y="87645"/>
                </a:lnTo>
                <a:lnTo>
                  <a:pt x="522435" y="98933"/>
                </a:lnTo>
                <a:lnTo>
                  <a:pt x="522477" y="109347"/>
                </a:lnTo>
                <a:lnTo>
                  <a:pt x="520573" y="117221"/>
                </a:lnTo>
                <a:lnTo>
                  <a:pt x="516636" y="122681"/>
                </a:lnTo>
                <a:lnTo>
                  <a:pt x="512699" y="128269"/>
                </a:lnTo>
                <a:lnTo>
                  <a:pt x="507238" y="130937"/>
                </a:lnTo>
                <a:lnTo>
                  <a:pt x="547691" y="130937"/>
                </a:lnTo>
                <a:lnTo>
                  <a:pt x="551465" y="121777"/>
                </a:lnTo>
                <a:lnTo>
                  <a:pt x="553823" y="110980"/>
                </a:lnTo>
                <a:lnTo>
                  <a:pt x="554608" y="98933"/>
                </a:lnTo>
                <a:lnTo>
                  <a:pt x="553940" y="87909"/>
                </a:lnTo>
                <a:lnTo>
                  <a:pt x="551926" y="78089"/>
                </a:lnTo>
                <a:lnTo>
                  <a:pt x="549793" y="72643"/>
                </a:lnTo>
                <a:close/>
              </a:path>
              <a:path w="940435" h="200025">
                <a:moveTo>
                  <a:pt x="513461" y="48640"/>
                </a:moveTo>
                <a:lnTo>
                  <a:pt x="503503" y="49738"/>
                </a:lnTo>
                <a:lnTo>
                  <a:pt x="494760" y="53038"/>
                </a:lnTo>
                <a:lnTo>
                  <a:pt x="487207" y="58552"/>
                </a:lnTo>
                <a:lnTo>
                  <a:pt x="480821" y="66293"/>
                </a:lnTo>
                <a:lnTo>
                  <a:pt x="546506" y="66293"/>
                </a:lnTo>
                <a:lnTo>
                  <a:pt x="513461" y="48640"/>
                </a:lnTo>
                <a:close/>
              </a:path>
              <a:path w="940435" h="200025">
                <a:moveTo>
                  <a:pt x="835786" y="172592"/>
                </a:moveTo>
                <a:lnTo>
                  <a:pt x="835786" y="197485"/>
                </a:lnTo>
                <a:lnTo>
                  <a:pt x="840612" y="199136"/>
                </a:lnTo>
                <a:lnTo>
                  <a:pt x="846962" y="200025"/>
                </a:lnTo>
                <a:lnTo>
                  <a:pt x="854456" y="200025"/>
                </a:lnTo>
                <a:lnTo>
                  <a:pt x="868477" y="197568"/>
                </a:lnTo>
                <a:lnTo>
                  <a:pt x="880618" y="190182"/>
                </a:lnTo>
                <a:lnTo>
                  <a:pt x="890853" y="177843"/>
                </a:lnTo>
                <a:lnTo>
                  <a:pt x="891666" y="176149"/>
                </a:lnTo>
                <a:lnTo>
                  <a:pt x="844422" y="176149"/>
                </a:lnTo>
                <a:lnTo>
                  <a:pt x="839978" y="175005"/>
                </a:lnTo>
                <a:lnTo>
                  <a:pt x="835786" y="172592"/>
                </a:lnTo>
                <a:close/>
              </a:path>
              <a:path w="940435" h="200025">
                <a:moveTo>
                  <a:pt x="864996" y="51053"/>
                </a:moveTo>
                <a:lnTo>
                  <a:pt x="830326" y="51053"/>
                </a:lnTo>
                <a:lnTo>
                  <a:pt x="871473" y="152273"/>
                </a:lnTo>
                <a:lnTo>
                  <a:pt x="866140" y="164846"/>
                </a:lnTo>
                <a:lnTo>
                  <a:pt x="862965" y="172465"/>
                </a:lnTo>
                <a:lnTo>
                  <a:pt x="857377" y="176149"/>
                </a:lnTo>
                <a:lnTo>
                  <a:pt x="891666" y="176149"/>
                </a:lnTo>
                <a:lnTo>
                  <a:pt x="899159" y="160527"/>
                </a:lnTo>
                <a:lnTo>
                  <a:pt x="912040" y="126364"/>
                </a:lnTo>
                <a:lnTo>
                  <a:pt x="886714" y="126364"/>
                </a:lnTo>
                <a:lnTo>
                  <a:pt x="885952" y="121158"/>
                </a:lnTo>
                <a:lnTo>
                  <a:pt x="885062" y="116586"/>
                </a:lnTo>
                <a:lnTo>
                  <a:pt x="883919" y="112775"/>
                </a:lnTo>
                <a:lnTo>
                  <a:pt x="864996" y="51053"/>
                </a:lnTo>
                <a:close/>
              </a:path>
              <a:path w="940435" h="200025">
                <a:moveTo>
                  <a:pt x="940434" y="51053"/>
                </a:moveTo>
                <a:lnTo>
                  <a:pt x="909446" y="51053"/>
                </a:lnTo>
                <a:lnTo>
                  <a:pt x="890269" y="112902"/>
                </a:lnTo>
                <a:lnTo>
                  <a:pt x="888745" y="117983"/>
                </a:lnTo>
                <a:lnTo>
                  <a:pt x="887603" y="122554"/>
                </a:lnTo>
                <a:lnTo>
                  <a:pt x="887094" y="126364"/>
                </a:lnTo>
                <a:lnTo>
                  <a:pt x="912040" y="126364"/>
                </a:lnTo>
                <a:lnTo>
                  <a:pt x="940434" y="51053"/>
                </a:lnTo>
                <a:close/>
              </a:path>
              <a:path w="940435" h="200025">
                <a:moveTo>
                  <a:pt x="117729" y="51053"/>
                </a:moveTo>
                <a:lnTo>
                  <a:pt x="86487" y="51053"/>
                </a:lnTo>
                <a:lnTo>
                  <a:pt x="86487" y="152400"/>
                </a:lnTo>
                <a:lnTo>
                  <a:pt x="117729" y="152400"/>
                </a:lnTo>
                <a:lnTo>
                  <a:pt x="117729" y="51053"/>
                </a:lnTo>
                <a:close/>
              </a:path>
              <a:path w="940435" h="200025">
                <a:moveTo>
                  <a:pt x="715136" y="51053"/>
                </a:moveTo>
                <a:lnTo>
                  <a:pt x="683894" y="51053"/>
                </a:lnTo>
                <a:lnTo>
                  <a:pt x="683894" y="152400"/>
                </a:lnTo>
                <a:lnTo>
                  <a:pt x="715136" y="152400"/>
                </a:lnTo>
                <a:lnTo>
                  <a:pt x="715136" y="95503"/>
                </a:lnTo>
                <a:lnTo>
                  <a:pt x="717042" y="88646"/>
                </a:lnTo>
                <a:lnTo>
                  <a:pt x="724661" y="78739"/>
                </a:lnTo>
                <a:lnTo>
                  <a:pt x="729995" y="76200"/>
                </a:lnTo>
                <a:lnTo>
                  <a:pt x="749934" y="76200"/>
                </a:lnTo>
                <a:lnTo>
                  <a:pt x="749934" y="69850"/>
                </a:lnTo>
                <a:lnTo>
                  <a:pt x="715136" y="69850"/>
                </a:lnTo>
                <a:lnTo>
                  <a:pt x="715136" y="51053"/>
                </a:lnTo>
                <a:close/>
              </a:path>
              <a:path w="940435" h="200025">
                <a:moveTo>
                  <a:pt x="749934" y="76200"/>
                </a:moveTo>
                <a:lnTo>
                  <a:pt x="741807" y="76200"/>
                </a:lnTo>
                <a:lnTo>
                  <a:pt x="746252" y="77215"/>
                </a:lnTo>
                <a:lnTo>
                  <a:pt x="749934" y="79248"/>
                </a:lnTo>
                <a:lnTo>
                  <a:pt x="749934" y="76200"/>
                </a:lnTo>
                <a:close/>
              </a:path>
              <a:path w="940435" h="200025">
                <a:moveTo>
                  <a:pt x="745617" y="49275"/>
                </a:moveTo>
                <a:lnTo>
                  <a:pt x="742315" y="49275"/>
                </a:lnTo>
                <a:lnTo>
                  <a:pt x="733359" y="50561"/>
                </a:lnTo>
                <a:lnTo>
                  <a:pt x="725916" y="54419"/>
                </a:lnTo>
                <a:lnTo>
                  <a:pt x="719972" y="60848"/>
                </a:lnTo>
                <a:lnTo>
                  <a:pt x="715518" y="69850"/>
                </a:lnTo>
                <a:lnTo>
                  <a:pt x="749934" y="69850"/>
                </a:lnTo>
                <a:lnTo>
                  <a:pt x="749934" y="50546"/>
                </a:lnTo>
                <a:lnTo>
                  <a:pt x="748157" y="49656"/>
                </a:lnTo>
                <a:lnTo>
                  <a:pt x="745617" y="49275"/>
                </a:lnTo>
                <a:close/>
              </a:path>
              <a:path w="940435" h="200025">
                <a:moveTo>
                  <a:pt x="175640" y="51053"/>
                </a:moveTo>
                <a:lnTo>
                  <a:pt x="144399" y="51053"/>
                </a:lnTo>
                <a:lnTo>
                  <a:pt x="144399" y="152400"/>
                </a:lnTo>
                <a:lnTo>
                  <a:pt x="175640" y="152400"/>
                </a:lnTo>
                <a:lnTo>
                  <a:pt x="175640" y="95503"/>
                </a:lnTo>
                <a:lnTo>
                  <a:pt x="177545" y="88646"/>
                </a:lnTo>
                <a:lnTo>
                  <a:pt x="185165" y="78739"/>
                </a:lnTo>
                <a:lnTo>
                  <a:pt x="190500" y="76200"/>
                </a:lnTo>
                <a:lnTo>
                  <a:pt x="210438" y="76200"/>
                </a:lnTo>
                <a:lnTo>
                  <a:pt x="210438" y="69850"/>
                </a:lnTo>
                <a:lnTo>
                  <a:pt x="175640" y="69850"/>
                </a:lnTo>
                <a:lnTo>
                  <a:pt x="175640" y="51053"/>
                </a:lnTo>
                <a:close/>
              </a:path>
              <a:path w="940435" h="200025">
                <a:moveTo>
                  <a:pt x="210438" y="76200"/>
                </a:moveTo>
                <a:lnTo>
                  <a:pt x="202311" y="76200"/>
                </a:lnTo>
                <a:lnTo>
                  <a:pt x="206756" y="77215"/>
                </a:lnTo>
                <a:lnTo>
                  <a:pt x="210438" y="79248"/>
                </a:lnTo>
                <a:lnTo>
                  <a:pt x="210438" y="76200"/>
                </a:lnTo>
                <a:close/>
              </a:path>
              <a:path w="940435" h="200025">
                <a:moveTo>
                  <a:pt x="206120" y="49275"/>
                </a:moveTo>
                <a:lnTo>
                  <a:pt x="202819" y="49275"/>
                </a:lnTo>
                <a:lnTo>
                  <a:pt x="193863" y="50561"/>
                </a:lnTo>
                <a:lnTo>
                  <a:pt x="186420" y="54419"/>
                </a:lnTo>
                <a:lnTo>
                  <a:pt x="180476" y="60848"/>
                </a:lnTo>
                <a:lnTo>
                  <a:pt x="176021" y="69850"/>
                </a:lnTo>
                <a:lnTo>
                  <a:pt x="210438" y="69850"/>
                </a:lnTo>
                <a:lnTo>
                  <a:pt x="210438" y="50546"/>
                </a:lnTo>
                <a:lnTo>
                  <a:pt x="208661" y="49656"/>
                </a:lnTo>
                <a:lnTo>
                  <a:pt x="206120" y="49275"/>
                </a:lnTo>
                <a:close/>
              </a:path>
              <a:path w="940435" h="200025">
                <a:moveTo>
                  <a:pt x="218567" y="124460"/>
                </a:moveTo>
                <a:lnTo>
                  <a:pt x="218567" y="149733"/>
                </a:lnTo>
                <a:lnTo>
                  <a:pt x="225802" y="151993"/>
                </a:lnTo>
                <a:lnTo>
                  <a:pt x="233394" y="153622"/>
                </a:lnTo>
                <a:lnTo>
                  <a:pt x="241319" y="154608"/>
                </a:lnTo>
                <a:lnTo>
                  <a:pt x="249555" y="154939"/>
                </a:lnTo>
                <a:lnTo>
                  <a:pt x="255524" y="154939"/>
                </a:lnTo>
                <a:lnTo>
                  <a:pt x="261365" y="154304"/>
                </a:lnTo>
                <a:lnTo>
                  <a:pt x="267081" y="153035"/>
                </a:lnTo>
                <a:lnTo>
                  <a:pt x="272669" y="151891"/>
                </a:lnTo>
                <a:lnTo>
                  <a:pt x="277749" y="149987"/>
                </a:lnTo>
                <a:lnTo>
                  <a:pt x="282067" y="147192"/>
                </a:lnTo>
                <a:lnTo>
                  <a:pt x="286384" y="144525"/>
                </a:lnTo>
                <a:lnTo>
                  <a:pt x="289813" y="141097"/>
                </a:lnTo>
                <a:lnTo>
                  <a:pt x="292354" y="136905"/>
                </a:lnTo>
                <a:lnTo>
                  <a:pt x="294393" y="133603"/>
                </a:lnTo>
                <a:lnTo>
                  <a:pt x="243839" y="133603"/>
                </a:lnTo>
                <a:lnTo>
                  <a:pt x="239013" y="132841"/>
                </a:lnTo>
                <a:lnTo>
                  <a:pt x="228854" y="129793"/>
                </a:lnTo>
                <a:lnTo>
                  <a:pt x="223646" y="127508"/>
                </a:lnTo>
                <a:lnTo>
                  <a:pt x="218567" y="124460"/>
                </a:lnTo>
                <a:close/>
              </a:path>
              <a:path w="940435" h="200025">
                <a:moveTo>
                  <a:pt x="267334" y="48640"/>
                </a:moveTo>
                <a:lnTo>
                  <a:pt x="257175" y="48640"/>
                </a:lnTo>
                <a:lnTo>
                  <a:pt x="251587" y="49275"/>
                </a:lnTo>
                <a:lnTo>
                  <a:pt x="246252" y="50418"/>
                </a:lnTo>
                <a:lnTo>
                  <a:pt x="240919" y="51688"/>
                </a:lnTo>
                <a:lnTo>
                  <a:pt x="236219" y="53593"/>
                </a:lnTo>
                <a:lnTo>
                  <a:pt x="232156" y="56261"/>
                </a:lnTo>
                <a:lnTo>
                  <a:pt x="227964" y="58800"/>
                </a:lnTo>
                <a:lnTo>
                  <a:pt x="224662" y="62102"/>
                </a:lnTo>
                <a:lnTo>
                  <a:pt x="222250" y="66293"/>
                </a:lnTo>
                <a:lnTo>
                  <a:pt x="219709" y="70358"/>
                </a:lnTo>
                <a:lnTo>
                  <a:pt x="218717" y="74549"/>
                </a:lnTo>
                <a:lnTo>
                  <a:pt x="218639" y="85598"/>
                </a:lnTo>
                <a:lnTo>
                  <a:pt x="219075" y="88646"/>
                </a:lnTo>
                <a:lnTo>
                  <a:pt x="220218" y="91693"/>
                </a:lnTo>
                <a:lnTo>
                  <a:pt x="221233" y="94741"/>
                </a:lnTo>
                <a:lnTo>
                  <a:pt x="253745" y="114173"/>
                </a:lnTo>
                <a:lnTo>
                  <a:pt x="256286" y="115062"/>
                </a:lnTo>
                <a:lnTo>
                  <a:pt x="258571" y="116077"/>
                </a:lnTo>
                <a:lnTo>
                  <a:pt x="260857" y="116966"/>
                </a:lnTo>
                <a:lnTo>
                  <a:pt x="262636" y="118110"/>
                </a:lnTo>
                <a:lnTo>
                  <a:pt x="265556" y="120776"/>
                </a:lnTo>
                <a:lnTo>
                  <a:pt x="266319" y="122427"/>
                </a:lnTo>
                <a:lnTo>
                  <a:pt x="266319" y="127508"/>
                </a:lnTo>
                <a:lnTo>
                  <a:pt x="264668" y="129793"/>
                </a:lnTo>
                <a:lnTo>
                  <a:pt x="258318" y="132841"/>
                </a:lnTo>
                <a:lnTo>
                  <a:pt x="254000" y="133603"/>
                </a:lnTo>
                <a:lnTo>
                  <a:pt x="294393" y="133603"/>
                </a:lnTo>
                <a:lnTo>
                  <a:pt x="295020" y="132587"/>
                </a:lnTo>
                <a:lnTo>
                  <a:pt x="296290" y="127508"/>
                </a:lnTo>
                <a:lnTo>
                  <a:pt x="296247" y="116966"/>
                </a:lnTo>
                <a:lnTo>
                  <a:pt x="280162" y="96265"/>
                </a:lnTo>
                <a:lnTo>
                  <a:pt x="276859" y="94487"/>
                </a:lnTo>
                <a:lnTo>
                  <a:pt x="273050" y="92963"/>
                </a:lnTo>
                <a:lnTo>
                  <a:pt x="268858" y="91439"/>
                </a:lnTo>
                <a:lnTo>
                  <a:pt x="264287" y="89915"/>
                </a:lnTo>
                <a:lnTo>
                  <a:pt x="261874" y="89153"/>
                </a:lnTo>
                <a:lnTo>
                  <a:pt x="259587" y="88391"/>
                </a:lnTo>
                <a:lnTo>
                  <a:pt x="249046" y="80263"/>
                </a:lnTo>
                <a:lnTo>
                  <a:pt x="249148" y="76835"/>
                </a:lnTo>
                <a:lnTo>
                  <a:pt x="262127" y="69850"/>
                </a:lnTo>
                <a:lnTo>
                  <a:pt x="290194" y="69850"/>
                </a:lnTo>
                <a:lnTo>
                  <a:pt x="290194" y="52704"/>
                </a:lnTo>
                <a:lnTo>
                  <a:pt x="285750" y="51308"/>
                </a:lnTo>
                <a:lnTo>
                  <a:pt x="281177" y="50418"/>
                </a:lnTo>
                <a:lnTo>
                  <a:pt x="276479" y="49656"/>
                </a:lnTo>
                <a:lnTo>
                  <a:pt x="271906" y="49022"/>
                </a:lnTo>
                <a:lnTo>
                  <a:pt x="267334" y="48640"/>
                </a:lnTo>
                <a:close/>
              </a:path>
              <a:path w="940435" h="200025">
                <a:moveTo>
                  <a:pt x="290194" y="69850"/>
                </a:moveTo>
                <a:lnTo>
                  <a:pt x="268477" y="69850"/>
                </a:lnTo>
                <a:lnTo>
                  <a:pt x="272923" y="70485"/>
                </a:lnTo>
                <a:lnTo>
                  <a:pt x="281939" y="72771"/>
                </a:lnTo>
                <a:lnTo>
                  <a:pt x="286257" y="74549"/>
                </a:lnTo>
                <a:lnTo>
                  <a:pt x="290194" y="76835"/>
                </a:lnTo>
                <a:lnTo>
                  <a:pt x="290194" y="69850"/>
                </a:lnTo>
                <a:close/>
              </a:path>
              <a:path w="940435" h="200025">
                <a:moveTo>
                  <a:pt x="803147" y="74167"/>
                </a:moveTo>
                <a:lnTo>
                  <a:pt x="772032" y="74167"/>
                </a:lnTo>
                <a:lnTo>
                  <a:pt x="772032" y="120523"/>
                </a:lnTo>
                <a:lnTo>
                  <a:pt x="774084" y="135598"/>
                </a:lnTo>
                <a:lnTo>
                  <a:pt x="780256" y="146351"/>
                </a:lnTo>
                <a:lnTo>
                  <a:pt x="790571" y="152794"/>
                </a:lnTo>
                <a:lnTo>
                  <a:pt x="805053" y="154939"/>
                </a:lnTo>
                <a:lnTo>
                  <a:pt x="814323" y="154939"/>
                </a:lnTo>
                <a:lnTo>
                  <a:pt x="821308" y="153669"/>
                </a:lnTo>
                <a:lnTo>
                  <a:pt x="825881" y="151256"/>
                </a:lnTo>
                <a:lnTo>
                  <a:pt x="825881" y="130937"/>
                </a:lnTo>
                <a:lnTo>
                  <a:pt x="807339" y="130937"/>
                </a:lnTo>
                <a:lnTo>
                  <a:pt x="803147" y="125729"/>
                </a:lnTo>
                <a:lnTo>
                  <a:pt x="803147" y="74167"/>
                </a:lnTo>
                <a:close/>
              </a:path>
              <a:path w="940435" h="200025">
                <a:moveTo>
                  <a:pt x="825881" y="128142"/>
                </a:moveTo>
                <a:lnTo>
                  <a:pt x="822452" y="130048"/>
                </a:lnTo>
                <a:lnTo>
                  <a:pt x="819022" y="130937"/>
                </a:lnTo>
                <a:lnTo>
                  <a:pt x="825881" y="130937"/>
                </a:lnTo>
                <a:lnTo>
                  <a:pt x="825881" y="128142"/>
                </a:lnTo>
                <a:close/>
              </a:path>
              <a:path w="940435" h="200025">
                <a:moveTo>
                  <a:pt x="825881" y="51053"/>
                </a:moveTo>
                <a:lnTo>
                  <a:pt x="755522" y="51053"/>
                </a:lnTo>
                <a:lnTo>
                  <a:pt x="755522" y="74167"/>
                </a:lnTo>
                <a:lnTo>
                  <a:pt x="825881" y="74167"/>
                </a:lnTo>
                <a:lnTo>
                  <a:pt x="825881" y="51053"/>
                </a:lnTo>
                <a:close/>
              </a:path>
              <a:path w="940435" h="200025">
                <a:moveTo>
                  <a:pt x="803147" y="20319"/>
                </a:moveTo>
                <a:lnTo>
                  <a:pt x="772032" y="29210"/>
                </a:lnTo>
                <a:lnTo>
                  <a:pt x="772032" y="51053"/>
                </a:lnTo>
                <a:lnTo>
                  <a:pt x="803147" y="51053"/>
                </a:lnTo>
                <a:lnTo>
                  <a:pt x="803147" y="20319"/>
                </a:lnTo>
                <a:close/>
              </a:path>
              <a:path w="940435" h="200025">
                <a:moveTo>
                  <a:pt x="353568" y="74167"/>
                </a:moveTo>
                <a:lnTo>
                  <a:pt x="322452" y="74167"/>
                </a:lnTo>
                <a:lnTo>
                  <a:pt x="322452" y="120523"/>
                </a:lnTo>
                <a:lnTo>
                  <a:pt x="324504" y="135598"/>
                </a:lnTo>
                <a:lnTo>
                  <a:pt x="330676" y="146351"/>
                </a:lnTo>
                <a:lnTo>
                  <a:pt x="340991" y="152794"/>
                </a:lnTo>
                <a:lnTo>
                  <a:pt x="355473" y="154939"/>
                </a:lnTo>
                <a:lnTo>
                  <a:pt x="364744" y="154939"/>
                </a:lnTo>
                <a:lnTo>
                  <a:pt x="371729" y="153669"/>
                </a:lnTo>
                <a:lnTo>
                  <a:pt x="376300" y="151256"/>
                </a:lnTo>
                <a:lnTo>
                  <a:pt x="376300" y="130937"/>
                </a:lnTo>
                <a:lnTo>
                  <a:pt x="357758" y="130937"/>
                </a:lnTo>
                <a:lnTo>
                  <a:pt x="353568" y="125729"/>
                </a:lnTo>
                <a:lnTo>
                  <a:pt x="353568" y="74167"/>
                </a:lnTo>
                <a:close/>
              </a:path>
              <a:path w="940435" h="200025">
                <a:moveTo>
                  <a:pt x="376300" y="128142"/>
                </a:moveTo>
                <a:lnTo>
                  <a:pt x="372871" y="130048"/>
                </a:lnTo>
                <a:lnTo>
                  <a:pt x="369443" y="130937"/>
                </a:lnTo>
                <a:lnTo>
                  <a:pt x="376300" y="130937"/>
                </a:lnTo>
                <a:lnTo>
                  <a:pt x="376300" y="128142"/>
                </a:lnTo>
                <a:close/>
              </a:path>
              <a:path w="940435" h="200025">
                <a:moveTo>
                  <a:pt x="376300" y="51053"/>
                </a:moveTo>
                <a:lnTo>
                  <a:pt x="305943" y="51053"/>
                </a:lnTo>
                <a:lnTo>
                  <a:pt x="305943" y="74167"/>
                </a:lnTo>
                <a:lnTo>
                  <a:pt x="376300" y="74167"/>
                </a:lnTo>
                <a:lnTo>
                  <a:pt x="376300" y="51053"/>
                </a:lnTo>
                <a:close/>
              </a:path>
              <a:path w="940435" h="200025">
                <a:moveTo>
                  <a:pt x="353568" y="20319"/>
                </a:moveTo>
                <a:lnTo>
                  <a:pt x="322452" y="29210"/>
                </a:lnTo>
                <a:lnTo>
                  <a:pt x="322452" y="51053"/>
                </a:lnTo>
                <a:lnTo>
                  <a:pt x="353568" y="51053"/>
                </a:lnTo>
                <a:lnTo>
                  <a:pt x="353568" y="20319"/>
                </a:lnTo>
                <a:close/>
              </a:path>
              <a:path w="940435" h="200025">
                <a:moveTo>
                  <a:pt x="107695" y="2921"/>
                </a:moveTo>
                <a:lnTo>
                  <a:pt x="97027" y="2921"/>
                </a:lnTo>
                <a:lnTo>
                  <a:pt x="92709" y="4444"/>
                </a:lnTo>
                <a:lnTo>
                  <a:pt x="89281" y="7365"/>
                </a:lnTo>
                <a:lnTo>
                  <a:pt x="85979" y="10287"/>
                </a:lnTo>
                <a:lnTo>
                  <a:pt x="84327" y="14097"/>
                </a:lnTo>
                <a:lnTo>
                  <a:pt x="84438" y="23622"/>
                </a:lnTo>
                <a:lnTo>
                  <a:pt x="85979" y="27177"/>
                </a:lnTo>
                <a:lnTo>
                  <a:pt x="89281" y="30352"/>
                </a:lnTo>
                <a:lnTo>
                  <a:pt x="92709" y="33527"/>
                </a:lnTo>
                <a:lnTo>
                  <a:pt x="97027" y="35051"/>
                </a:lnTo>
                <a:lnTo>
                  <a:pt x="107695" y="35051"/>
                </a:lnTo>
                <a:lnTo>
                  <a:pt x="112013" y="33527"/>
                </a:lnTo>
                <a:lnTo>
                  <a:pt x="118618" y="27431"/>
                </a:lnTo>
                <a:lnTo>
                  <a:pt x="120268" y="23622"/>
                </a:lnTo>
                <a:lnTo>
                  <a:pt x="120268" y="14097"/>
                </a:lnTo>
                <a:lnTo>
                  <a:pt x="118618" y="10287"/>
                </a:lnTo>
                <a:lnTo>
                  <a:pt x="112013" y="4444"/>
                </a:lnTo>
                <a:lnTo>
                  <a:pt x="107695" y="2921"/>
                </a:lnTo>
                <a:close/>
              </a:path>
              <a:path w="940435" h="200025">
                <a:moveTo>
                  <a:pt x="48259" y="74167"/>
                </a:moveTo>
                <a:lnTo>
                  <a:pt x="17018" y="74167"/>
                </a:lnTo>
                <a:lnTo>
                  <a:pt x="17018" y="152400"/>
                </a:lnTo>
                <a:lnTo>
                  <a:pt x="48259" y="152400"/>
                </a:lnTo>
                <a:lnTo>
                  <a:pt x="48259" y="74167"/>
                </a:lnTo>
                <a:close/>
              </a:path>
              <a:path w="940435" h="200025">
                <a:moveTo>
                  <a:pt x="71374" y="51053"/>
                </a:moveTo>
                <a:lnTo>
                  <a:pt x="0" y="51053"/>
                </a:lnTo>
                <a:lnTo>
                  <a:pt x="0" y="74167"/>
                </a:lnTo>
                <a:lnTo>
                  <a:pt x="71374" y="74167"/>
                </a:lnTo>
                <a:lnTo>
                  <a:pt x="71374" y="51053"/>
                </a:lnTo>
                <a:close/>
              </a:path>
              <a:path w="940435" h="200025">
                <a:moveTo>
                  <a:pt x="65405" y="0"/>
                </a:moveTo>
                <a:lnTo>
                  <a:pt x="59055" y="0"/>
                </a:lnTo>
                <a:lnTo>
                  <a:pt x="49841" y="666"/>
                </a:lnTo>
                <a:lnTo>
                  <a:pt x="17730" y="30295"/>
                </a:lnTo>
                <a:lnTo>
                  <a:pt x="17018" y="38480"/>
                </a:lnTo>
                <a:lnTo>
                  <a:pt x="17018" y="51053"/>
                </a:lnTo>
                <a:lnTo>
                  <a:pt x="48259" y="51053"/>
                </a:lnTo>
                <a:lnTo>
                  <a:pt x="48259" y="29463"/>
                </a:lnTo>
                <a:lnTo>
                  <a:pt x="53212" y="24002"/>
                </a:lnTo>
                <a:lnTo>
                  <a:pt x="74802" y="24002"/>
                </a:lnTo>
                <a:lnTo>
                  <a:pt x="74802" y="2031"/>
                </a:lnTo>
                <a:lnTo>
                  <a:pt x="70612" y="635"/>
                </a:lnTo>
                <a:lnTo>
                  <a:pt x="65405" y="0"/>
                </a:lnTo>
                <a:close/>
              </a:path>
              <a:path w="940435" h="200025">
                <a:moveTo>
                  <a:pt x="74802" y="24002"/>
                </a:moveTo>
                <a:lnTo>
                  <a:pt x="66929" y="24002"/>
                </a:lnTo>
                <a:lnTo>
                  <a:pt x="70865" y="24764"/>
                </a:lnTo>
                <a:lnTo>
                  <a:pt x="74802" y="26415"/>
                </a:lnTo>
                <a:lnTo>
                  <a:pt x="74802" y="24002"/>
                </a:lnTo>
                <a:close/>
              </a:path>
            </a:pathLst>
          </a:custGeom>
          <a:solidFill>
            <a:srgbClr val="3939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3353" y="1540128"/>
            <a:ext cx="1490599" cy="150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8289" y="18867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234" y="0"/>
                </a:moveTo>
                <a:lnTo>
                  <a:pt x="14350" y="0"/>
                </a:lnTo>
                <a:lnTo>
                  <a:pt x="9702" y="1904"/>
                </a:lnTo>
                <a:lnTo>
                  <a:pt x="5816" y="5841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3"/>
                </a:lnTo>
                <a:lnTo>
                  <a:pt x="1943" y="29972"/>
                </a:lnTo>
                <a:lnTo>
                  <a:pt x="5816" y="33782"/>
                </a:lnTo>
                <a:lnTo>
                  <a:pt x="9702" y="37718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8"/>
                </a:lnTo>
                <a:lnTo>
                  <a:pt x="33794" y="33782"/>
                </a:lnTo>
                <a:lnTo>
                  <a:pt x="37668" y="29972"/>
                </a:lnTo>
                <a:lnTo>
                  <a:pt x="39611" y="25273"/>
                </a:lnTo>
                <a:lnTo>
                  <a:pt x="39611" y="14350"/>
                </a:lnTo>
                <a:lnTo>
                  <a:pt x="37668" y="9651"/>
                </a:lnTo>
                <a:lnTo>
                  <a:pt x="33794" y="5841"/>
                </a:lnTo>
                <a:lnTo>
                  <a:pt x="29908" y="1904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2527" y="1821307"/>
            <a:ext cx="4921250" cy="375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6623" y="242782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52863"/>
                </a:moveTo>
                <a:lnTo>
                  <a:pt x="52863" y="52863"/>
                </a:lnTo>
                <a:lnTo>
                  <a:pt x="52863" y="0"/>
                </a:lnTo>
                <a:lnTo>
                  <a:pt x="0" y="0"/>
                </a:lnTo>
                <a:lnTo>
                  <a:pt x="0" y="52863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863" y="2370327"/>
            <a:ext cx="5468696" cy="197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289" y="271881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234" y="0"/>
                </a:moveTo>
                <a:lnTo>
                  <a:pt x="14350" y="0"/>
                </a:lnTo>
                <a:lnTo>
                  <a:pt x="9702" y="1905"/>
                </a:lnTo>
                <a:lnTo>
                  <a:pt x="5816" y="5842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3"/>
                </a:lnTo>
                <a:lnTo>
                  <a:pt x="1943" y="29972"/>
                </a:lnTo>
                <a:lnTo>
                  <a:pt x="5816" y="33782"/>
                </a:lnTo>
                <a:lnTo>
                  <a:pt x="9702" y="37719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9"/>
                </a:lnTo>
                <a:lnTo>
                  <a:pt x="33794" y="33782"/>
                </a:lnTo>
                <a:lnTo>
                  <a:pt x="37668" y="29972"/>
                </a:lnTo>
                <a:lnTo>
                  <a:pt x="39611" y="25273"/>
                </a:lnTo>
                <a:lnTo>
                  <a:pt x="39611" y="14350"/>
                </a:lnTo>
                <a:lnTo>
                  <a:pt x="37668" y="9651"/>
                </a:lnTo>
                <a:lnTo>
                  <a:pt x="33794" y="5842"/>
                </a:lnTo>
                <a:lnTo>
                  <a:pt x="29908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9993" y="2662682"/>
            <a:ext cx="990600" cy="134620"/>
          </a:xfrm>
          <a:custGeom>
            <a:avLst/>
            <a:gdLst/>
            <a:ahLst/>
            <a:cxnLst/>
            <a:rect l="l" t="t" r="r" b="b"/>
            <a:pathLst>
              <a:path w="990600" h="134619">
                <a:moveTo>
                  <a:pt x="983449" y="114300"/>
                </a:moveTo>
                <a:lnTo>
                  <a:pt x="977988" y="114300"/>
                </a:lnTo>
                <a:lnTo>
                  <a:pt x="975702" y="115315"/>
                </a:lnTo>
                <a:lnTo>
                  <a:pt x="973797" y="117220"/>
                </a:lnTo>
                <a:lnTo>
                  <a:pt x="971892" y="119252"/>
                </a:lnTo>
                <a:lnTo>
                  <a:pt x="971003" y="121538"/>
                </a:lnTo>
                <a:lnTo>
                  <a:pt x="971003" y="126872"/>
                </a:lnTo>
                <a:lnTo>
                  <a:pt x="971892" y="129158"/>
                </a:lnTo>
                <a:lnTo>
                  <a:pt x="975702" y="132968"/>
                </a:lnTo>
                <a:lnTo>
                  <a:pt x="977988" y="133857"/>
                </a:lnTo>
                <a:lnTo>
                  <a:pt x="983449" y="133857"/>
                </a:lnTo>
                <a:lnTo>
                  <a:pt x="985735" y="132968"/>
                </a:lnTo>
                <a:lnTo>
                  <a:pt x="989545" y="129158"/>
                </a:lnTo>
                <a:lnTo>
                  <a:pt x="990561" y="126872"/>
                </a:lnTo>
                <a:lnTo>
                  <a:pt x="990561" y="121538"/>
                </a:lnTo>
                <a:lnTo>
                  <a:pt x="989545" y="119252"/>
                </a:lnTo>
                <a:lnTo>
                  <a:pt x="987640" y="117220"/>
                </a:lnTo>
                <a:lnTo>
                  <a:pt x="985735" y="115315"/>
                </a:lnTo>
                <a:lnTo>
                  <a:pt x="983449" y="114300"/>
                </a:lnTo>
                <a:close/>
              </a:path>
              <a:path w="990600" h="134619">
                <a:moveTo>
                  <a:pt x="899722" y="52831"/>
                </a:moveTo>
                <a:lnTo>
                  <a:pt x="872705" y="52831"/>
                </a:lnTo>
                <a:lnTo>
                  <a:pt x="880780" y="54238"/>
                </a:lnTo>
                <a:lnTo>
                  <a:pt x="886533" y="58467"/>
                </a:lnTo>
                <a:lnTo>
                  <a:pt x="889975" y="65530"/>
                </a:lnTo>
                <a:lnTo>
                  <a:pt x="891120" y="75437"/>
                </a:lnTo>
                <a:lnTo>
                  <a:pt x="864450" y="79247"/>
                </a:lnTo>
                <a:lnTo>
                  <a:pt x="851542" y="82577"/>
                </a:lnTo>
                <a:lnTo>
                  <a:pt x="842337" y="88550"/>
                </a:lnTo>
                <a:lnTo>
                  <a:pt x="836820" y="97154"/>
                </a:lnTo>
                <a:lnTo>
                  <a:pt x="834986" y="108330"/>
                </a:lnTo>
                <a:lnTo>
                  <a:pt x="834986" y="116077"/>
                </a:lnTo>
                <a:lnTo>
                  <a:pt x="837526" y="122300"/>
                </a:lnTo>
                <a:lnTo>
                  <a:pt x="842479" y="127000"/>
                </a:lnTo>
                <a:lnTo>
                  <a:pt x="847559" y="131698"/>
                </a:lnTo>
                <a:lnTo>
                  <a:pt x="854417" y="134112"/>
                </a:lnTo>
                <a:lnTo>
                  <a:pt x="863307" y="134112"/>
                </a:lnTo>
                <a:lnTo>
                  <a:pt x="871808" y="133111"/>
                </a:lnTo>
                <a:lnTo>
                  <a:pt x="879214" y="130111"/>
                </a:lnTo>
                <a:lnTo>
                  <a:pt x="885524" y="125110"/>
                </a:lnTo>
                <a:lnTo>
                  <a:pt x="887807" y="122046"/>
                </a:lnTo>
                <a:lnTo>
                  <a:pt x="861529" y="122046"/>
                </a:lnTo>
                <a:lnTo>
                  <a:pt x="857338" y="120650"/>
                </a:lnTo>
                <a:lnTo>
                  <a:pt x="851115" y="115188"/>
                </a:lnTo>
                <a:lnTo>
                  <a:pt x="849591" y="111632"/>
                </a:lnTo>
                <a:lnTo>
                  <a:pt x="849591" y="101345"/>
                </a:lnTo>
                <a:lnTo>
                  <a:pt x="891120" y="86867"/>
                </a:lnTo>
                <a:lnTo>
                  <a:pt x="905471" y="86867"/>
                </a:lnTo>
                <a:lnTo>
                  <a:pt x="905471" y="74040"/>
                </a:lnTo>
                <a:lnTo>
                  <a:pt x="903497" y="59465"/>
                </a:lnTo>
                <a:lnTo>
                  <a:pt x="899722" y="52831"/>
                </a:lnTo>
                <a:close/>
              </a:path>
              <a:path w="990600" h="134619">
                <a:moveTo>
                  <a:pt x="905471" y="118109"/>
                </a:moveTo>
                <a:lnTo>
                  <a:pt x="891120" y="118109"/>
                </a:lnTo>
                <a:lnTo>
                  <a:pt x="891120" y="131952"/>
                </a:lnTo>
                <a:lnTo>
                  <a:pt x="905471" y="131952"/>
                </a:lnTo>
                <a:lnTo>
                  <a:pt x="905471" y="118109"/>
                </a:lnTo>
                <a:close/>
              </a:path>
              <a:path w="990600" h="134619">
                <a:moveTo>
                  <a:pt x="905471" y="86867"/>
                </a:moveTo>
                <a:lnTo>
                  <a:pt x="891120" y="86867"/>
                </a:lnTo>
                <a:lnTo>
                  <a:pt x="891120" y="103377"/>
                </a:lnTo>
                <a:lnTo>
                  <a:pt x="888834" y="109727"/>
                </a:lnTo>
                <a:lnTo>
                  <a:pt x="884262" y="114680"/>
                </a:lnTo>
                <a:lnTo>
                  <a:pt x="879563" y="119633"/>
                </a:lnTo>
                <a:lnTo>
                  <a:pt x="873721" y="122046"/>
                </a:lnTo>
                <a:lnTo>
                  <a:pt x="887807" y="122046"/>
                </a:lnTo>
                <a:lnTo>
                  <a:pt x="890739" y="118109"/>
                </a:lnTo>
                <a:lnTo>
                  <a:pt x="905471" y="118109"/>
                </a:lnTo>
                <a:lnTo>
                  <a:pt x="905471" y="86867"/>
                </a:lnTo>
                <a:close/>
              </a:path>
              <a:path w="990600" h="134619">
                <a:moveTo>
                  <a:pt x="873975" y="40766"/>
                </a:moveTo>
                <a:lnTo>
                  <a:pt x="865643" y="41290"/>
                </a:lnTo>
                <a:lnTo>
                  <a:pt x="857799" y="42862"/>
                </a:lnTo>
                <a:lnTo>
                  <a:pt x="850455" y="45481"/>
                </a:lnTo>
                <a:lnTo>
                  <a:pt x="843622" y="49148"/>
                </a:lnTo>
                <a:lnTo>
                  <a:pt x="843622" y="63753"/>
                </a:lnTo>
                <a:lnTo>
                  <a:pt x="850363" y="58939"/>
                </a:lnTo>
                <a:lnTo>
                  <a:pt x="857450" y="55530"/>
                </a:lnTo>
                <a:lnTo>
                  <a:pt x="864893" y="53502"/>
                </a:lnTo>
                <a:lnTo>
                  <a:pt x="872705" y="52831"/>
                </a:lnTo>
                <a:lnTo>
                  <a:pt x="899722" y="52831"/>
                </a:lnTo>
                <a:lnTo>
                  <a:pt x="897582" y="49069"/>
                </a:lnTo>
                <a:lnTo>
                  <a:pt x="887737" y="42840"/>
                </a:lnTo>
                <a:lnTo>
                  <a:pt x="873975" y="40766"/>
                </a:lnTo>
                <a:close/>
              </a:path>
              <a:path w="990600" h="134619">
                <a:moveTo>
                  <a:pt x="652360" y="40766"/>
                </a:moveTo>
                <a:lnTo>
                  <a:pt x="613806" y="60319"/>
                </a:lnTo>
                <a:lnTo>
                  <a:pt x="606894" y="88518"/>
                </a:lnTo>
                <a:lnTo>
                  <a:pt x="607633" y="98303"/>
                </a:lnTo>
                <a:lnTo>
                  <a:pt x="632501" y="130968"/>
                </a:lnTo>
                <a:lnTo>
                  <a:pt x="650201" y="134112"/>
                </a:lnTo>
                <a:lnTo>
                  <a:pt x="659869" y="133304"/>
                </a:lnTo>
                <a:lnTo>
                  <a:pt x="668489" y="130889"/>
                </a:lnTo>
                <a:lnTo>
                  <a:pt x="676062" y="126878"/>
                </a:lnTo>
                <a:lnTo>
                  <a:pt x="681698" y="122046"/>
                </a:lnTo>
                <a:lnTo>
                  <a:pt x="642200" y="122046"/>
                </a:lnTo>
                <a:lnTo>
                  <a:pt x="634961" y="118998"/>
                </a:lnTo>
                <a:lnTo>
                  <a:pt x="621534" y="88518"/>
                </a:lnTo>
                <a:lnTo>
                  <a:pt x="621556" y="87121"/>
                </a:lnTo>
                <a:lnTo>
                  <a:pt x="642073" y="52831"/>
                </a:lnTo>
                <a:lnTo>
                  <a:pt x="683187" y="52831"/>
                </a:lnTo>
                <a:lnTo>
                  <a:pt x="677328" y="47678"/>
                </a:lnTo>
                <a:lnTo>
                  <a:pt x="670109" y="43830"/>
                </a:lnTo>
                <a:lnTo>
                  <a:pt x="661794" y="41530"/>
                </a:lnTo>
                <a:lnTo>
                  <a:pt x="652360" y="40766"/>
                </a:lnTo>
                <a:close/>
              </a:path>
              <a:path w="990600" h="134619">
                <a:moveTo>
                  <a:pt x="683187" y="52831"/>
                </a:moveTo>
                <a:lnTo>
                  <a:pt x="660488" y="52831"/>
                </a:lnTo>
                <a:lnTo>
                  <a:pt x="667600" y="55752"/>
                </a:lnTo>
                <a:lnTo>
                  <a:pt x="672553" y="61848"/>
                </a:lnTo>
                <a:lnTo>
                  <a:pt x="675814" y="66823"/>
                </a:lnTo>
                <a:lnTo>
                  <a:pt x="678157" y="72786"/>
                </a:lnTo>
                <a:lnTo>
                  <a:pt x="679572" y="79726"/>
                </a:lnTo>
                <a:lnTo>
                  <a:pt x="680016" y="87121"/>
                </a:lnTo>
                <a:lnTo>
                  <a:pt x="679992" y="88518"/>
                </a:lnTo>
                <a:lnTo>
                  <a:pt x="660488" y="122046"/>
                </a:lnTo>
                <a:lnTo>
                  <a:pt x="681698" y="122046"/>
                </a:lnTo>
                <a:lnTo>
                  <a:pt x="694651" y="87121"/>
                </a:lnTo>
                <a:lnTo>
                  <a:pt x="693959" y="76785"/>
                </a:lnTo>
                <a:lnTo>
                  <a:pt x="691873" y="67675"/>
                </a:lnTo>
                <a:lnTo>
                  <a:pt x="688383" y="59779"/>
                </a:lnTo>
                <a:lnTo>
                  <a:pt x="683475" y="53085"/>
                </a:lnTo>
                <a:lnTo>
                  <a:pt x="683187" y="52831"/>
                </a:lnTo>
                <a:close/>
              </a:path>
              <a:path w="990600" h="134619">
                <a:moveTo>
                  <a:pt x="405726" y="40766"/>
                </a:moveTo>
                <a:lnTo>
                  <a:pt x="371222" y="60896"/>
                </a:lnTo>
                <a:lnTo>
                  <a:pt x="364578" y="87756"/>
                </a:lnTo>
                <a:lnTo>
                  <a:pt x="365247" y="98167"/>
                </a:lnTo>
                <a:lnTo>
                  <a:pt x="388232" y="131063"/>
                </a:lnTo>
                <a:lnTo>
                  <a:pt x="405091" y="134112"/>
                </a:lnTo>
                <a:lnTo>
                  <a:pt x="414257" y="133568"/>
                </a:lnTo>
                <a:lnTo>
                  <a:pt x="422506" y="131953"/>
                </a:lnTo>
                <a:lnTo>
                  <a:pt x="429827" y="129289"/>
                </a:lnTo>
                <a:lnTo>
                  <a:pt x="436206" y="125602"/>
                </a:lnTo>
                <a:lnTo>
                  <a:pt x="436206" y="122046"/>
                </a:lnTo>
                <a:lnTo>
                  <a:pt x="399503" y="122046"/>
                </a:lnTo>
                <a:lnTo>
                  <a:pt x="392518" y="119379"/>
                </a:lnTo>
                <a:lnTo>
                  <a:pt x="387438" y="113918"/>
                </a:lnTo>
                <a:lnTo>
                  <a:pt x="382231" y="108584"/>
                </a:lnTo>
                <a:lnTo>
                  <a:pt x="379564" y="100964"/>
                </a:lnTo>
                <a:lnTo>
                  <a:pt x="379437" y="91058"/>
                </a:lnTo>
                <a:lnTo>
                  <a:pt x="442302" y="91058"/>
                </a:lnTo>
                <a:lnTo>
                  <a:pt x="442302" y="83565"/>
                </a:lnTo>
                <a:lnTo>
                  <a:pt x="442009" y="78866"/>
                </a:lnTo>
                <a:lnTo>
                  <a:pt x="379564" y="78866"/>
                </a:lnTo>
                <a:lnTo>
                  <a:pt x="380707" y="71119"/>
                </a:lnTo>
                <a:lnTo>
                  <a:pt x="383501" y="64769"/>
                </a:lnTo>
                <a:lnTo>
                  <a:pt x="393026" y="55244"/>
                </a:lnTo>
                <a:lnTo>
                  <a:pt x="398741" y="52831"/>
                </a:lnTo>
                <a:lnTo>
                  <a:pt x="433290" y="52831"/>
                </a:lnTo>
                <a:lnTo>
                  <a:pt x="432777" y="52069"/>
                </a:lnTo>
                <a:lnTo>
                  <a:pt x="427497" y="47142"/>
                </a:lnTo>
                <a:lnTo>
                  <a:pt x="421205" y="43608"/>
                </a:lnTo>
                <a:lnTo>
                  <a:pt x="413936" y="41479"/>
                </a:lnTo>
                <a:lnTo>
                  <a:pt x="405726" y="40766"/>
                </a:lnTo>
                <a:close/>
              </a:path>
              <a:path w="990600" h="134619">
                <a:moveTo>
                  <a:pt x="436206" y="112140"/>
                </a:moveTo>
                <a:lnTo>
                  <a:pt x="429702" y="116474"/>
                </a:lnTo>
                <a:lnTo>
                  <a:pt x="422935" y="119570"/>
                </a:lnTo>
                <a:lnTo>
                  <a:pt x="415882" y="121427"/>
                </a:lnTo>
                <a:lnTo>
                  <a:pt x="408520" y="122046"/>
                </a:lnTo>
                <a:lnTo>
                  <a:pt x="436206" y="122046"/>
                </a:lnTo>
                <a:lnTo>
                  <a:pt x="436206" y="112140"/>
                </a:lnTo>
                <a:close/>
              </a:path>
              <a:path w="990600" h="134619">
                <a:moveTo>
                  <a:pt x="433290" y="52831"/>
                </a:moveTo>
                <a:lnTo>
                  <a:pt x="412330" y="52831"/>
                </a:lnTo>
                <a:lnTo>
                  <a:pt x="417791" y="55117"/>
                </a:lnTo>
                <a:lnTo>
                  <a:pt x="425665" y="64262"/>
                </a:lnTo>
                <a:lnTo>
                  <a:pt x="427697" y="70612"/>
                </a:lnTo>
                <a:lnTo>
                  <a:pt x="427697" y="78866"/>
                </a:lnTo>
                <a:lnTo>
                  <a:pt x="442009" y="78866"/>
                </a:lnTo>
                <a:lnTo>
                  <a:pt x="441707" y="74019"/>
                </a:lnTo>
                <a:lnTo>
                  <a:pt x="439921" y="65579"/>
                </a:lnTo>
                <a:lnTo>
                  <a:pt x="436945" y="58259"/>
                </a:lnTo>
                <a:lnTo>
                  <a:pt x="433290" y="52831"/>
                </a:lnTo>
                <a:close/>
              </a:path>
              <a:path w="990600" h="134619">
                <a:moveTo>
                  <a:pt x="219887" y="42798"/>
                </a:moveTo>
                <a:lnTo>
                  <a:pt x="205689" y="42798"/>
                </a:lnTo>
                <a:lnTo>
                  <a:pt x="205689" y="96138"/>
                </a:lnTo>
                <a:lnTo>
                  <a:pt x="207681" y="112734"/>
                </a:lnTo>
                <a:lnTo>
                  <a:pt x="213658" y="124602"/>
                </a:lnTo>
                <a:lnTo>
                  <a:pt x="223616" y="131732"/>
                </a:lnTo>
                <a:lnTo>
                  <a:pt x="237553" y="134112"/>
                </a:lnTo>
                <a:lnTo>
                  <a:pt x="246266" y="133090"/>
                </a:lnTo>
                <a:lnTo>
                  <a:pt x="253757" y="130032"/>
                </a:lnTo>
                <a:lnTo>
                  <a:pt x="260025" y="124950"/>
                </a:lnTo>
                <a:lnTo>
                  <a:pt x="262091" y="122046"/>
                </a:lnTo>
                <a:lnTo>
                  <a:pt x="241477" y="122046"/>
                </a:lnTo>
                <a:lnTo>
                  <a:pt x="232033" y="120284"/>
                </a:lnTo>
                <a:lnTo>
                  <a:pt x="225286" y="114998"/>
                </a:lnTo>
                <a:lnTo>
                  <a:pt x="221237" y="106187"/>
                </a:lnTo>
                <a:lnTo>
                  <a:pt x="219887" y="93852"/>
                </a:lnTo>
                <a:lnTo>
                  <a:pt x="219887" y="42798"/>
                </a:lnTo>
                <a:close/>
              </a:path>
              <a:path w="990600" h="134619">
                <a:moveTo>
                  <a:pt x="279704" y="117855"/>
                </a:moveTo>
                <a:lnTo>
                  <a:pt x="265417" y="117855"/>
                </a:lnTo>
                <a:lnTo>
                  <a:pt x="265417" y="131952"/>
                </a:lnTo>
                <a:lnTo>
                  <a:pt x="279704" y="131952"/>
                </a:lnTo>
                <a:lnTo>
                  <a:pt x="279704" y="117855"/>
                </a:lnTo>
                <a:close/>
              </a:path>
              <a:path w="990600" h="134619">
                <a:moveTo>
                  <a:pt x="279704" y="42798"/>
                </a:moveTo>
                <a:lnTo>
                  <a:pt x="265417" y="42798"/>
                </a:lnTo>
                <a:lnTo>
                  <a:pt x="265417" y="102488"/>
                </a:lnTo>
                <a:lnTo>
                  <a:pt x="263169" y="109219"/>
                </a:lnTo>
                <a:lnTo>
                  <a:pt x="258673" y="114426"/>
                </a:lnTo>
                <a:lnTo>
                  <a:pt x="254177" y="119506"/>
                </a:lnTo>
                <a:lnTo>
                  <a:pt x="248437" y="122046"/>
                </a:lnTo>
                <a:lnTo>
                  <a:pt x="262091" y="122046"/>
                </a:lnTo>
                <a:lnTo>
                  <a:pt x="265074" y="117855"/>
                </a:lnTo>
                <a:lnTo>
                  <a:pt x="279704" y="117855"/>
                </a:lnTo>
                <a:lnTo>
                  <a:pt x="279704" y="42798"/>
                </a:lnTo>
                <a:close/>
              </a:path>
              <a:path w="990600" h="134619">
                <a:moveTo>
                  <a:pt x="189001" y="42798"/>
                </a:moveTo>
                <a:lnTo>
                  <a:pt x="120218" y="42798"/>
                </a:lnTo>
                <a:lnTo>
                  <a:pt x="120218" y="54990"/>
                </a:lnTo>
                <a:lnTo>
                  <a:pt x="168020" y="54990"/>
                </a:lnTo>
                <a:lnTo>
                  <a:pt x="115252" y="127507"/>
                </a:lnTo>
                <a:lnTo>
                  <a:pt x="115252" y="131952"/>
                </a:lnTo>
                <a:lnTo>
                  <a:pt x="188480" y="131952"/>
                </a:lnTo>
                <a:lnTo>
                  <a:pt x="188480" y="119760"/>
                </a:lnTo>
                <a:lnTo>
                  <a:pt x="136245" y="119760"/>
                </a:lnTo>
                <a:lnTo>
                  <a:pt x="189001" y="46989"/>
                </a:lnTo>
                <a:lnTo>
                  <a:pt x="189001" y="42798"/>
                </a:lnTo>
                <a:close/>
              </a:path>
              <a:path w="990600" h="134619">
                <a:moveTo>
                  <a:pt x="732370" y="42798"/>
                </a:moveTo>
                <a:lnTo>
                  <a:pt x="718146" y="42798"/>
                </a:lnTo>
                <a:lnTo>
                  <a:pt x="718146" y="131952"/>
                </a:lnTo>
                <a:lnTo>
                  <a:pt x="732370" y="131952"/>
                </a:lnTo>
                <a:lnTo>
                  <a:pt x="732370" y="76580"/>
                </a:lnTo>
                <a:lnTo>
                  <a:pt x="734529" y="68833"/>
                </a:lnTo>
                <a:lnTo>
                  <a:pt x="738593" y="62991"/>
                </a:lnTo>
                <a:lnTo>
                  <a:pt x="739858" y="61213"/>
                </a:lnTo>
                <a:lnTo>
                  <a:pt x="732370" y="61213"/>
                </a:lnTo>
                <a:lnTo>
                  <a:pt x="732370" y="42798"/>
                </a:lnTo>
                <a:close/>
              </a:path>
              <a:path w="990600" h="134619">
                <a:moveTo>
                  <a:pt x="759802" y="41275"/>
                </a:moveTo>
                <a:lnTo>
                  <a:pt x="750912" y="41275"/>
                </a:lnTo>
                <a:lnTo>
                  <a:pt x="746213" y="43052"/>
                </a:lnTo>
                <a:lnTo>
                  <a:pt x="742149" y="46608"/>
                </a:lnTo>
                <a:lnTo>
                  <a:pt x="737958" y="50037"/>
                </a:lnTo>
                <a:lnTo>
                  <a:pt x="734783" y="54990"/>
                </a:lnTo>
                <a:lnTo>
                  <a:pt x="732751" y="61213"/>
                </a:lnTo>
                <a:lnTo>
                  <a:pt x="739858" y="61213"/>
                </a:lnTo>
                <a:lnTo>
                  <a:pt x="742657" y="57276"/>
                </a:lnTo>
                <a:lnTo>
                  <a:pt x="747737" y="54482"/>
                </a:lnTo>
                <a:lnTo>
                  <a:pt x="764628" y="54482"/>
                </a:lnTo>
                <a:lnTo>
                  <a:pt x="764628" y="42544"/>
                </a:lnTo>
                <a:lnTo>
                  <a:pt x="762723" y="41655"/>
                </a:lnTo>
                <a:lnTo>
                  <a:pt x="759802" y="41275"/>
                </a:lnTo>
                <a:close/>
              </a:path>
              <a:path w="990600" h="134619">
                <a:moveTo>
                  <a:pt x="764628" y="54482"/>
                </a:moveTo>
                <a:lnTo>
                  <a:pt x="758532" y="54482"/>
                </a:lnTo>
                <a:lnTo>
                  <a:pt x="762088" y="55371"/>
                </a:lnTo>
                <a:lnTo>
                  <a:pt x="764628" y="57276"/>
                </a:lnTo>
                <a:lnTo>
                  <a:pt x="764628" y="54482"/>
                </a:lnTo>
                <a:close/>
              </a:path>
              <a:path w="990600" h="134619">
                <a:moveTo>
                  <a:pt x="322478" y="42798"/>
                </a:moveTo>
                <a:lnTo>
                  <a:pt x="308190" y="42798"/>
                </a:lnTo>
                <a:lnTo>
                  <a:pt x="308190" y="131952"/>
                </a:lnTo>
                <a:lnTo>
                  <a:pt x="322478" y="131952"/>
                </a:lnTo>
                <a:lnTo>
                  <a:pt x="322478" y="76580"/>
                </a:lnTo>
                <a:lnTo>
                  <a:pt x="324523" y="68833"/>
                </a:lnTo>
                <a:lnTo>
                  <a:pt x="328612" y="62991"/>
                </a:lnTo>
                <a:lnTo>
                  <a:pt x="329884" y="61213"/>
                </a:lnTo>
                <a:lnTo>
                  <a:pt x="322478" y="61213"/>
                </a:lnTo>
                <a:lnTo>
                  <a:pt x="322478" y="42798"/>
                </a:lnTo>
                <a:close/>
              </a:path>
              <a:path w="990600" h="134619">
                <a:moveTo>
                  <a:pt x="349872" y="41275"/>
                </a:moveTo>
                <a:lnTo>
                  <a:pt x="340982" y="41275"/>
                </a:lnTo>
                <a:lnTo>
                  <a:pt x="336321" y="43052"/>
                </a:lnTo>
                <a:lnTo>
                  <a:pt x="332130" y="46608"/>
                </a:lnTo>
                <a:lnTo>
                  <a:pt x="327952" y="50037"/>
                </a:lnTo>
                <a:lnTo>
                  <a:pt x="324853" y="54990"/>
                </a:lnTo>
                <a:lnTo>
                  <a:pt x="322821" y="61213"/>
                </a:lnTo>
                <a:lnTo>
                  <a:pt x="329884" y="61213"/>
                </a:lnTo>
                <a:lnTo>
                  <a:pt x="332701" y="57276"/>
                </a:lnTo>
                <a:lnTo>
                  <a:pt x="337794" y="54482"/>
                </a:lnTo>
                <a:lnTo>
                  <a:pt x="354685" y="54482"/>
                </a:lnTo>
                <a:lnTo>
                  <a:pt x="354685" y="42544"/>
                </a:lnTo>
                <a:lnTo>
                  <a:pt x="352717" y="41655"/>
                </a:lnTo>
                <a:lnTo>
                  <a:pt x="349872" y="41275"/>
                </a:lnTo>
                <a:close/>
              </a:path>
              <a:path w="990600" h="134619">
                <a:moveTo>
                  <a:pt x="354685" y="54482"/>
                </a:moveTo>
                <a:lnTo>
                  <a:pt x="348589" y="54482"/>
                </a:lnTo>
                <a:lnTo>
                  <a:pt x="352196" y="55371"/>
                </a:lnTo>
                <a:lnTo>
                  <a:pt x="354685" y="57276"/>
                </a:lnTo>
                <a:lnTo>
                  <a:pt x="354685" y="54482"/>
                </a:lnTo>
                <a:close/>
              </a:path>
              <a:path w="990600" h="134619">
                <a:moveTo>
                  <a:pt x="983449" y="40893"/>
                </a:moveTo>
                <a:lnTo>
                  <a:pt x="977988" y="40893"/>
                </a:lnTo>
                <a:lnTo>
                  <a:pt x="975702" y="41909"/>
                </a:lnTo>
                <a:lnTo>
                  <a:pt x="973797" y="43687"/>
                </a:lnTo>
                <a:lnTo>
                  <a:pt x="971892" y="45592"/>
                </a:lnTo>
                <a:lnTo>
                  <a:pt x="971003" y="47878"/>
                </a:lnTo>
                <a:lnTo>
                  <a:pt x="971003" y="53212"/>
                </a:lnTo>
                <a:lnTo>
                  <a:pt x="971892" y="55498"/>
                </a:lnTo>
                <a:lnTo>
                  <a:pt x="975702" y="59308"/>
                </a:lnTo>
                <a:lnTo>
                  <a:pt x="977988" y="60325"/>
                </a:lnTo>
                <a:lnTo>
                  <a:pt x="983449" y="60325"/>
                </a:lnTo>
                <a:lnTo>
                  <a:pt x="985735" y="59308"/>
                </a:lnTo>
                <a:lnTo>
                  <a:pt x="989545" y="55498"/>
                </a:lnTo>
                <a:lnTo>
                  <a:pt x="990561" y="53212"/>
                </a:lnTo>
                <a:lnTo>
                  <a:pt x="990561" y="47878"/>
                </a:lnTo>
                <a:lnTo>
                  <a:pt x="989545" y="45592"/>
                </a:lnTo>
                <a:lnTo>
                  <a:pt x="987640" y="43687"/>
                </a:lnTo>
                <a:lnTo>
                  <a:pt x="985735" y="41909"/>
                </a:lnTo>
                <a:lnTo>
                  <a:pt x="983449" y="40893"/>
                </a:lnTo>
                <a:close/>
              </a:path>
              <a:path w="990600" h="134619">
                <a:moveTo>
                  <a:pt x="63030" y="7112"/>
                </a:moveTo>
                <a:lnTo>
                  <a:pt x="47891" y="7112"/>
                </a:lnTo>
                <a:lnTo>
                  <a:pt x="0" y="131952"/>
                </a:lnTo>
                <a:lnTo>
                  <a:pt x="16281" y="131952"/>
                </a:lnTo>
                <a:lnTo>
                  <a:pt x="28727" y="97027"/>
                </a:lnTo>
                <a:lnTo>
                  <a:pt x="97651" y="97027"/>
                </a:lnTo>
                <a:lnTo>
                  <a:pt x="92566" y="83819"/>
                </a:lnTo>
                <a:lnTo>
                  <a:pt x="33604" y="83819"/>
                </a:lnTo>
                <a:lnTo>
                  <a:pt x="53771" y="28575"/>
                </a:lnTo>
                <a:lnTo>
                  <a:pt x="54444" y="25780"/>
                </a:lnTo>
                <a:lnTo>
                  <a:pt x="55029" y="22351"/>
                </a:lnTo>
                <a:lnTo>
                  <a:pt x="68898" y="22351"/>
                </a:lnTo>
                <a:lnTo>
                  <a:pt x="63030" y="7112"/>
                </a:lnTo>
                <a:close/>
              </a:path>
              <a:path w="990600" h="134619">
                <a:moveTo>
                  <a:pt x="97651" y="97027"/>
                </a:moveTo>
                <a:lnTo>
                  <a:pt x="81660" y="97027"/>
                </a:lnTo>
                <a:lnTo>
                  <a:pt x="94894" y="131952"/>
                </a:lnTo>
                <a:lnTo>
                  <a:pt x="111099" y="131952"/>
                </a:lnTo>
                <a:lnTo>
                  <a:pt x="97651" y="97027"/>
                </a:lnTo>
                <a:close/>
              </a:path>
              <a:path w="990600" h="134619">
                <a:moveTo>
                  <a:pt x="68898" y="22351"/>
                </a:moveTo>
                <a:lnTo>
                  <a:pt x="55371" y="22351"/>
                </a:lnTo>
                <a:lnTo>
                  <a:pt x="56006" y="26162"/>
                </a:lnTo>
                <a:lnTo>
                  <a:pt x="56654" y="28955"/>
                </a:lnTo>
                <a:lnTo>
                  <a:pt x="57289" y="30606"/>
                </a:lnTo>
                <a:lnTo>
                  <a:pt x="76873" y="83819"/>
                </a:lnTo>
                <a:lnTo>
                  <a:pt x="92566" y="83819"/>
                </a:lnTo>
                <a:lnTo>
                  <a:pt x="68898" y="22351"/>
                </a:lnTo>
                <a:close/>
              </a:path>
              <a:path w="990600" h="134619">
                <a:moveTo>
                  <a:pt x="548601" y="7112"/>
                </a:moveTo>
                <a:lnTo>
                  <a:pt x="514311" y="7112"/>
                </a:lnTo>
                <a:lnTo>
                  <a:pt x="514311" y="131952"/>
                </a:lnTo>
                <a:lnTo>
                  <a:pt x="528916" y="131952"/>
                </a:lnTo>
                <a:lnTo>
                  <a:pt x="528916" y="84835"/>
                </a:lnTo>
                <a:lnTo>
                  <a:pt x="545426" y="84835"/>
                </a:lnTo>
                <a:lnTo>
                  <a:pt x="580113" y="71627"/>
                </a:lnTo>
                <a:lnTo>
                  <a:pt x="528916" y="71627"/>
                </a:lnTo>
                <a:lnTo>
                  <a:pt x="528916" y="20446"/>
                </a:lnTo>
                <a:lnTo>
                  <a:pt x="582875" y="20446"/>
                </a:lnTo>
                <a:lnTo>
                  <a:pt x="579716" y="16890"/>
                </a:lnTo>
                <a:lnTo>
                  <a:pt x="573622" y="12630"/>
                </a:lnTo>
                <a:lnTo>
                  <a:pt x="566397" y="9572"/>
                </a:lnTo>
                <a:lnTo>
                  <a:pt x="558053" y="7729"/>
                </a:lnTo>
                <a:lnTo>
                  <a:pt x="548601" y="7112"/>
                </a:lnTo>
                <a:close/>
              </a:path>
              <a:path w="990600" h="134619">
                <a:moveTo>
                  <a:pt x="582875" y="20446"/>
                </a:moveTo>
                <a:lnTo>
                  <a:pt x="546061" y="20446"/>
                </a:lnTo>
                <a:lnTo>
                  <a:pt x="558896" y="21974"/>
                </a:lnTo>
                <a:lnTo>
                  <a:pt x="568064" y="26574"/>
                </a:lnTo>
                <a:lnTo>
                  <a:pt x="573565" y="34270"/>
                </a:lnTo>
                <a:lnTo>
                  <a:pt x="575291" y="44450"/>
                </a:lnTo>
                <a:lnTo>
                  <a:pt x="575398" y="53466"/>
                </a:lnTo>
                <a:lnTo>
                  <a:pt x="572731" y="60070"/>
                </a:lnTo>
                <a:lnTo>
                  <a:pt x="562063" y="69214"/>
                </a:lnTo>
                <a:lnTo>
                  <a:pt x="554316" y="71627"/>
                </a:lnTo>
                <a:lnTo>
                  <a:pt x="580113" y="71627"/>
                </a:lnTo>
                <a:lnTo>
                  <a:pt x="583780" y="67435"/>
                </a:lnTo>
                <a:lnTo>
                  <a:pt x="587590" y="60563"/>
                </a:lnTo>
                <a:lnTo>
                  <a:pt x="589876" y="52905"/>
                </a:lnTo>
                <a:lnTo>
                  <a:pt x="590638" y="44450"/>
                </a:lnTo>
                <a:lnTo>
                  <a:pt x="589950" y="36018"/>
                </a:lnTo>
                <a:lnTo>
                  <a:pt x="587892" y="28622"/>
                </a:lnTo>
                <a:lnTo>
                  <a:pt x="584477" y="22250"/>
                </a:lnTo>
                <a:lnTo>
                  <a:pt x="582875" y="20446"/>
                </a:lnTo>
                <a:close/>
              </a:path>
              <a:path w="990600" h="134619">
                <a:moveTo>
                  <a:pt x="799553" y="54990"/>
                </a:moveTo>
                <a:lnTo>
                  <a:pt x="785202" y="54990"/>
                </a:lnTo>
                <a:lnTo>
                  <a:pt x="785202" y="107822"/>
                </a:lnTo>
                <a:lnTo>
                  <a:pt x="786677" y="119231"/>
                </a:lnTo>
                <a:lnTo>
                  <a:pt x="791092" y="127365"/>
                </a:lnTo>
                <a:lnTo>
                  <a:pt x="798436" y="132236"/>
                </a:lnTo>
                <a:lnTo>
                  <a:pt x="808697" y="133857"/>
                </a:lnTo>
                <a:lnTo>
                  <a:pt x="814158" y="133857"/>
                </a:lnTo>
                <a:lnTo>
                  <a:pt x="818603" y="132968"/>
                </a:lnTo>
                <a:lnTo>
                  <a:pt x="822032" y="131190"/>
                </a:lnTo>
                <a:lnTo>
                  <a:pt x="822032" y="121919"/>
                </a:lnTo>
                <a:lnTo>
                  <a:pt x="807935" y="121919"/>
                </a:lnTo>
                <a:lnTo>
                  <a:pt x="804633" y="120650"/>
                </a:lnTo>
                <a:lnTo>
                  <a:pt x="800569" y="115569"/>
                </a:lnTo>
                <a:lnTo>
                  <a:pt x="799553" y="111251"/>
                </a:lnTo>
                <a:lnTo>
                  <a:pt x="799553" y="54990"/>
                </a:lnTo>
                <a:close/>
              </a:path>
              <a:path w="990600" h="134619">
                <a:moveTo>
                  <a:pt x="822032" y="118998"/>
                </a:moveTo>
                <a:lnTo>
                  <a:pt x="819365" y="120903"/>
                </a:lnTo>
                <a:lnTo>
                  <a:pt x="816317" y="121919"/>
                </a:lnTo>
                <a:lnTo>
                  <a:pt x="822032" y="121919"/>
                </a:lnTo>
                <a:lnTo>
                  <a:pt x="822032" y="118998"/>
                </a:lnTo>
                <a:close/>
              </a:path>
              <a:path w="990600" h="134619">
                <a:moveTo>
                  <a:pt x="822032" y="42798"/>
                </a:moveTo>
                <a:lnTo>
                  <a:pt x="769962" y="42798"/>
                </a:lnTo>
                <a:lnTo>
                  <a:pt x="769962" y="54990"/>
                </a:lnTo>
                <a:lnTo>
                  <a:pt x="822032" y="54990"/>
                </a:lnTo>
                <a:lnTo>
                  <a:pt x="822032" y="42798"/>
                </a:lnTo>
                <a:close/>
              </a:path>
              <a:path w="990600" h="134619">
                <a:moveTo>
                  <a:pt x="799553" y="16509"/>
                </a:moveTo>
                <a:lnTo>
                  <a:pt x="785202" y="21081"/>
                </a:lnTo>
                <a:lnTo>
                  <a:pt x="785202" y="42798"/>
                </a:lnTo>
                <a:lnTo>
                  <a:pt x="799553" y="42798"/>
                </a:lnTo>
                <a:lnTo>
                  <a:pt x="799553" y="16509"/>
                </a:lnTo>
                <a:close/>
              </a:path>
              <a:path w="990600" h="134619">
                <a:moveTo>
                  <a:pt x="947254" y="0"/>
                </a:moveTo>
                <a:lnTo>
                  <a:pt x="933030" y="0"/>
                </a:lnTo>
                <a:lnTo>
                  <a:pt x="933030" y="131952"/>
                </a:lnTo>
                <a:lnTo>
                  <a:pt x="947254" y="131952"/>
                </a:lnTo>
                <a:lnTo>
                  <a:pt x="9472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65579" y="2660776"/>
            <a:ext cx="3843401" cy="175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8289" y="306323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234" y="0"/>
                </a:moveTo>
                <a:lnTo>
                  <a:pt x="14350" y="0"/>
                </a:lnTo>
                <a:lnTo>
                  <a:pt x="9702" y="1905"/>
                </a:lnTo>
                <a:lnTo>
                  <a:pt x="5816" y="5842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3"/>
                </a:lnTo>
                <a:lnTo>
                  <a:pt x="1943" y="29972"/>
                </a:lnTo>
                <a:lnTo>
                  <a:pt x="5816" y="33782"/>
                </a:lnTo>
                <a:lnTo>
                  <a:pt x="9702" y="37719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9"/>
                </a:lnTo>
                <a:lnTo>
                  <a:pt x="33794" y="33782"/>
                </a:lnTo>
                <a:lnTo>
                  <a:pt x="37668" y="29972"/>
                </a:lnTo>
                <a:lnTo>
                  <a:pt x="39611" y="25273"/>
                </a:lnTo>
                <a:lnTo>
                  <a:pt x="39611" y="14350"/>
                </a:lnTo>
                <a:lnTo>
                  <a:pt x="37668" y="9651"/>
                </a:lnTo>
                <a:lnTo>
                  <a:pt x="33794" y="5842"/>
                </a:lnTo>
                <a:lnTo>
                  <a:pt x="29908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993" y="3007105"/>
            <a:ext cx="5169750" cy="326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8289" y="359968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04"/>
                </a:lnTo>
                <a:lnTo>
                  <a:pt x="5816" y="5841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3"/>
                </a:lnTo>
                <a:lnTo>
                  <a:pt x="1943" y="29972"/>
                </a:lnTo>
                <a:lnTo>
                  <a:pt x="5816" y="33781"/>
                </a:lnTo>
                <a:lnTo>
                  <a:pt x="9702" y="37718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8"/>
                </a:lnTo>
                <a:lnTo>
                  <a:pt x="33794" y="33781"/>
                </a:lnTo>
                <a:lnTo>
                  <a:pt x="37668" y="29972"/>
                </a:lnTo>
                <a:lnTo>
                  <a:pt x="39611" y="25273"/>
                </a:lnTo>
                <a:lnTo>
                  <a:pt x="39611" y="14350"/>
                </a:lnTo>
                <a:lnTo>
                  <a:pt x="37668" y="9651"/>
                </a:lnTo>
                <a:lnTo>
                  <a:pt x="33794" y="5841"/>
                </a:lnTo>
                <a:lnTo>
                  <a:pt x="29908" y="1904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9993" y="3543553"/>
            <a:ext cx="5335739" cy="3649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8289" y="4136135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05"/>
                </a:lnTo>
                <a:lnTo>
                  <a:pt x="5816" y="5841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2"/>
                </a:lnTo>
                <a:lnTo>
                  <a:pt x="1943" y="29971"/>
                </a:lnTo>
                <a:lnTo>
                  <a:pt x="5816" y="33781"/>
                </a:lnTo>
                <a:lnTo>
                  <a:pt x="9702" y="37718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8"/>
                </a:lnTo>
                <a:lnTo>
                  <a:pt x="33794" y="33781"/>
                </a:lnTo>
                <a:lnTo>
                  <a:pt x="37668" y="29971"/>
                </a:lnTo>
                <a:lnTo>
                  <a:pt x="39611" y="25272"/>
                </a:lnTo>
                <a:lnTo>
                  <a:pt x="39611" y="14350"/>
                </a:lnTo>
                <a:lnTo>
                  <a:pt x="37668" y="9651"/>
                </a:lnTo>
                <a:lnTo>
                  <a:pt x="33794" y="5841"/>
                </a:lnTo>
                <a:lnTo>
                  <a:pt x="29908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9993" y="4085082"/>
            <a:ext cx="1150620" cy="144145"/>
          </a:xfrm>
          <a:custGeom>
            <a:avLst/>
            <a:gdLst/>
            <a:ahLst/>
            <a:cxnLst/>
            <a:rect l="l" t="t" r="r" b="b"/>
            <a:pathLst>
              <a:path w="1150620" h="144145">
                <a:moveTo>
                  <a:pt x="405726" y="35687"/>
                </a:moveTo>
                <a:lnTo>
                  <a:pt x="371222" y="55816"/>
                </a:lnTo>
                <a:lnTo>
                  <a:pt x="364578" y="82677"/>
                </a:lnTo>
                <a:lnTo>
                  <a:pt x="365247" y="93087"/>
                </a:lnTo>
                <a:lnTo>
                  <a:pt x="388232" y="125984"/>
                </a:lnTo>
                <a:lnTo>
                  <a:pt x="405091" y="129032"/>
                </a:lnTo>
                <a:lnTo>
                  <a:pt x="414257" y="128488"/>
                </a:lnTo>
                <a:lnTo>
                  <a:pt x="422506" y="126873"/>
                </a:lnTo>
                <a:lnTo>
                  <a:pt x="429827" y="124209"/>
                </a:lnTo>
                <a:lnTo>
                  <a:pt x="436206" y="120523"/>
                </a:lnTo>
                <a:lnTo>
                  <a:pt x="436206" y="116967"/>
                </a:lnTo>
                <a:lnTo>
                  <a:pt x="399503" y="116967"/>
                </a:lnTo>
                <a:lnTo>
                  <a:pt x="392518" y="114300"/>
                </a:lnTo>
                <a:lnTo>
                  <a:pt x="387438" y="108839"/>
                </a:lnTo>
                <a:lnTo>
                  <a:pt x="382231" y="103505"/>
                </a:lnTo>
                <a:lnTo>
                  <a:pt x="379564" y="95885"/>
                </a:lnTo>
                <a:lnTo>
                  <a:pt x="379437" y="85852"/>
                </a:lnTo>
                <a:lnTo>
                  <a:pt x="442302" y="85852"/>
                </a:lnTo>
                <a:lnTo>
                  <a:pt x="442302" y="78486"/>
                </a:lnTo>
                <a:lnTo>
                  <a:pt x="442009" y="73787"/>
                </a:lnTo>
                <a:lnTo>
                  <a:pt x="379564" y="73787"/>
                </a:lnTo>
                <a:lnTo>
                  <a:pt x="380707" y="66040"/>
                </a:lnTo>
                <a:lnTo>
                  <a:pt x="383501" y="59690"/>
                </a:lnTo>
                <a:lnTo>
                  <a:pt x="393026" y="50165"/>
                </a:lnTo>
                <a:lnTo>
                  <a:pt x="398741" y="47752"/>
                </a:lnTo>
                <a:lnTo>
                  <a:pt x="433290" y="47752"/>
                </a:lnTo>
                <a:lnTo>
                  <a:pt x="432777" y="46990"/>
                </a:lnTo>
                <a:lnTo>
                  <a:pt x="427497" y="42062"/>
                </a:lnTo>
                <a:lnTo>
                  <a:pt x="421205" y="38528"/>
                </a:lnTo>
                <a:lnTo>
                  <a:pt x="413936" y="36399"/>
                </a:lnTo>
                <a:lnTo>
                  <a:pt x="405726" y="35687"/>
                </a:lnTo>
                <a:close/>
              </a:path>
              <a:path w="1150620" h="144145">
                <a:moveTo>
                  <a:pt x="436206" y="107061"/>
                </a:moveTo>
                <a:lnTo>
                  <a:pt x="429702" y="111394"/>
                </a:lnTo>
                <a:lnTo>
                  <a:pt x="422935" y="114490"/>
                </a:lnTo>
                <a:lnTo>
                  <a:pt x="415882" y="116347"/>
                </a:lnTo>
                <a:lnTo>
                  <a:pt x="408520" y="116967"/>
                </a:lnTo>
                <a:lnTo>
                  <a:pt x="436206" y="116967"/>
                </a:lnTo>
                <a:lnTo>
                  <a:pt x="436206" y="107061"/>
                </a:lnTo>
                <a:close/>
              </a:path>
              <a:path w="1150620" h="144145">
                <a:moveTo>
                  <a:pt x="433290" y="47752"/>
                </a:moveTo>
                <a:lnTo>
                  <a:pt x="412330" y="47752"/>
                </a:lnTo>
                <a:lnTo>
                  <a:pt x="417791" y="50038"/>
                </a:lnTo>
                <a:lnTo>
                  <a:pt x="425665" y="59182"/>
                </a:lnTo>
                <a:lnTo>
                  <a:pt x="427697" y="65532"/>
                </a:lnTo>
                <a:lnTo>
                  <a:pt x="427697" y="73787"/>
                </a:lnTo>
                <a:lnTo>
                  <a:pt x="442009" y="73787"/>
                </a:lnTo>
                <a:lnTo>
                  <a:pt x="441707" y="68939"/>
                </a:lnTo>
                <a:lnTo>
                  <a:pt x="439921" y="60499"/>
                </a:lnTo>
                <a:lnTo>
                  <a:pt x="436945" y="53179"/>
                </a:lnTo>
                <a:lnTo>
                  <a:pt x="433290" y="47752"/>
                </a:lnTo>
                <a:close/>
              </a:path>
              <a:path w="1150620" h="144145">
                <a:moveTo>
                  <a:pt x="219887" y="37719"/>
                </a:moveTo>
                <a:lnTo>
                  <a:pt x="205689" y="37719"/>
                </a:lnTo>
                <a:lnTo>
                  <a:pt x="205689" y="91059"/>
                </a:lnTo>
                <a:lnTo>
                  <a:pt x="207681" y="107654"/>
                </a:lnTo>
                <a:lnTo>
                  <a:pt x="213658" y="119522"/>
                </a:lnTo>
                <a:lnTo>
                  <a:pt x="223616" y="126652"/>
                </a:lnTo>
                <a:lnTo>
                  <a:pt x="237553" y="129032"/>
                </a:lnTo>
                <a:lnTo>
                  <a:pt x="246266" y="128010"/>
                </a:lnTo>
                <a:lnTo>
                  <a:pt x="253757" y="124952"/>
                </a:lnTo>
                <a:lnTo>
                  <a:pt x="260025" y="119870"/>
                </a:lnTo>
                <a:lnTo>
                  <a:pt x="262091" y="116967"/>
                </a:lnTo>
                <a:lnTo>
                  <a:pt x="241477" y="116967"/>
                </a:lnTo>
                <a:lnTo>
                  <a:pt x="232033" y="115204"/>
                </a:lnTo>
                <a:lnTo>
                  <a:pt x="225286" y="109918"/>
                </a:lnTo>
                <a:lnTo>
                  <a:pt x="221237" y="101107"/>
                </a:lnTo>
                <a:lnTo>
                  <a:pt x="219887" y="88773"/>
                </a:lnTo>
                <a:lnTo>
                  <a:pt x="219887" y="37719"/>
                </a:lnTo>
                <a:close/>
              </a:path>
              <a:path w="1150620" h="144145">
                <a:moveTo>
                  <a:pt x="279704" y="112776"/>
                </a:moveTo>
                <a:lnTo>
                  <a:pt x="265417" y="112776"/>
                </a:lnTo>
                <a:lnTo>
                  <a:pt x="265417" y="126873"/>
                </a:lnTo>
                <a:lnTo>
                  <a:pt x="279704" y="126873"/>
                </a:lnTo>
                <a:lnTo>
                  <a:pt x="279704" y="112776"/>
                </a:lnTo>
                <a:close/>
              </a:path>
              <a:path w="1150620" h="144145">
                <a:moveTo>
                  <a:pt x="279704" y="37719"/>
                </a:moveTo>
                <a:lnTo>
                  <a:pt x="265417" y="37719"/>
                </a:lnTo>
                <a:lnTo>
                  <a:pt x="265417" y="97409"/>
                </a:lnTo>
                <a:lnTo>
                  <a:pt x="263169" y="104140"/>
                </a:lnTo>
                <a:lnTo>
                  <a:pt x="258673" y="109347"/>
                </a:lnTo>
                <a:lnTo>
                  <a:pt x="254177" y="114427"/>
                </a:lnTo>
                <a:lnTo>
                  <a:pt x="248437" y="116967"/>
                </a:lnTo>
                <a:lnTo>
                  <a:pt x="262091" y="116967"/>
                </a:lnTo>
                <a:lnTo>
                  <a:pt x="265074" y="112776"/>
                </a:lnTo>
                <a:lnTo>
                  <a:pt x="279704" y="112776"/>
                </a:lnTo>
                <a:lnTo>
                  <a:pt x="279704" y="37719"/>
                </a:lnTo>
                <a:close/>
              </a:path>
              <a:path w="1150620" h="144145">
                <a:moveTo>
                  <a:pt x="189001" y="37719"/>
                </a:moveTo>
                <a:lnTo>
                  <a:pt x="120218" y="37719"/>
                </a:lnTo>
                <a:lnTo>
                  <a:pt x="120218" y="49911"/>
                </a:lnTo>
                <a:lnTo>
                  <a:pt x="168020" y="49911"/>
                </a:lnTo>
                <a:lnTo>
                  <a:pt x="115252" y="122428"/>
                </a:lnTo>
                <a:lnTo>
                  <a:pt x="115252" y="126873"/>
                </a:lnTo>
                <a:lnTo>
                  <a:pt x="188480" y="126873"/>
                </a:lnTo>
                <a:lnTo>
                  <a:pt x="188480" y="114681"/>
                </a:lnTo>
                <a:lnTo>
                  <a:pt x="136245" y="114681"/>
                </a:lnTo>
                <a:lnTo>
                  <a:pt x="189001" y="41910"/>
                </a:lnTo>
                <a:lnTo>
                  <a:pt x="189001" y="37719"/>
                </a:lnTo>
                <a:close/>
              </a:path>
              <a:path w="1150620" h="144145">
                <a:moveTo>
                  <a:pt x="322478" y="37719"/>
                </a:moveTo>
                <a:lnTo>
                  <a:pt x="308190" y="37719"/>
                </a:lnTo>
                <a:lnTo>
                  <a:pt x="308190" y="126873"/>
                </a:lnTo>
                <a:lnTo>
                  <a:pt x="322478" y="126873"/>
                </a:lnTo>
                <a:lnTo>
                  <a:pt x="322478" y="71501"/>
                </a:lnTo>
                <a:lnTo>
                  <a:pt x="324523" y="63754"/>
                </a:lnTo>
                <a:lnTo>
                  <a:pt x="328612" y="57912"/>
                </a:lnTo>
                <a:lnTo>
                  <a:pt x="329884" y="56134"/>
                </a:lnTo>
                <a:lnTo>
                  <a:pt x="322478" y="56134"/>
                </a:lnTo>
                <a:lnTo>
                  <a:pt x="322478" y="37719"/>
                </a:lnTo>
                <a:close/>
              </a:path>
              <a:path w="1150620" h="144145">
                <a:moveTo>
                  <a:pt x="349872" y="36195"/>
                </a:moveTo>
                <a:lnTo>
                  <a:pt x="340982" y="36195"/>
                </a:lnTo>
                <a:lnTo>
                  <a:pt x="336321" y="37973"/>
                </a:lnTo>
                <a:lnTo>
                  <a:pt x="332130" y="41529"/>
                </a:lnTo>
                <a:lnTo>
                  <a:pt x="327952" y="44958"/>
                </a:lnTo>
                <a:lnTo>
                  <a:pt x="324853" y="49911"/>
                </a:lnTo>
                <a:lnTo>
                  <a:pt x="322821" y="56134"/>
                </a:lnTo>
                <a:lnTo>
                  <a:pt x="329884" y="56134"/>
                </a:lnTo>
                <a:lnTo>
                  <a:pt x="332701" y="52197"/>
                </a:lnTo>
                <a:lnTo>
                  <a:pt x="337794" y="49403"/>
                </a:lnTo>
                <a:lnTo>
                  <a:pt x="354685" y="49403"/>
                </a:lnTo>
                <a:lnTo>
                  <a:pt x="354685" y="37465"/>
                </a:lnTo>
                <a:lnTo>
                  <a:pt x="352717" y="36576"/>
                </a:lnTo>
                <a:lnTo>
                  <a:pt x="349872" y="36195"/>
                </a:lnTo>
                <a:close/>
              </a:path>
              <a:path w="1150620" h="144145">
                <a:moveTo>
                  <a:pt x="354685" y="49403"/>
                </a:moveTo>
                <a:lnTo>
                  <a:pt x="348589" y="49403"/>
                </a:lnTo>
                <a:lnTo>
                  <a:pt x="352196" y="50292"/>
                </a:lnTo>
                <a:lnTo>
                  <a:pt x="354685" y="52197"/>
                </a:lnTo>
                <a:lnTo>
                  <a:pt x="354685" y="49403"/>
                </a:lnTo>
                <a:close/>
              </a:path>
              <a:path w="1150620" h="144145">
                <a:moveTo>
                  <a:pt x="63030" y="2032"/>
                </a:moveTo>
                <a:lnTo>
                  <a:pt x="47891" y="2032"/>
                </a:lnTo>
                <a:lnTo>
                  <a:pt x="0" y="126873"/>
                </a:lnTo>
                <a:lnTo>
                  <a:pt x="16281" y="126873"/>
                </a:lnTo>
                <a:lnTo>
                  <a:pt x="28727" y="91948"/>
                </a:lnTo>
                <a:lnTo>
                  <a:pt x="97651" y="91948"/>
                </a:lnTo>
                <a:lnTo>
                  <a:pt x="92566" y="78740"/>
                </a:lnTo>
                <a:lnTo>
                  <a:pt x="33604" y="78740"/>
                </a:lnTo>
                <a:lnTo>
                  <a:pt x="53771" y="23495"/>
                </a:lnTo>
                <a:lnTo>
                  <a:pt x="54444" y="20701"/>
                </a:lnTo>
                <a:lnTo>
                  <a:pt x="55029" y="17272"/>
                </a:lnTo>
                <a:lnTo>
                  <a:pt x="68898" y="17272"/>
                </a:lnTo>
                <a:lnTo>
                  <a:pt x="63030" y="2032"/>
                </a:lnTo>
                <a:close/>
              </a:path>
              <a:path w="1150620" h="144145">
                <a:moveTo>
                  <a:pt x="97651" y="91948"/>
                </a:moveTo>
                <a:lnTo>
                  <a:pt x="81660" y="91948"/>
                </a:lnTo>
                <a:lnTo>
                  <a:pt x="94894" y="126873"/>
                </a:lnTo>
                <a:lnTo>
                  <a:pt x="111099" y="126873"/>
                </a:lnTo>
                <a:lnTo>
                  <a:pt x="97651" y="91948"/>
                </a:lnTo>
                <a:close/>
              </a:path>
              <a:path w="1150620" h="144145">
                <a:moveTo>
                  <a:pt x="68898" y="17272"/>
                </a:moveTo>
                <a:lnTo>
                  <a:pt x="55371" y="17272"/>
                </a:lnTo>
                <a:lnTo>
                  <a:pt x="56006" y="21082"/>
                </a:lnTo>
                <a:lnTo>
                  <a:pt x="56654" y="23876"/>
                </a:lnTo>
                <a:lnTo>
                  <a:pt x="57289" y="25527"/>
                </a:lnTo>
                <a:lnTo>
                  <a:pt x="76873" y="78740"/>
                </a:lnTo>
                <a:lnTo>
                  <a:pt x="92566" y="78740"/>
                </a:lnTo>
                <a:lnTo>
                  <a:pt x="68898" y="17272"/>
                </a:lnTo>
                <a:close/>
              </a:path>
              <a:path w="1150620" h="144145">
                <a:moveTo>
                  <a:pt x="911567" y="2032"/>
                </a:moveTo>
                <a:lnTo>
                  <a:pt x="877023" y="2032"/>
                </a:lnTo>
                <a:lnTo>
                  <a:pt x="877023" y="126873"/>
                </a:lnTo>
                <a:lnTo>
                  <a:pt x="910170" y="126873"/>
                </a:lnTo>
                <a:lnTo>
                  <a:pt x="924742" y="125777"/>
                </a:lnTo>
                <a:lnTo>
                  <a:pt x="937777" y="122491"/>
                </a:lnTo>
                <a:lnTo>
                  <a:pt x="949265" y="117014"/>
                </a:lnTo>
                <a:lnTo>
                  <a:pt x="953602" y="113665"/>
                </a:lnTo>
                <a:lnTo>
                  <a:pt x="891628" y="113665"/>
                </a:lnTo>
                <a:lnTo>
                  <a:pt x="891628" y="15367"/>
                </a:lnTo>
                <a:lnTo>
                  <a:pt x="957569" y="15367"/>
                </a:lnTo>
                <a:lnTo>
                  <a:pt x="940404" y="5842"/>
                </a:lnTo>
                <a:lnTo>
                  <a:pt x="911567" y="2032"/>
                </a:lnTo>
                <a:close/>
              </a:path>
              <a:path w="1150620" h="144145">
                <a:moveTo>
                  <a:pt x="957569" y="15367"/>
                </a:moveTo>
                <a:lnTo>
                  <a:pt x="911186" y="15367"/>
                </a:lnTo>
                <a:lnTo>
                  <a:pt x="933523" y="18347"/>
                </a:lnTo>
                <a:lnTo>
                  <a:pt x="949477" y="27305"/>
                </a:lnTo>
                <a:lnTo>
                  <a:pt x="959050" y="42263"/>
                </a:lnTo>
                <a:lnTo>
                  <a:pt x="962240" y="63246"/>
                </a:lnTo>
                <a:lnTo>
                  <a:pt x="961383" y="74652"/>
                </a:lnTo>
                <a:lnTo>
                  <a:pt x="932126" y="110410"/>
                </a:lnTo>
                <a:lnTo>
                  <a:pt x="910297" y="113665"/>
                </a:lnTo>
                <a:lnTo>
                  <a:pt x="953602" y="113665"/>
                </a:lnTo>
                <a:lnTo>
                  <a:pt x="976337" y="76682"/>
                </a:lnTo>
                <a:lnTo>
                  <a:pt x="977480" y="62992"/>
                </a:lnTo>
                <a:lnTo>
                  <a:pt x="973361" y="36322"/>
                </a:lnTo>
                <a:lnTo>
                  <a:pt x="961002" y="17272"/>
                </a:lnTo>
                <a:lnTo>
                  <a:pt x="957569" y="15367"/>
                </a:lnTo>
                <a:close/>
              </a:path>
              <a:path w="1150620" h="144145">
                <a:moveTo>
                  <a:pt x="704753" y="126111"/>
                </a:moveTo>
                <a:lnTo>
                  <a:pt x="679284" y="126111"/>
                </a:lnTo>
                <a:lnTo>
                  <a:pt x="702779" y="143764"/>
                </a:lnTo>
                <a:lnTo>
                  <a:pt x="729449" y="143764"/>
                </a:lnTo>
                <a:lnTo>
                  <a:pt x="704753" y="126111"/>
                </a:lnTo>
                <a:close/>
              </a:path>
              <a:path w="1150620" h="144145">
                <a:moveTo>
                  <a:pt x="661250" y="0"/>
                </a:moveTo>
                <a:lnTo>
                  <a:pt x="616927" y="17907"/>
                </a:lnTo>
                <a:lnTo>
                  <a:pt x="600671" y="66040"/>
                </a:lnTo>
                <a:lnTo>
                  <a:pt x="601652" y="79376"/>
                </a:lnTo>
                <a:lnTo>
                  <a:pt x="625266" y="119173"/>
                </a:lnTo>
                <a:lnTo>
                  <a:pt x="659091" y="129032"/>
                </a:lnTo>
                <a:lnTo>
                  <a:pt x="666457" y="129032"/>
                </a:lnTo>
                <a:lnTo>
                  <a:pt x="673188" y="128016"/>
                </a:lnTo>
                <a:lnTo>
                  <a:pt x="679284" y="126111"/>
                </a:lnTo>
                <a:lnTo>
                  <a:pt x="704753" y="126111"/>
                </a:lnTo>
                <a:lnTo>
                  <a:pt x="694270" y="118618"/>
                </a:lnTo>
                <a:lnTo>
                  <a:pt x="697191" y="116586"/>
                </a:lnTo>
                <a:lnTo>
                  <a:pt x="698030" y="115824"/>
                </a:lnTo>
                <a:lnTo>
                  <a:pt x="659091" y="115824"/>
                </a:lnTo>
                <a:lnTo>
                  <a:pt x="649924" y="114962"/>
                </a:lnTo>
                <a:lnTo>
                  <a:pt x="618928" y="85439"/>
                </a:lnTo>
                <a:lnTo>
                  <a:pt x="616008" y="66040"/>
                </a:lnTo>
                <a:lnTo>
                  <a:pt x="616029" y="62992"/>
                </a:lnTo>
                <a:lnTo>
                  <a:pt x="634803" y="21191"/>
                </a:lnTo>
                <a:lnTo>
                  <a:pt x="660234" y="13208"/>
                </a:lnTo>
                <a:lnTo>
                  <a:pt x="698075" y="13208"/>
                </a:lnTo>
                <a:lnTo>
                  <a:pt x="694255" y="9804"/>
                </a:lnTo>
                <a:lnTo>
                  <a:pt x="684491" y="4365"/>
                </a:lnTo>
                <a:lnTo>
                  <a:pt x="673490" y="1093"/>
                </a:lnTo>
                <a:lnTo>
                  <a:pt x="661250" y="0"/>
                </a:lnTo>
                <a:close/>
              </a:path>
              <a:path w="1150620" h="144145">
                <a:moveTo>
                  <a:pt x="698075" y="13208"/>
                </a:moveTo>
                <a:lnTo>
                  <a:pt x="660234" y="13208"/>
                </a:lnTo>
                <a:lnTo>
                  <a:pt x="669783" y="14043"/>
                </a:lnTo>
                <a:lnTo>
                  <a:pt x="678237" y="16557"/>
                </a:lnTo>
                <a:lnTo>
                  <a:pt x="702680" y="53226"/>
                </a:lnTo>
                <a:lnTo>
                  <a:pt x="703340" y="66040"/>
                </a:lnTo>
                <a:lnTo>
                  <a:pt x="702674" y="76307"/>
                </a:lnTo>
                <a:lnTo>
                  <a:pt x="677475" y="112490"/>
                </a:lnTo>
                <a:lnTo>
                  <a:pt x="659091" y="115824"/>
                </a:lnTo>
                <a:lnTo>
                  <a:pt x="698030" y="115824"/>
                </a:lnTo>
                <a:lnTo>
                  <a:pt x="717652" y="77444"/>
                </a:lnTo>
                <a:lnTo>
                  <a:pt x="718654" y="62992"/>
                </a:lnTo>
                <a:lnTo>
                  <a:pt x="717674" y="49563"/>
                </a:lnTo>
                <a:lnTo>
                  <a:pt x="714717" y="37480"/>
                </a:lnTo>
                <a:lnTo>
                  <a:pt x="709760" y="26755"/>
                </a:lnTo>
                <a:lnTo>
                  <a:pt x="702779" y="17399"/>
                </a:lnTo>
                <a:lnTo>
                  <a:pt x="698075" y="13208"/>
                </a:lnTo>
                <a:close/>
              </a:path>
              <a:path w="1150620" h="144145">
                <a:moveTo>
                  <a:pt x="1004023" y="2032"/>
                </a:moveTo>
                <a:lnTo>
                  <a:pt x="987894" y="2032"/>
                </a:lnTo>
                <a:lnTo>
                  <a:pt x="1024470" y="126873"/>
                </a:lnTo>
                <a:lnTo>
                  <a:pt x="1041488" y="126873"/>
                </a:lnTo>
                <a:lnTo>
                  <a:pt x="1046149" y="110363"/>
                </a:lnTo>
                <a:lnTo>
                  <a:pt x="1032598" y="110363"/>
                </a:lnTo>
                <a:lnTo>
                  <a:pt x="1032419" y="107315"/>
                </a:lnTo>
                <a:lnTo>
                  <a:pt x="1032306" y="105791"/>
                </a:lnTo>
                <a:lnTo>
                  <a:pt x="1031709" y="101854"/>
                </a:lnTo>
                <a:lnTo>
                  <a:pt x="1030566" y="97790"/>
                </a:lnTo>
                <a:lnTo>
                  <a:pt x="1004023" y="2032"/>
                </a:lnTo>
                <a:close/>
              </a:path>
              <a:path w="1150620" h="144145">
                <a:moveTo>
                  <a:pt x="1083164" y="22987"/>
                </a:moveTo>
                <a:lnTo>
                  <a:pt x="1069936" y="22987"/>
                </a:lnTo>
                <a:lnTo>
                  <a:pt x="1070190" y="27559"/>
                </a:lnTo>
                <a:lnTo>
                  <a:pt x="1070825" y="31750"/>
                </a:lnTo>
                <a:lnTo>
                  <a:pt x="1071968" y="35687"/>
                </a:lnTo>
                <a:lnTo>
                  <a:pt x="1097622" y="126873"/>
                </a:lnTo>
                <a:lnTo>
                  <a:pt x="1114767" y="126873"/>
                </a:lnTo>
                <a:lnTo>
                  <a:pt x="1119472" y="110236"/>
                </a:lnTo>
                <a:lnTo>
                  <a:pt x="1106004" y="110236"/>
                </a:lnTo>
                <a:lnTo>
                  <a:pt x="1105496" y="105791"/>
                </a:lnTo>
                <a:lnTo>
                  <a:pt x="1104861" y="101854"/>
                </a:lnTo>
                <a:lnTo>
                  <a:pt x="1103637" y="97790"/>
                </a:lnTo>
                <a:lnTo>
                  <a:pt x="1083164" y="22987"/>
                </a:lnTo>
                <a:close/>
              </a:path>
              <a:path w="1150620" h="144145">
                <a:moveTo>
                  <a:pt x="1077429" y="2032"/>
                </a:moveTo>
                <a:lnTo>
                  <a:pt x="1063332" y="2032"/>
                </a:lnTo>
                <a:lnTo>
                  <a:pt x="1034249" y="103124"/>
                </a:lnTo>
                <a:lnTo>
                  <a:pt x="1033360" y="107315"/>
                </a:lnTo>
                <a:lnTo>
                  <a:pt x="1033106" y="110363"/>
                </a:lnTo>
                <a:lnTo>
                  <a:pt x="1046149" y="110363"/>
                </a:lnTo>
                <a:lnTo>
                  <a:pt x="1068412" y="31496"/>
                </a:lnTo>
                <a:lnTo>
                  <a:pt x="1069174" y="27305"/>
                </a:lnTo>
                <a:lnTo>
                  <a:pt x="1069555" y="22987"/>
                </a:lnTo>
                <a:lnTo>
                  <a:pt x="1083164" y="22987"/>
                </a:lnTo>
                <a:lnTo>
                  <a:pt x="1077429" y="2032"/>
                </a:lnTo>
                <a:close/>
              </a:path>
              <a:path w="1150620" h="144145">
                <a:moveTo>
                  <a:pt x="1150073" y="2032"/>
                </a:moveTo>
                <a:lnTo>
                  <a:pt x="1134198" y="2032"/>
                </a:lnTo>
                <a:lnTo>
                  <a:pt x="1108564" y="98552"/>
                </a:lnTo>
                <a:lnTo>
                  <a:pt x="1107274" y="103124"/>
                </a:lnTo>
                <a:lnTo>
                  <a:pt x="1106502" y="107315"/>
                </a:lnTo>
                <a:lnTo>
                  <a:pt x="1106258" y="110236"/>
                </a:lnTo>
                <a:lnTo>
                  <a:pt x="1119472" y="110236"/>
                </a:lnTo>
                <a:lnTo>
                  <a:pt x="1150073" y="2032"/>
                </a:lnTo>
                <a:close/>
              </a:path>
              <a:path w="1150620" h="144145">
                <a:moveTo>
                  <a:pt x="757516" y="2032"/>
                </a:moveTo>
                <a:lnTo>
                  <a:pt x="742911" y="2032"/>
                </a:lnTo>
                <a:lnTo>
                  <a:pt x="742911" y="126873"/>
                </a:lnTo>
                <a:lnTo>
                  <a:pt x="807681" y="126873"/>
                </a:lnTo>
                <a:lnTo>
                  <a:pt x="807681" y="113665"/>
                </a:lnTo>
                <a:lnTo>
                  <a:pt x="757516" y="113665"/>
                </a:lnTo>
                <a:lnTo>
                  <a:pt x="757516" y="2032"/>
                </a:lnTo>
                <a:close/>
              </a:path>
              <a:path w="1150620" h="144145">
                <a:moveTo>
                  <a:pt x="508469" y="104648"/>
                </a:moveTo>
                <a:lnTo>
                  <a:pt x="508469" y="121920"/>
                </a:lnTo>
                <a:lnTo>
                  <a:pt x="510120" y="122936"/>
                </a:lnTo>
                <a:lnTo>
                  <a:pt x="532472" y="128524"/>
                </a:lnTo>
                <a:lnTo>
                  <a:pt x="535393" y="128905"/>
                </a:lnTo>
                <a:lnTo>
                  <a:pt x="537806" y="129032"/>
                </a:lnTo>
                <a:lnTo>
                  <a:pt x="545680" y="129032"/>
                </a:lnTo>
                <a:lnTo>
                  <a:pt x="577595" y="115824"/>
                </a:lnTo>
                <a:lnTo>
                  <a:pt x="539457" y="115824"/>
                </a:lnTo>
                <a:lnTo>
                  <a:pt x="536536" y="115570"/>
                </a:lnTo>
                <a:lnTo>
                  <a:pt x="510501" y="106426"/>
                </a:lnTo>
                <a:lnTo>
                  <a:pt x="508469" y="104648"/>
                </a:lnTo>
                <a:close/>
              </a:path>
              <a:path w="1150620" h="144145">
                <a:moveTo>
                  <a:pt x="552030" y="0"/>
                </a:moveTo>
                <a:lnTo>
                  <a:pt x="546569" y="0"/>
                </a:lnTo>
                <a:lnTo>
                  <a:pt x="541362" y="635"/>
                </a:lnTo>
                <a:lnTo>
                  <a:pt x="536155" y="2032"/>
                </a:lnTo>
                <a:lnTo>
                  <a:pt x="530948" y="3302"/>
                </a:lnTo>
                <a:lnTo>
                  <a:pt x="526249" y="5334"/>
                </a:lnTo>
                <a:lnTo>
                  <a:pt x="522185" y="8128"/>
                </a:lnTo>
                <a:lnTo>
                  <a:pt x="518121" y="10795"/>
                </a:lnTo>
                <a:lnTo>
                  <a:pt x="514946" y="14224"/>
                </a:lnTo>
                <a:lnTo>
                  <a:pt x="512406" y="18542"/>
                </a:lnTo>
                <a:lnTo>
                  <a:pt x="509866" y="22733"/>
                </a:lnTo>
                <a:lnTo>
                  <a:pt x="508723" y="27686"/>
                </a:lnTo>
                <a:lnTo>
                  <a:pt x="508723" y="37973"/>
                </a:lnTo>
                <a:lnTo>
                  <a:pt x="517613" y="54737"/>
                </a:lnTo>
                <a:lnTo>
                  <a:pt x="520407" y="57531"/>
                </a:lnTo>
                <a:lnTo>
                  <a:pt x="523709" y="59944"/>
                </a:lnTo>
                <a:lnTo>
                  <a:pt x="527519" y="62230"/>
                </a:lnTo>
                <a:lnTo>
                  <a:pt x="531202" y="64516"/>
                </a:lnTo>
                <a:lnTo>
                  <a:pt x="535266" y="66675"/>
                </a:lnTo>
                <a:lnTo>
                  <a:pt x="539711" y="68961"/>
                </a:lnTo>
                <a:lnTo>
                  <a:pt x="543775" y="70993"/>
                </a:lnTo>
                <a:lnTo>
                  <a:pt x="551141" y="74930"/>
                </a:lnTo>
                <a:lnTo>
                  <a:pt x="568794" y="93091"/>
                </a:lnTo>
                <a:lnTo>
                  <a:pt x="568794" y="102743"/>
                </a:lnTo>
                <a:lnTo>
                  <a:pt x="566635" y="107569"/>
                </a:lnTo>
                <a:lnTo>
                  <a:pt x="557745" y="114173"/>
                </a:lnTo>
                <a:lnTo>
                  <a:pt x="551014" y="115824"/>
                </a:lnTo>
                <a:lnTo>
                  <a:pt x="577595" y="115824"/>
                </a:lnTo>
                <a:lnTo>
                  <a:pt x="578065" y="115316"/>
                </a:lnTo>
                <a:lnTo>
                  <a:pt x="580478" y="110998"/>
                </a:lnTo>
                <a:lnTo>
                  <a:pt x="582891" y="106807"/>
                </a:lnTo>
                <a:lnTo>
                  <a:pt x="584161" y="101600"/>
                </a:lnTo>
                <a:lnTo>
                  <a:pt x="584161" y="90805"/>
                </a:lnTo>
                <a:lnTo>
                  <a:pt x="563714" y="65151"/>
                </a:lnTo>
                <a:lnTo>
                  <a:pt x="559777" y="62611"/>
                </a:lnTo>
                <a:lnTo>
                  <a:pt x="555586" y="60325"/>
                </a:lnTo>
                <a:lnTo>
                  <a:pt x="551014" y="58166"/>
                </a:lnTo>
                <a:lnTo>
                  <a:pt x="546696" y="56007"/>
                </a:lnTo>
                <a:lnTo>
                  <a:pt x="539584" y="52197"/>
                </a:lnTo>
                <a:lnTo>
                  <a:pt x="536155" y="50419"/>
                </a:lnTo>
                <a:lnTo>
                  <a:pt x="533361" y="48514"/>
                </a:lnTo>
                <a:lnTo>
                  <a:pt x="531075" y="46609"/>
                </a:lnTo>
                <a:lnTo>
                  <a:pt x="528662" y="44704"/>
                </a:lnTo>
                <a:lnTo>
                  <a:pt x="527011" y="42672"/>
                </a:lnTo>
                <a:lnTo>
                  <a:pt x="525741" y="40259"/>
                </a:lnTo>
                <a:lnTo>
                  <a:pt x="524598" y="37973"/>
                </a:lnTo>
                <a:lnTo>
                  <a:pt x="523963" y="35179"/>
                </a:lnTo>
                <a:lnTo>
                  <a:pt x="523963" y="28575"/>
                </a:lnTo>
                <a:lnTo>
                  <a:pt x="524725" y="25654"/>
                </a:lnTo>
                <a:lnTo>
                  <a:pt x="526376" y="23368"/>
                </a:lnTo>
                <a:lnTo>
                  <a:pt x="527900" y="20955"/>
                </a:lnTo>
                <a:lnTo>
                  <a:pt x="529932" y="19050"/>
                </a:lnTo>
                <a:lnTo>
                  <a:pt x="532523" y="17494"/>
                </a:lnTo>
                <a:lnTo>
                  <a:pt x="534885" y="16002"/>
                </a:lnTo>
                <a:lnTo>
                  <a:pt x="537806" y="14859"/>
                </a:lnTo>
                <a:lnTo>
                  <a:pt x="544156" y="13589"/>
                </a:lnTo>
                <a:lnTo>
                  <a:pt x="547331" y="13208"/>
                </a:lnTo>
                <a:lnTo>
                  <a:pt x="578954" y="13208"/>
                </a:lnTo>
                <a:lnTo>
                  <a:pt x="578954" y="4445"/>
                </a:lnTo>
                <a:lnTo>
                  <a:pt x="574069" y="2518"/>
                </a:lnTo>
                <a:lnTo>
                  <a:pt x="567969" y="1127"/>
                </a:lnTo>
                <a:lnTo>
                  <a:pt x="560631" y="283"/>
                </a:lnTo>
                <a:lnTo>
                  <a:pt x="552030" y="0"/>
                </a:lnTo>
                <a:close/>
              </a:path>
              <a:path w="1150620" h="144145">
                <a:moveTo>
                  <a:pt x="578954" y="13208"/>
                </a:moveTo>
                <a:lnTo>
                  <a:pt x="550506" y="13208"/>
                </a:lnTo>
                <a:lnTo>
                  <a:pt x="558791" y="13684"/>
                </a:lnTo>
                <a:lnTo>
                  <a:pt x="566302" y="15113"/>
                </a:lnTo>
                <a:lnTo>
                  <a:pt x="573084" y="17526"/>
                </a:lnTo>
                <a:lnTo>
                  <a:pt x="578954" y="20828"/>
                </a:lnTo>
                <a:lnTo>
                  <a:pt x="578954" y="132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19883" y="4080002"/>
            <a:ext cx="1764919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7130" y="4080002"/>
            <a:ext cx="4903533" cy="366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8289" y="467258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05"/>
                </a:lnTo>
                <a:lnTo>
                  <a:pt x="5816" y="5842"/>
                </a:lnTo>
                <a:lnTo>
                  <a:pt x="1943" y="9652"/>
                </a:lnTo>
                <a:lnTo>
                  <a:pt x="0" y="14351"/>
                </a:lnTo>
                <a:lnTo>
                  <a:pt x="0" y="25273"/>
                </a:lnTo>
                <a:lnTo>
                  <a:pt x="1943" y="29972"/>
                </a:lnTo>
                <a:lnTo>
                  <a:pt x="5816" y="33782"/>
                </a:lnTo>
                <a:lnTo>
                  <a:pt x="9702" y="37719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9"/>
                </a:lnTo>
                <a:lnTo>
                  <a:pt x="33794" y="33782"/>
                </a:lnTo>
                <a:lnTo>
                  <a:pt x="37668" y="29972"/>
                </a:lnTo>
                <a:lnTo>
                  <a:pt x="39611" y="25273"/>
                </a:lnTo>
                <a:lnTo>
                  <a:pt x="39611" y="14351"/>
                </a:lnTo>
                <a:lnTo>
                  <a:pt x="37668" y="9652"/>
                </a:lnTo>
                <a:lnTo>
                  <a:pt x="33794" y="5842"/>
                </a:lnTo>
                <a:lnTo>
                  <a:pt x="29908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9993" y="4614545"/>
            <a:ext cx="4546307" cy="3679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8289" y="520903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05"/>
                </a:lnTo>
                <a:lnTo>
                  <a:pt x="5816" y="5842"/>
                </a:lnTo>
                <a:lnTo>
                  <a:pt x="1943" y="9652"/>
                </a:lnTo>
                <a:lnTo>
                  <a:pt x="0" y="14351"/>
                </a:lnTo>
                <a:lnTo>
                  <a:pt x="0" y="25273"/>
                </a:lnTo>
                <a:lnTo>
                  <a:pt x="1943" y="29972"/>
                </a:lnTo>
                <a:lnTo>
                  <a:pt x="5816" y="33782"/>
                </a:lnTo>
                <a:lnTo>
                  <a:pt x="9702" y="37719"/>
                </a:lnTo>
                <a:lnTo>
                  <a:pt x="14350" y="39624"/>
                </a:lnTo>
                <a:lnTo>
                  <a:pt x="25234" y="39624"/>
                </a:lnTo>
                <a:lnTo>
                  <a:pt x="29908" y="37719"/>
                </a:lnTo>
                <a:lnTo>
                  <a:pt x="33794" y="33782"/>
                </a:lnTo>
                <a:lnTo>
                  <a:pt x="37668" y="29972"/>
                </a:lnTo>
                <a:lnTo>
                  <a:pt x="39611" y="25273"/>
                </a:lnTo>
                <a:lnTo>
                  <a:pt x="39611" y="14351"/>
                </a:lnTo>
                <a:lnTo>
                  <a:pt x="37668" y="9652"/>
                </a:lnTo>
                <a:lnTo>
                  <a:pt x="33794" y="5842"/>
                </a:lnTo>
                <a:lnTo>
                  <a:pt x="29908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9993" y="5152897"/>
            <a:ext cx="5193880" cy="3660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8289" y="57454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30"/>
                </a:lnTo>
                <a:lnTo>
                  <a:pt x="1943" y="9639"/>
                </a:lnTo>
                <a:lnTo>
                  <a:pt x="0" y="14300"/>
                </a:lnTo>
                <a:lnTo>
                  <a:pt x="0" y="25234"/>
                </a:lnTo>
                <a:lnTo>
                  <a:pt x="1943" y="29908"/>
                </a:lnTo>
                <a:lnTo>
                  <a:pt x="9702" y="37668"/>
                </a:lnTo>
                <a:lnTo>
                  <a:pt x="14350" y="39611"/>
                </a:lnTo>
                <a:lnTo>
                  <a:pt x="25234" y="39611"/>
                </a:lnTo>
                <a:lnTo>
                  <a:pt x="29908" y="37668"/>
                </a:lnTo>
                <a:lnTo>
                  <a:pt x="37668" y="29908"/>
                </a:lnTo>
                <a:lnTo>
                  <a:pt x="39611" y="25234"/>
                </a:lnTo>
                <a:lnTo>
                  <a:pt x="39611" y="14300"/>
                </a:lnTo>
                <a:lnTo>
                  <a:pt x="37668" y="9639"/>
                </a:lnTo>
                <a:lnTo>
                  <a:pt x="29908" y="1930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9993" y="5689358"/>
            <a:ext cx="1005840" cy="173990"/>
          </a:xfrm>
          <a:custGeom>
            <a:avLst/>
            <a:gdLst/>
            <a:ahLst/>
            <a:cxnLst/>
            <a:rect l="l" t="t" r="r" b="b"/>
            <a:pathLst>
              <a:path w="1005839" h="173989">
                <a:moveTo>
                  <a:pt x="998689" y="114312"/>
                </a:moveTo>
                <a:lnTo>
                  <a:pt x="993228" y="114312"/>
                </a:lnTo>
                <a:lnTo>
                  <a:pt x="990942" y="115290"/>
                </a:lnTo>
                <a:lnTo>
                  <a:pt x="987132" y="119176"/>
                </a:lnTo>
                <a:lnTo>
                  <a:pt x="986243" y="121488"/>
                </a:lnTo>
                <a:lnTo>
                  <a:pt x="986243" y="126822"/>
                </a:lnTo>
                <a:lnTo>
                  <a:pt x="987132" y="129120"/>
                </a:lnTo>
                <a:lnTo>
                  <a:pt x="990942" y="132943"/>
                </a:lnTo>
                <a:lnTo>
                  <a:pt x="993228" y="133908"/>
                </a:lnTo>
                <a:lnTo>
                  <a:pt x="998689" y="133908"/>
                </a:lnTo>
                <a:lnTo>
                  <a:pt x="1000975" y="132943"/>
                </a:lnTo>
                <a:lnTo>
                  <a:pt x="1004785" y="129120"/>
                </a:lnTo>
                <a:lnTo>
                  <a:pt x="1005801" y="126822"/>
                </a:lnTo>
                <a:lnTo>
                  <a:pt x="1005801" y="121488"/>
                </a:lnTo>
                <a:lnTo>
                  <a:pt x="1004785" y="119176"/>
                </a:lnTo>
                <a:lnTo>
                  <a:pt x="1000975" y="115290"/>
                </a:lnTo>
                <a:lnTo>
                  <a:pt x="998689" y="114312"/>
                </a:lnTo>
                <a:close/>
              </a:path>
              <a:path w="1005839" h="173989">
                <a:moveTo>
                  <a:pt x="549871" y="7137"/>
                </a:moveTo>
                <a:lnTo>
                  <a:pt x="514311" y="7137"/>
                </a:lnTo>
                <a:lnTo>
                  <a:pt x="514311" y="131991"/>
                </a:lnTo>
                <a:lnTo>
                  <a:pt x="550760" y="131991"/>
                </a:lnTo>
                <a:lnTo>
                  <a:pt x="559142" y="131369"/>
                </a:lnTo>
                <a:lnTo>
                  <a:pt x="566762" y="129506"/>
                </a:lnTo>
                <a:lnTo>
                  <a:pt x="573620" y="126402"/>
                </a:lnTo>
                <a:lnTo>
                  <a:pt x="579716" y="122059"/>
                </a:lnTo>
                <a:lnTo>
                  <a:pt x="582807" y="118757"/>
                </a:lnTo>
                <a:lnTo>
                  <a:pt x="528916" y="118757"/>
                </a:lnTo>
                <a:lnTo>
                  <a:pt x="528916" y="73825"/>
                </a:lnTo>
                <a:lnTo>
                  <a:pt x="582373" y="73825"/>
                </a:lnTo>
                <a:lnTo>
                  <a:pt x="578573" y="69811"/>
                </a:lnTo>
                <a:lnTo>
                  <a:pt x="571842" y="66636"/>
                </a:lnTo>
                <a:lnTo>
                  <a:pt x="563460" y="65646"/>
                </a:lnTo>
                <a:lnTo>
                  <a:pt x="563460" y="65303"/>
                </a:lnTo>
                <a:lnTo>
                  <a:pt x="570191" y="63093"/>
                </a:lnTo>
                <a:lnTo>
                  <a:pt x="573568" y="60680"/>
                </a:lnTo>
                <a:lnTo>
                  <a:pt x="528916" y="60680"/>
                </a:lnTo>
                <a:lnTo>
                  <a:pt x="528916" y="20370"/>
                </a:lnTo>
                <a:lnTo>
                  <a:pt x="581887" y="20370"/>
                </a:lnTo>
                <a:lnTo>
                  <a:pt x="575525" y="15062"/>
                </a:lnTo>
                <a:lnTo>
                  <a:pt x="570356" y="11595"/>
                </a:lnTo>
                <a:lnTo>
                  <a:pt x="564365" y="9118"/>
                </a:lnTo>
                <a:lnTo>
                  <a:pt x="557541" y="7632"/>
                </a:lnTo>
                <a:lnTo>
                  <a:pt x="549871" y="7137"/>
                </a:lnTo>
                <a:close/>
              </a:path>
              <a:path w="1005839" h="173989">
                <a:moveTo>
                  <a:pt x="582373" y="73825"/>
                </a:moveTo>
                <a:lnTo>
                  <a:pt x="545807" y="73825"/>
                </a:lnTo>
                <a:lnTo>
                  <a:pt x="558976" y="75208"/>
                </a:lnTo>
                <a:lnTo>
                  <a:pt x="568382" y="79357"/>
                </a:lnTo>
                <a:lnTo>
                  <a:pt x="574025" y="86271"/>
                </a:lnTo>
                <a:lnTo>
                  <a:pt x="575906" y="95948"/>
                </a:lnTo>
                <a:lnTo>
                  <a:pt x="575906" y="103022"/>
                </a:lnTo>
                <a:lnTo>
                  <a:pt x="573493" y="108597"/>
                </a:lnTo>
                <a:lnTo>
                  <a:pt x="564095" y="116725"/>
                </a:lnTo>
                <a:lnTo>
                  <a:pt x="557364" y="118757"/>
                </a:lnTo>
                <a:lnTo>
                  <a:pt x="582807" y="118757"/>
                </a:lnTo>
                <a:lnTo>
                  <a:pt x="584717" y="116716"/>
                </a:lnTo>
                <a:lnTo>
                  <a:pt x="588289" y="110610"/>
                </a:lnTo>
                <a:lnTo>
                  <a:pt x="590432" y="103743"/>
                </a:lnTo>
                <a:lnTo>
                  <a:pt x="591146" y="96113"/>
                </a:lnTo>
                <a:lnTo>
                  <a:pt x="591146" y="87528"/>
                </a:lnTo>
                <a:lnTo>
                  <a:pt x="588733" y="80543"/>
                </a:lnTo>
                <a:lnTo>
                  <a:pt x="582373" y="73825"/>
                </a:lnTo>
                <a:close/>
              </a:path>
              <a:path w="1005839" h="173989">
                <a:moveTo>
                  <a:pt x="581887" y="20370"/>
                </a:moveTo>
                <a:lnTo>
                  <a:pt x="545807" y="20370"/>
                </a:lnTo>
                <a:lnTo>
                  <a:pt x="556235" y="21508"/>
                </a:lnTo>
                <a:lnTo>
                  <a:pt x="563699" y="24922"/>
                </a:lnTo>
                <a:lnTo>
                  <a:pt x="568185" y="30609"/>
                </a:lnTo>
                <a:lnTo>
                  <a:pt x="569683" y="38569"/>
                </a:lnTo>
                <a:lnTo>
                  <a:pt x="569683" y="45593"/>
                </a:lnTo>
                <a:lnTo>
                  <a:pt x="567397" y="51028"/>
                </a:lnTo>
                <a:lnTo>
                  <a:pt x="558253" y="58750"/>
                </a:lnTo>
                <a:lnTo>
                  <a:pt x="551903" y="60680"/>
                </a:lnTo>
                <a:lnTo>
                  <a:pt x="573568" y="60680"/>
                </a:lnTo>
                <a:lnTo>
                  <a:pt x="575398" y="59372"/>
                </a:lnTo>
                <a:lnTo>
                  <a:pt x="579335" y="54152"/>
                </a:lnTo>
                <a:lnTo>
                  <a:pt x="583145" y="48933"/>
                </a:lnTo>
                <a:lnTo>
                  <a:pt x="585050" y="42773"/>
                </a:lnTo>
                <a:lnTo>
                  <a:pt x="585050" y="27216"/>
                </a:lnTo>
                <a:lnTo>
                  <a:pt x="581887" y="20370"/>
                </a:lnTo>
                <a:close/>
              </a:path>
              <a:path w="1005839" h="173989">
                <a:moveTo>
                  <a:pt x="885913" y="153403"/>
                </a:moveTo>
                <a:lnTo>
                  <a:pt x="885913" y="167690"/>
                </a:lnTo>
                <a:lnTo>
                  <a:pt x="892367" y="170431"/>
                </a:lnTo>
                <a:lnTo>
                  <a:pt x="899344" y="172388"/>
                </a:lnTo>
                <a:lnTo>
                  <a:pt x="906845" y="173561"/>
                </a:lnTo>
                <a:lnTo>
                  <a:pt x="914869" y="173951"/>
                </a:lnTo>
                <a:lnTo>
                  <a:pt x="935445" y="170882"/>
                </a:lnTo>
                <a:lnTo>
                  <a:pt x="949994" y="161759"/>
                </a:lnTo>
                <a:lnTo>
                  <a:pt x="914742" y="161759"/>
                </a:lnTo>
                <a:lnTo>
                  <a:pt x="907791" y="161238"/>
                </a:lnTo>
                <a:lnTo>
                  <a:pt x="900661" y="159672"/>
                </a:lnTo>
                <a:lnTo>
                  <a:pt x="893365" y="157061"/>
                </a:lnTo>
                <a:lnTo>
                  <a:pt x="885913" y="153403"/>
                </a:lnTo>
                <a:close/>
              </a:path>
              <a:path w="1005839" h="173989">
                <a:moveTo>
                  <a:pt x="961859" y="117017"/>
                </a:moveTo>
                <a:lnTo>
                  <a:pt x="947635" y="117017"/>
                </a:lnTo>
                <a:lnTo>
                  <a:pt x="947551" y="127392"/>
                </a:lnTo>
                <a:lnTo>
                  <a:pt x="945568" y="142080"/>
                </a:lnTo>
                <a:lnTo>
                  <a:pt x="939380" y="153014"/>
                </a:lnTo>
                <a:lnTo>
                  <a:pt x="929097" y="159573"/>
                </a:lnTo>
                <a:lnTo>
                  <a:pt x="914742" y="161759"/>
                </a:lnTo>
                <a:lnTo>
                  <a:pt x="949994" y="161759"/>
                </a:lnTo>
                <a:lnTo>
                  <a:pt x="950128" y="161675"/>
                </a:lnTo>
                <a:lnTo>
                  <a:pt x="958928" y="146332"/>
                </a:lnTo>
                <a:lnTo>
                  <a:pt x="961859" y="124853"/>
                </a:lnTo>
                <a:lnTo>
                  <a:pt x="961859" y="117017"/>
                </a:lnTo>
                <a:close/>
              </a:path>
              <a:path w="1005839" h="173989">
                <a:moveTo>
                  <a:pt x="920584" y="40741"/>
                </a:moveTo>
                <a:lnTo>
                  <a:pt x="885852" y="61439"/>
                </a:lnTo>
                <a:lnTo>
                  <a:pt x="879690" y="90284"/>
                </a:lnTo>
                <a:lnTo>
                  <a:pt x="880331" y="99787"/>
                </a:lnTo>
                <a:lnTo>
                  <a:pt x="908692" y="133331"/>
                </a:lnTo>
                <a:lnTo>
                  <a:pt x="916647" y="134073"/>
                </a:lnTo>
                <a:lnTo>
                  <a:pt x="926216" y="133009"/>
                </a:lnTo>
                <a:lnTo>
                  <a:pt x="934523" y="129813"/>
                </a:lnTo>
                <a:lnTo>
                  <a:pt x="941543" y="124483"/>
                </a:lnTo>
                <a:lnTo>
                  <a:pt x="943397" y="122059"/>
                </a:lnTo>
                <a:lnTo>
                  <a:pt x="912583" y="122059"/>
                </a:lnTo>
                <a:lnTo>
                  <a:pt x="906233" y="119087"/>
                </a:lnTo>
                <a:lnTo>
                  <a:pt x="901534" y="113144"/>
                </a:lnTo>
                <a:lnTo>
                  <a:pt x="896708" y="107188"/>
                </a:lnTo>
                <a:lnTo>
                  <a:pt x="894295" y="99250"/>
                </a:lnTo>
                <a:lnTo>
                  <a:pt x="894295" y="89331"/>
                </a:lnTo>
                <a:lnTo>
                  <a:pt x="894770" y="81147"/>
                </a:lnTo>
                <a:lnTo>
                  <a:pt x="913726" y="52755"/>
                </a:lnTo>
                <a:lnTo>
                  <a:pt x="945343" y="52755"/>
                </a:lnTo>
                <a:lnTo>
                  <a:pt x="942301" y="48874"/>
                </a:lnTo>
                <a:lnTo>
                  <a:pt x="936205" y="44357"/>
                </a:lnTo>
                <a:lnTo>
                  <a:pt x="928966" y="41646"/>
                </a:lnTo>
                <a:lnTo>
                  <a:pt x="920584" y="40741"/>
                </a:lnTo>
                <a:close/>
              </a:path>
              <a:path w="1005839" h="173989">
                <a:moveTo>
                  <a:pt x="945343" y="52755"/>
                </a:moveTo>
                <a:lnTo>
                  <a:pt x="929728" y="52755"/>
                </a:lnTo>
                <a:lnTo>
                  <a:pt x="935570" y="55283"/>
                </a:lnTo>
                <a:lnTo>
                  <a:pt x="945222" y="65379"/>
                </a:lnTo>
                <a:lnTo>
                  <a:pt x="947635" y="71450"/>
                </a:lnTo>
                <a:lnTo>
                  <a:pt x="947635" y="100558"/>
                </a:lnTo>
                <a:lnTo>
                  <a:pt x="945095" y="107848"/>
                </a:lnTo>
                <a:lnTo>
                  <a:pt x="940015" y="113538"/>
                </a:lnTo>
                <a:lnTo>
                  <a:pt x="935062" y="119214"/>
                </a:lnTo>
                <a:lnTo>
                  <a:pt x="928585" y="122059"/>
                </a:lnTo>
                <a:lnTo>
                  <a:pt x="943397" y="122059"/>
                </a:lnTo>
                <a:lnTo>
                  <a:pt x="947254" y="117017"/>
                </a:lnTo>
                <a:lnTo>
                  <a:pt x="961859" y="117017"/>
                </a:lnTo>
                <a:lnTo>
                  <a:pt x="961859" y="55194"/>
                </a:lnTo>
                <a:lnTo>
                  <a:pt x="947254" y="55194"/>
                </a:lnTo>
                <a:lnTo>
                  <a:pt x="945343" y="52755"/>
                </a:lnTo>
                <a:close/>
              </a:path>
              <a:path w="1005839" h="173989">
                <a:moveTo>
                  <a:pt x="961859" y="42837"/>
                </a:moveTo>
                <a:lnTo>
                  <a:pt x="947635" y="42837"/>
                </a:lnTo>
                <a:lnTo>
                  <a:pt x="947635" y="55194"/>
                </a:lnTo>
                <a:lnTo>
                  <a:pt x="961859" y="55194"/>
                </a:lnTo>
                <a:lnTo>
                  <a:pt x="961859" y="42837"/>
                </a:lnTo>
                <a:close/>
              </a:path>
              <a:path w="1005839" h="173989">
                <a:moveTo>
                  <a:pt x="405726" y="40741"/>
                </a:moveTo>
                <a:lnTo>
                  <a:pt x="371222" y="60882"/>
                </a:lnTo>
                <a:lnTo>
                  <a:pt x="364578" y="87757"/>
                </a:lnTo>
                <a:lnTo>
                  <a:pt x="365247" y="98158"/>
                </a:lnTo>
                <a:lnTo>
                  <a:pt x="388232" y="131041"/>
                </a:lnTo>
                <a:lnTo>
                  <a:pt x="405091" y="134073"/>
                </a:lnTo>
                <a:lnTo>
                  <a:pt x="414257" y="133540"/>
                </a:lnTo>
                <a:lnTo>
                  <a:pt x="422506" y="131941"/>
                </a:lnTo>
                <a:lnTo>
                  <a:pt x="429827" y="129278"/>
                </a:lnTo>
                <a:lnTo>
                  <a:pt x="436206" y="125552"/>
                </a:lnTo>
                <a:lnTo>
                  <a:pt x="436206" y="122059"/>
                </a:lnTo>
                <a:lnTo>
                  <a:pt x="399503" y="122059"/>
                </a:lnTo>
                <a:lnTo>
                  <a:pt x="392518" y="119367"/>
                </a:lnTo>
                <a:lnTo>
                  <a:pt x="387438" y="113969"/>
                </a:lnTo>
                <a:lnTo>
                  <a:pt x="382231" y="108572"/>
                </a:lnTo>
                <a:lnTo>
                  <a:pt x="379564" y="100914"/>
                </a:lnTo>
                <a:lnTo>
                  <a:pt x="379437" y="90982"/>
                </a:lnTo>
                <a:lnTo>
                  <a:pt x="442302" y="90982"/>
                </a:lnTo>
                <a:lnTo>
                  <a:pt x="442302" y="83489"/>
                </a:lnTo>
                <a:lnTo>
                  <a:pt x="442014" y="78879"/>
                </a:lnTo>
                <a:lnTo>
                  <a:pt x="379564" y="78879"/>
                </a:lnTo>
                <a:lnTo>
                  <a:pt x="380707" y="71107"/>
                </a:lnTo>
                <a:lnTo>
                  <a:pt x="383501" y="64808"/>
                </a:lnTo>
                <a:lnTo>
                  <a:pt x="388327" y="59982"/>
                </a:lnTo>
                <a:lnTo>
                  <a:pt x="393026" y="55168"/>
                </a:lnTo>
                <a:lnTo>
                  <a:pt x="398741" y="52755"/>
                </a:lnTo>
                <a:lnTo>
                  <a:pt x="433238" y="52755"/>
                </a:lnTo>
                <a:lnTo>
                  <a:pt x="432777" y="52070"/>
                </a:lnTo>
                <a:lnTo>
                  <a:pt x="427497" y="47112"/>
                </a:lnTo>
                <a:lnTo>
                  <a:pt x="421205" y="43572"/>
                </a:lnTo>
                <a:lnTo>
                  <a:pt x="413936" y="41449"/>
                </a:lnTo>
                <a:lnTo>
                  <a:pt x="405726" y="40741"/>
                </a:lnTo>
                <a:close/>
              </a:path>
              <a:path w="1005839" h="173989">
                <a:moveTo>
                  <a:pt x="436206" y="112141"/>
                </a:moveTo>
                <a:lnTo>
                  <a:pt x="429702" y="116482"/>
                </a:lnTo>
                <a:lnTo>
                  <a:pt x="422935" y="119581"/>
                </a:lnTo>
                <a:lnTo>
                  <a:pt x="415882" y="121440"/>
                </a:lnTo>
                <a:lnTo>
                  <a:pt x="408520" y="122059"/>
                </a:lnTo>
                <a:lnTo>
                  <a:pt x="436206" y="122059"/>
                </a:lnTo>
                <a:lnTo>
                  <a:pt x="436206" y="112141"/>
                </a:lnTo>
                <a:close/>
              </a:path>
              <a:path w="1005839" h="173989">
                <a:moveTo>
                  <a:pt x="433238" y="52755"/>
                </a:moveTo>
                <a:lnTo>
                  <a:pt x="412330" y="52755"/>
                </a:lnTo>
                <a:lnTo>
                  <a:pt x="417791" y="55054"/>
                </a:lnTo>
                <a:lnTo>
                  <a:pt x="425665" y="64223"/>
                </a:lnTo>
                <a:lnTo>
                  <a:pt x="427697" y="70637"/>
                </a:lnTo>
                <a:lnTo>
                  <a:pt x="427697" y="78879"/>
                </a:lnTo>
                <a:lnTo>
                  <a:pt x="442014" y="78879"/>
                </a:lnTo>
                <a:lnTo>
                  <a:pt x="441707" y="73988"/>
                </a:lnTo>
                <a:lnTo>
                  <a:pt x="439921" y="65584"/>
                </a:lnTo>
                <a:lnTo>
                  <a:pt x="436945" y="58277"/>
                </a:lnTo>
                <a:lnTo>
                  <a:pt x="433238" y="52755"/>
                </a:lnTo>
                <a:close/>
              </a:path>
              <a:path w="1005839" h="173989">
                <a:moveTo>
                  <a:pt x="756754" y="42837"/>
                </a:moveTo>
                <a:lnTo>
                  <a:pt x="742530" y="42837"/>
                </a:lnTo>
                <a:lnTo>
                  <a:pt x="742530" y="131991"/>
                </a:lnTo>
                <a:lnTo>
                  <a:pt x="756754" y="131991"/>
                </a:lnTo>
                <a:lnTo>
                  <a:pt x="756754" y="42837"/>
                </a:lnTo>
                <a:close/>
              </a:path>
              <a:path w="1005839" h="173989">
                <a:moveTo>
                  <a:pt x="628738" y="42837"/>
                </a:moveTo>
                <a:lnTo>
                  <a:pt x="614514" y="42837"/>
                </a:lnTo>
                <a:lnTo>
                  <a:pt x="614514" y="131991"/>
                </a:lnTo>
                <a:lnTo>
                  <a:pt x="628738" y="131991"/>
                </a:lnTo>
                <a:lnTo>
                  <a:pt x="628738" y="42837"/>
                </a:lnTo>
                <a:close/>
              </a:path>
              <a:path w="1005839" h="173989">
                <a:moveTo>
                  <a:pt x="219887" y="42837"/>
                </a:moveTo>
                <a:lnTo>
                  <a:pt x="205689" y="42837"/>
                </a:lnTo>
                <a:lnTo>
                  <a:pt x="205689" y="96113"/>
                </a:lnTo>
                <a:lnTo>
                  <a:pt x="207681" y="112723"/>
                </a:lnTo>
                <a:lnTo>
                  <a:pt x="213658" y="124585"/>
                </a:lnTo>
                <a:lnTo>
                  <a:pt x="223616" y="131701"/>
                </a:lnTo>
                <a:lnTo>
                  <a:pt x="237553" y="134073"/>
                </a:lnTo>
                <a:lnTo>
                  <a:pt x="246266" y="133061"/>
                </a:lnTo>
                <a:lnTo>
                  <a:pt x="253757" y="130025"/>
                </a:lnTo>
                <a:lnTo>
                  <a:pt x="260025" y="124965"/>
                </a:lnTo>
                <a:lnTo>
                  <a:pt x="262096" y="122059"/>
                </a:lnTo>
                <a:lnTo>
                  <a:pt x="241477" y="122059"/>
                </a:lnTo>
                <a:lnTo>
                  <a:pt x="232033" y="120297"/>
                </a:lnTo>
                <a:lnTo>
                  <a:pt x="225286" y="115009"/>
                </a:lnTo>
                <a:lnTo>
                  <a:pt x="221237" y="106195"/>
                </a:lnTo>
                <a:lnTo>
                  <a:pt x="219887" y="93853"/>
                </a:lnTo>
                <a:lnTo>
                  <a:pt x="219887" y="42837"/>
                </a:lnTo>
                <a:close/>
              </a:path>
              <a:path w="1005839" h="173989">
                <a:moveTo>
                  <a:pt x="279704" y="117881"/>
                </a:moveTo>
                <a:lnTo>
                  <a:pt x="265417" y="117881"/>
                </a:lnTo>
                <a:lnTo>
                  <a:pt x="265417" y="131991"/>
                </a:lnTo>
                <a:lnTo>
                  <a:pt x="279704" y="131991"/>
                </a:lnTo>
                <a:lnTo>
                  <a:pt x="279704" y="117881"/>
                </a:lnTo>
                <a:close/>
              </a:path>
              <a:path w="1005839" h="173989">
                <a:moveTo>
                  <a:pt x="279704" y="42837"/>
                </a:moveTo>
                <a:lnTo>
                  <a:pt x="265417" y="42837"/>
                </a:lnTo>
                <a:lnTo>
                  <a:pt x="265417" y="102501"/>
                </a:lnTo>
                <a:lnTo>
                  <a:pt x="263169" y="109220"/>
                </a:lnTo>
                <a:lnTo>
                  <a:pt x="254177" y="119494"/>
                </a:lnTo>
                <a:lnTo>
                  <a:pt x="248437" y="122059"/>
                </a:lnTo>
                <a:lnTo>
                  <a:pt x="262096" y="122059"/>
                </a:lnTo>
                <a:lnTo>
                  <a:pt x="265074" y="117881"/>
                </a:lnTo>
                <a:lnTo>
                  <a:pt x="279704" y="117881"/>
                </a:lnTo>
                <a:lnTo>
                  <a:pt x="279704" y="42837"/>
                </a:lnTo>
                <a:close/>
              </a:path>
              <a:path w="1005839" h="173989">
                <a:moveTo>
                  <a:pt x="189001" y="42837"/>
                </a:moveTo>
                <a:lnTo>
                  <a:pt x="120218" y="42837"/>
                </a:lnTo>
                <a:lnTo>
                  <a:pt x="120218" y="55029"/>
                </a:lnTo>
                <a:lnTo>
                  <a:pt x="168020" y="55029"/>
                </a:lnTo>
                <a:lnTo>
                  <a:pt x="115252" y="127546"/>
                </a:lnTo>
                <a:lnTo>
                  <a:pt x="115252" y="131991"/>
                </a:lnTo>
                <a:lnTo>
                  <a:pt x="188480" y="131991"/>
                </a:lnTo>
                <a:lnTo>
                  <a:pt x="188480" y="119799"/>
                </a:lnTo>
                <a:lnTo>
                  <a:pt x="136245" y="119799"/>
                </a:lnTo>
                <a:lnTo>
                  <a:pt x="189001" y="46926"/>
                </a:lnTo>
                <a:lnTo>
                  <a:pt x="189001" y="42837"/>
                </a:lnTo>
                <a:close/>
              </a:path>
              <a:path w="1005839" h="173989">
                <a:moveTo>
                  <a:pt x="322478" y="42837"/>
                </a:moveTo>
                <a:lnTo>
                  <a:pt x="308190" y="42837"/>
                </a:lnTo>
                <a:lnTo>
                  <a:pt x="308190" y="131991"/>
                </a:lnTo>
                <a:lnTo>
                  <a:pt x="322478" y="131991"/>
                </a:lnTo>
                <a:lnTo>
                  <a:pt x="322478" y="76619"/>
                </a:lnTo>
                <a:lnTo>
                  <a:pt x="324523" y="68783"/>
                </a:lnTo>
                <a:lnTo>
                  <a:pt x="329918" y="61201"/>
                </a:lnTo>
                <a:lnTo>
                  <a:pt x="322478" y="61201"/>
                </a:lnTo>
                <a:lnTo>
                  <a:pt x="322478" y="42837"/>
                </a:lnTo>
                <a:close/>
              </a:path>
              <a:path w="1005839" h="173989">
                <a:moveTo>
                  <a:pt x="349872" y="41262"/>
                </a:moveTo>
                <a:lnTo>
                  <a:pt x="340982" y="41262"/>
                </a:lnTo>
                <a:lnTo>
                  <a:pt x="336321" y="43027"/>
                </a:lnTo>
                <a:lnTo>
                  <a:pt x="327952" y="50050"/>
                </a:lnTo>
                <a:lnTo>
                  <a:pt x="324853" y="54940"/>
                </a:lnTo>
                <a:lnTo>
                  <a:pt x="322821" y="61201"/>
                </a:lnTo>
                <a:lnTo>
                  <a:pt x="329918" y="61201"/>
                </a:lnTo>
                <a:lnTo>
                  <a:pt x="332701" y="57289"/>
                </a:lnTo>
                <a:lnTo>
                  <a:pt x="337794" y="54419"/>
                </a:lnTo>
                <a:lnTo>
                  <a:pt x="354685" y="54419"/>
                </a:lnTo>
                <a:lnTo>
                  <a:pt x="354685" y="42481"/>
                </a:lnTo>
                <a:lnTo>
                  <a:pt x="352717" y="41668"/>
                </a:lnTo>
                <a:lnTo>
                  <a:pt x="349872" y="41262"/>
                </a:lnTo>
                <a:close/>
              </a:path>
              <a:path w="1005839" h="173989">
                <a:moveTo>
                  <a:pt x="354685" y="54419"/>
                </a:moveTo>
                <a:lnTo>
                  <a:pt x="348589" y="54419"/>
                </a:lnTo>
                <a:lnTo>
                  <a:pt x="352196" y="55371"/>
                </a:lnTo>
                <a:lnTo>
                  <a:pt x="354685" y="57289"/>
                </a:lnTo>
                <a:lnTo>
                  <a:pt x="354685" y="54419"/>
                </a:lnTo>
                <a:close/>
              </a:path>
              <a:path w="1005839" h="173989">
                <a:moveTo>
                  <a:pt x="998689" y="40919"/>
                </a:moveTo>
                <a:lnTo>
                  <a:pt x="993228" y="40919"/>
                </a:lnTo>
                <a:lnTo>
                  <a:pt x="990942" y="41846"/>
                </a:lnTo>
                <a:lnTo>
                  <a:pt x="987132" y="45567"/>
                </a:lnTo>
                <a:lnTo>
                  <a:pt x="986243" y="47828"/>
                </a:lnTo>
                <a:lnTo>
                  <a:pt x="986243" y="53162"/>
                </a:lnTo>
                <a:lnTo>
                  <a:pt x="987132" y="55460"/>
                </a:lnTo>
                <a:lnTo>
                  <a:pt x="990942" y="59296"/>
                </a:lnTo>
                <a:lnTo>
                  <a:pt x="993228" y="60248"/>
                </a:lnTo>
                <a:lnTo>
                  <a:pt x="998689" y="60248"/>
                </a:lnTo>
                <a:lnTo>
                  <a:pt x="1000975" y="59296"/>
                </a:lnTo>
                <a:lnTo>
                  <a:pt x="1004785" y="55460"/>
                </a:lnTo>
                <a:lnTo>
                  <a:pt x="1005801" y="53162"/>
                </a:lnTo>
                <a:lnTo>
                  <a:pt x="1005801" y="47828"/>
                </a:lnTo>
                <a:lnTo>
                  <a:pt x="1004785" y="45567"/>
                </a:lnTo>
                <a:lnTo>
                  <a:pt x="1000975" y="41846"/>
                </a:lnTo>
                <a:lnTo>
                  <a:pt x="998689" y="40919"/>
                </a:lnTo>
                <a:close/>
              </a:path>
              <a:path w="1005839" h="173989">
                <a:moveTo>
                  <a:pt x="799426" y="42837"/>
                </a:moveTo>
                <a:lnTo>
                  <a:pt x="785202" y="42837"/>
                </a:lnTo>
                <a:lnTo>
                  <a:pt x="785202" y="131991"/>
                </a:lnTo>
                <a:lnTo>
                  <a:pt x="799426" y="131991"/>
                </a:lnTo>
                <a:lnTo>
                  <a:pt x="799426" y="72961"/>
                </a:lnTo>
                <a:lnTo>
                  <a:pt x="801839" y="66179"/>
                </a:lnTo>
                <a:lnTo>
                  <a:pt x="806538" y="60820"/>
                </a:lnTo>
                <a:lnTo>
                  <a:pt x="809251" y="57632"/>
                </a:lnTo>
                <a:lnTo>
                  <a:pt x="799426" y="57632"/>
                </a:lnTo>
                <a:lnTo>
                  <a:pt x="799426" y="42837"/>
                </a:lnTo>
                <a:close/>
              </a:path>
              <a:path w="1005839" h="173989">
                <a:moveTo>
                  <a:pt x="853136" y="52755"/>
                </a:moveTo>
                <a:lnTo>
                  <a:pt x="824191" y="52755"/>
                </a:lnTo>
                <a:lnTo>
                  <a:pt x="833266" y="54529"/>
                </a:lnTo>
                <a:lnTo>
                  <a:pt x="839733" y="59851"/>
                </a:lnTo>
                <a:lnTo>
                  <a:pt x="843605" y="68722"/>
                </a:lnTo>
                <a:lnTo>
                  <a:pt x="844892" y="81140"/>
                </a:lnTo>
                <a:lnTo>
                  <a:pt x="844892" y="131991"/>
                </a:lnTo>
                <a:lnTo>
                  <a:pt x="859243" y="131991"/>
                </a:lnTo>
                <a:lnTo>
                  <a:pt x="859243" y="77482"/>
                </a:lnTo>
                <a:lnTo>
                  <a:pt x="858747" y="69083"/>
                </a:lnTo>
                <a:lnTo>
                  <a:pt x="857275" y="61736"/>
                </a:lnTo>
                <a:lnTo>
                  <a:pt x="854850" y="55438"/>
                </a:lnTo>
                <a:lnTo>
                  <a:pt x="853136" y="52755"/>
                </a:lnTo>
                <a:close/>
              </a:path>
              <a:path w="1005839" h="173989">
                <a:moveTo>
                  <a:pt x="838796" y="40741"/>
                </a:moveTo>
                <a:lnTo>
                  <a:pt x="829144" y="40741"/>
                </a:lnTo>
                <a:lnTo>
                  <a:pt x="820096" y="41798"/>
                </a:lnTo>
                <a:lnTo>
                  <a:pt x="812190" y="44967"/>
                </a:lnTo>
                <a:lnTo>
                  <a:pt x="805427" y="50246"/>
                </a:lnTo>
                <a:lnTo>
                  <a:pt x="799807" y="57632"/>
                </a:lnTo>
                <a:lnTo>
                  <a:pt x="809251" y="57632"/>
                </a:lnTo>
                <a:lnTo>
                  <a:pt x="811131" y="55438"/>
                </a:lnTo>
                <a:lnTo>
                  <a:pt x="817079" y="52755"/>
                </a:lnTo>
                <a:lnTo>
                  <a:pt x="853136" y="52755"/>
                </a:lnTo>
                <a:lnTo>
                  <a:pt x="851496" y="50190"/>
                </a:lnTo>
                <a:lnTo>
                  <a:pt x="846289" y="43891"/>
                </a:lnTo>
                <a:lnTo>
                  <a:pt x="838796" y="40741"/>
                </a:lnTo>
                <a:close/>
              </a:path>
              <a:path w="1005839" h="173989">
                <a:moveTo>
                  <a:pt x="63030" y="7137"/>
                </a:moveTo>
                <a:lnTo>
                  <a:pt x="47891" y="7137"/>
                </a:lnTo>
                <a:lnTo>
                  <a:pt x="0" y="131991"/>
                </a:lnTo>
                <a:lnTo>
                  <a:pt x="16281" y="131991"/>
                </a:lnTo>
                <a:lnTo>
                  <a:pt x="28727" y="96989"/>
                </a:lnTo>
                <a:lnTo>
                  <a:pt x="97623" y="96989"/>
                </a:lnTo>
                <a:lnTo>
                  <a:pt x="92563" y="83845"/>
                </a:lnTo>
                <a:lnTo>
                  <a:pt x="33604" y="83845"/>
                </a:lnTo>
                <a:lnTo>
                  <a:pt x="53771" y="28613"/>
                </a:lnTo>
                <a:lnTo>
                  <a:pt x="54444" y="25831"/>
                </a:lnTo>
                <a:lnTo>
                  <a:pt x="55029" y="22288"/>
                </a:lnTo>
                <a:lnTo>
                  <a:pt x="68863" y="22288"/>
                </a:lnTo>
                <a:lnTo>
                  <a:pt x="63030" y="7137"/>
                </a:lnTo>
                <a:close/>
              </a:path>
              <a:path w="1005839" h="173989">
                <a:moveTo>
                  <a:pt x="97623" y="96989"/>
                </a:moveTo>
                <a:lnTo>
                  <a:pt x="81660" y="96989"/>
                </a:lnTo>
                <a:lnTo>
                  <a:pt x="94894" y="131991"/>
                </a:lnTo>
                <a:lnTo>
                  <a:pt x="111099" y="131991"/>
                </a:lnTo>
                <a:lnTo>
                  <a:pt x="97623" y="96989"/>
                </a:lnTo>
                <a:close/>
              </a:path>
              <a:path w="1005839" h="173989">
                <a:moveTo>
                  <a:pt x="68863" y="22288"/>
                </a:moveTo>
                <a:lnTo>
                  <a:pt x="55371" y="22288"/>
                </a:lnTo>
                <a:lnTo>
                  <a:pt x="56006" y="26123"/>
                </a:lnTo>
                <a:lnTo>
                  <a:pt x="56654" y="28905"/>
                </a:lnTo>
                <a:lnTo>
                  <a:pt x="76873" y="83845"/>
                </a:lnTo>
                <a:lnTo>
                  <a:pt x="92563" y="83845"/>
                </a:lnTo>
                <a:lnTo>
                  <a:pt x="68863" y="22288"/>
                </a:lnTo>
                <a:close/>
              </a:path>
              <a:path w="1005839" h="173989">
                <a:moveTo>
                  <a:pt x="752436" y="1651"/>
                </a:moveTo>
                <a:lnTo>
                  <a:pt x="747229" y="1651"/>
                </a:lnTo>
                <a:lnTo>
                  <a:pt x="745070" y="2540"/>
                </a:lnTo>
                <a:lnTo>
                  <a:pt x="741514" y="6083"/>
                </a:lnTo>
                <a:lnTo>
                  <a:pt x="740625" y="8305"/>
                </a:lnTo>
                <a:lnTo>
                  <a:pt x="740625" y="13639"/>
                </a:lnTo>
                <a:lnTo>
                  <a:pt x="741514" y="15849"/>
                </a:lnTo>
                <a:lnTo>
                  <a:pt x="745070" y="19329"/>
                </a:lnTo>
                <a:lnTo>
                  <a:pt x="747229" y="20193"/>
                </a:lnTo>
                <a:lnTo>
                  <a:pt x="752436" y="20193"/>
                </a:lnTo>
                <a:lnTo>
                  <a:pt x="754722" y="19304"/>
                </a:lnTo>
                <a:lnTo>
                  <a:pt x="758278" y="15697"/>
                </a:lnTo>
                <a:lnTo>
                  <a:pt x="759241" y="13639"/>
                </a:lnTo>
                <a:lnTo>
                  <a:pt x="759294" y="8305"/>
                </a:lnTo>
                <a:lnTo>
                  <a:pt x="758278" y="6083"/>
                </a:lnTo>
                <a:lnTo>
                  <a:pt x="754722" y="2540"/>
                </a:lnTo>
                <a:lnTo>
                  <a:pt x="752436" y="1651"/>
                </a:lnTo>
                <a:close/>
              </a:path>
              <a:path w="1005839" h="173989">
                <a:moveTo>
                  <a:pt x="624420" y="1651"/>
                </a:moveTo>
                <a:lnTo>
                  <a:pt x="619213" y="1651"/>
                </a:lnTo>
                <a:lnTo>
                  <a:pt x="617054" y="2540"/>
                </a:lnTo>
                <a:lnTo>
                  <a:pt x="613498" y="6083"/>
                </a:lnTo>
                <a:lnTo>
                  <a:pt x="612609" y="8305"/>
                </a:lnTo>
                <a:lnTo>
                  <a:pt x="612609" y="13639"/>
                </a:lnTo>
                <a:lnTo>
                  <a:pt x="613498" y="15849"/>
                </a:lnTo>
                <a:lnTo>
                  <a:pt x="617054" y="19329"/>
                </a:lnTo>
                <a:lnTo>
                  <a:pt x="619213" y="20193"/>
                </a:lnTo>
                <a:lnTo>
                  <a:pt x="624420" y="20193"/>
                </a:lnTo>
                <a:lnTo>
                  <a:pt x="626706" y="19304"/>
                </a:lnTo>
                <a:lnTo>
                  <a:pt x="630262" y="15697"/>
                </a:lnTo>
                <a:lnTo>
                  <a:pt x="631225" y="13639"/>
                </a:lnTo>
                <a:lnTo>
                  <a:pt x="631278" y="8305"/>
                </a:lnTo>
                <a:lnTo>
                  <a:pt x="630262" y="6083"/>
                </a:lnTo>
                <a:lnTo>
                  <a:pt x="626706" y="2540"/>
                </a:lnTo>
                <a:lnTo>
                  <a:pt x="624420" y="1651"/>
                </a:lnTo>
                <a:close/>
              </a:path>
              <a:path w="1005839" h="173989">
                <a:moveTo>
                  <a:pt x="714082" y="0"/>
                </a:moveTo>
                <a:lnTo>
                  <a:pt x="699858" y="0"/>
                </a:lnTo>
                <a:lnTo>
                  <a:pt x="699858" y="131991"/>
                </a:lnTo>
                <a:lnTo>
                  <a:pt x="714082" y="131991"/>
                </a:lnTo>
                <a:lnTo>
                  <a:pt x="714082" y="0"/>
                </a:lnTo>
                <a:close/>
              </a:path>
              <a:path w="1005839" h="173989">
                <a:moveTo>
                  <a:pt x="671410" y="0"/>
                </a:moveTo>
                <a:lnTo>
                  <a:pt x="657186" y="0"/>
                </a:lnTo>
                <a:lnTo>
                  <a:pt x="657186" y="131991"/>
                </a:lnTo>
                <a:lnTo>
                  <a:pt x="671410" y="131991"/>
                </a:lnTo>
                <a:lnTo>
                  <a:pt x="67141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74976" y="5687440"/>
            <a:ext cx="2458847" cy="1758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8289" y="6089903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30"/>
                </a:lnTo>
                <a:lnTo>
                  <a:pt x="1943" y="9639"/>
                </a:lnTo>
                <a:lnTo>
                  <a:pt x="0" y="14300"/>
                </a:lnTo>
                <a:lnTo>
                  <a:pt x="0" y="25234"/>
                </a:lnTo>
                <a:lnTo>
                  <a:pt x="1943" y="29908"/>
                </a:lnTo>
                <a:lnTo>
                  <a:pt x="9702" y="37668"/>
                </a:lnTo>
                <a:lnTo>
                  <a:pt x="14350" y="39611"/>
                </a:lnTo>
                <a:lnTo>
                  <a:pt x="25234" y="39611"/>
                </a:lnTo>
                <a:lnTo>
                  <a:pt x="29908" y="37668"/>
                </a:lnTo>
                <a:lnTo>
                  <a:pt x="37668" y="29908"/>
                </a:lnTo>
                <a:lnTo>
                  <a:pt x="39611" y="25234"/>
                </a:lnTo>
                <a:lnTo>
                  <a:pt x="39611" y="14300"/>
                </a:lnTo>
                <a:lnTo>
                  <a:pt x="37668" y="9639"/>
                </a:lnTo>
                <a:lnTo>
                  <a:pt x="29908" y="1930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9993" y="6040920"/>
            <a:ext cx="1214755" cy="127000"/>
          </a:xfrm>
          <a:custGeom>
            <a:avLst/>
            <a:gdLst/>
            <a:ahLst/>
            <a:cxnLst/>
            <a:rect l="l" t="t" r="r" b="b"/>
            <a:pathLst>
              <a:path w="1214755" h="127000">
                <a:moveTo>
                  <a:pt x="1207477" y="107175"/>
                </a:moveTo>
                <a:lnTo>
                  <a:pt x="1202016" y="107175"/>
                </a:lnTo>
                <a:lnTo>
                  <a:pt x="1199730" y="108153"/>
                </a:lnTo>
                <a:lnTo>
                  <a:pt x="1195920" y="112039"/>
                </a:lnTo>
                <a:lnTo>
                  <a:pt x="1195031" y="114350"/>
                </a:lnTo>
                <a:lnTo>
                  <a:pt x="1195031" y="119684"/>
                </a:lnTo>
                <a:lnTo>
                  <a:pt x="1195920" y="121983"/>
                </a:lnTo>
                <a:lnTo>
                  <a:pt x="1199730" y="125806"/>
                </a:lnTo>
                <a:lnTo>
                  <a:pt x="1202016" y="126771"/>
                </a:lnTo>
                <a:lnTo>
                  <a:pt x="1207477" y="126771"/>
                </a:lnTo>
                <a:lnTo>
                  <a:pt x="1209763" y="125806"/>
                </a:lnTo>
                <a:lnTo>
                  <a:pt x="1213573" y="121983"/>
                </a:lnTo>
                <a:lnTo>
                  <a:pt x="1214589" y="119684"/>
                </a:lnTo>
                <a:lnTo>
                  <a:pt x="1214589" y="114350"/>
                </a:lnTo>
                <a:lnTo>
                  <a:pt x="1213573" y="112039"/>
                </a:lnTo>
                <a:lnTo>
                  <a:pt x="1209763" y="108153"/>
                </a:lnTo>
                <a:lnTo>
                  <a:pt x="1207477" y="107175"/>
                </a:lnTo>
                <a:close/>
              </a:path>
              <a:path w="1214755" h="127000">
                <a:moveTo>
                  <a:pt x="1087843" y="0"/>
                </a:moveTo>
                <a:lnTo>
                  <a:pt x="1052283" y="0"/>
                </a:lnTo>
                <a:lnTo>
                  <a:pt x="1052283" y="124853"/>
                </a:lnTo>
                <a:lnTo>
                  <a:pt x="1088732" y="124853"/>
                </a:lnTo>
                <a:lnTo>
                  <a:pt x="1097114" y="124232"/>
                </a:lnTo>
                <a:lnTo>
                  <a:pt x="1104734" y="122369"/>
                </a:lnTo>
                <a:lnTo>
                  <a:pt x="1111592" y="119265"/>
                </a:lnTo>
                <a:lnTo>
                  <a:pt x="1117688" y="114922"/>
                </a:lnTo>
                <a:lnTo>
                  <a:pt x="1120779" y="111620"/>
                </a:lnTo>
                <a:lnTo>
                  <a:pt x="1066888" y="111620"/>
                </a:lnTo>
                <a:lnTo>
                  <a:pt x="1066888" y="66687"/>
                </a:lnTo>
                <a:lnTo>
                  <a:pt x="1120345" y="66687"/>
                </a:lnTo>
                <a:lnTo>
                  <a:pt x="1116545" y="62674"/>
                </a:lnTo>
                <a:lnTo>
                  <a:pt x="1109814" y="59499"/>
                </a:lnTo>
                <a:lnTo>
                  <a:pt x="1101432" y="58508"/>
                </a:lnTo>
                <a:lnTo>
                  <a:pt x="1101432" y="58165"/>
                </a:lnTo>
                <a:lnTo>
                  <a:pt x="1108163" y="55956"/>
                </a:lnTo>
                <a:lnTo>
                  <a:pt x="1111540" y="53543"/>
                </a:lnTo>
                <a:lnTo>
                  <a:pt x="1066888" y="53543"/>
                </a:lnTo>
                <a:lnTo>
                  <a:pt x="1066888" y="13233"/>
                </a:lnTo>
                <a:lnTo>
                  <a:pt x="1119859" y="13233"/>
                </a:lnTo>
                <a:lnTo>
                  <a:pt x="1113497" y="7924"/>
                </a:lnTo>
                <a:lnTo>
                  <a:pt x="1108328" y="4457"/>
                </a:lnTo>
                <a:lnTo>
                  <a:pt x="1102337" y="1981"/>
                </a:lnTo>
                <a:lnTo>
                  <a:pt x="1095513" y="495"/>
                </a:lnTo>
                <a:lnTo>
                  <a:pt x="1087843" y="0"/>
                </a:lnTo>
                <a:close/>
              </a:path>
              <a:path w="1214755" h="127000">
                <a:moveTo>
                  <a:pt x="1120345" y="66687"/>
                </a:moveTo>
                <a:lnTo>
                  <a:pt x="1083779" y="66687"/>
                </a:lnTo>
                <a:lnTo>
                  <a:pt x="1096948" y="68071"/>
                </a:lnTo>
                <a:lnTo>
                  <a:pt x="1106354" y="72220"/>
                </a:lnTo>
                <a:lnTo>
                  <a:pt x="1111997" y="79133"/>
                </a:lnTo>
                <a:lnTo>
                  <a:pt x="1113878" y="88811"/>
                </a:lnTo>
                <a:lnTo>
                  <a:pt x="1113878" y="95884"/>
                </a:lnTo>
                <a:lnTo>
                  <a:pt x="1111465" y="101460"/>
                </a:lnTo>
                <a:lnTo>
                  <a:pt x="1102067" y="109588"/>
                </a:lnTo>
                <a:lnTo>
                  <a:pt x="1095336" y="111620"/>
                </a:lnTo>
                <a:lnTo>
                  <a:pt x="1120779" y="111620"/>
                </a:lnTo>
                <a:lnTo>
                  <a:pt x="1122689" y="109578"/>
                </a:lnTo>
                <a:lnTo>
                  <a:pt x="1126261" y="103473"/>
                </a:lnTo>
                <a:lnTo>
                  <a:pt x="1128404" y="96605"/>
                </a:lnTo>
                <a:lnTo>
                  <a:pt x="1129118" y="88976"/>
                </a:lnTo>
                <a:lnTo>
                  <a:pt x="1129118" y="80390"/>
                </a:lnTo>
                <a:lnTo>
                  <a:pt x="1126705" y="73405"/>
                </a:lnTo>
                <a:lnTo>
                  <a:pt x="1120345" y="66687"/>
                </a:lnTo>
                <a:close/>
              </a:path>
              <a:path w="1214755" h="127000">
                <a:moveTo>
                  <a:pt x="1119859" y="13233"/>
                </a:moveTo>
                <a:lnTo>
                  <a:pt x="1083779" y="13233"/>
                </a:lnTo>
                <a:lnTo>
                  <a:pt x="1094207" y="14371"/>
                </a:lnTo>
                <a:lnTo>
                  <a:pt x="1101671" y="17784"/>
                </a:lnTo>
                <a:lnTo>
                  <a:pt x="1106157" y="23472"/>
                </a:lnTo>
                <a:lnTo>
                  <a:pt x="1107655" y="31432"/>
                </a:lnTo>
                <a:lnTo>
                  <a:pt x="1107655" y="38455"/>
                </a:lnTo>
                <a:lnTo>
                  <a:pt x="1105369" y="43891"/>
                </a:lnTo>
                <a:lnTo>
                  <a:pt x="1096225" y="51612"/>
                </a:lnTo>
                <a:lnTo>
                  <a:pt x="1089875" y="53543"/>
                </a:lnTo>
                <a:lnTo>
                  <a:pt x="1111540" y="53543"/>
                </a:lnTo>
                <a:lnTo>
                  <a:pt x="1113370" y="52235"/>
                </a:lnTo>
                <a:lnTo>
                  <a:pt x="1117307" y="47015"/>
                </a:lnTo>
                <a:lnTo>
                  <a:pt x="1121117" y="41795"/>
                </a:lnTo>
                <a:lnTo>
                  <a:pt x="1123022" y="35636"/>
                </a:lnTo>
                <a:lnTo>
                  <a:pt x="1123022" y="20078"/>
                </a:lnTo>
                <a:lnTo>
                  <a:pt x="1119859" y="13233"/>
                </a:lnTo>
                <a:close/>
              </a:path>
              <a:path w="1214755" h="127000">
                <a:moveTo>
                  <a:pt x="882738" y="33604"/>
                </a:moveTo>
                <a:lnTo>
                  <a:pt x="848234" y="53744"/>
                </a:lnTo>
                <a:lnTo>
                  <a:pt x="841590" y="80619"/>
                </a:lnTo>
                <a:lnTo>
                  <a:pt x="842259" y="91020"/>
                </a:lnTo>
                <a:lnTo>
                  <a:pt x="865244" y="123904"/>
                </a:lnTo>
                <a:lnTo>
                  <a:pt x="882103" y="126936"/>
                </a:lnTo>
                <a:lnTo>
                  <a:pt x="891269" y="126403"/>
                </a:lnTo>
                <a:lnTo>
                  <a:pt x="899518" y="124804"/>
                </a:lnTo>
                <a:lnTo>
                  <a:pt x="906839" y="122141"/>
                </a:lnTo>
                <a:lnTo>
                  <a:pt x="913218" y="118414"/>
                </a:lnTo>
                <a:lnTo>
                  <a:pt x="913218" y="114922"/>
                </a:lnTo>
                <a:lnTo>
                  <a:pt x="876515" y="114922"/>
                </a:lnTo>
                <a:lnTo>
                  <a:pt x="869530" y="112229"/>
                </a:lnTo>
                <a:lnTo>
                  <a:pt x="864450" y="106832"/>
                </a:lnTo>
                <a:lnTo>
                  <a:pt x="859243" y="101434"/>
                </a:lnTo>
                <a:lnTo>
                  <a:pt x="856576" y="93776"/>
                </a:lnTo>
                <a:lnTo>
                  <a:pt x="856449" y="83845"/>
                </a:lnTo>
                <a:lnTo>
                  <a:pt x="919314" y="83845"/>
                </a:lnTo>
                <a:lnTo>
                  <a:pt x="919314" y="76352"/>
                </a:lnTo>
                <a:lnTo>
                  <a:pt x="919026" y="71742"/>
                </a:lnTo>
                <a:lnTo>
                  <a:pt x="856576" y="71742"/>
                </a:lnTo>
                <a:lnTo>
                  <a:pt x="857719" y="63969"/>
                </a:lnTo>
                <a:lnTo>
                  <a:pt x="860513" y="57670"/>
                </a:lnTo>
                <a:lnTo>
                  <a:pt x="865339" y="52844"/>
                </a:lnTo>
                <a:lnTo>
                  <a:pt x="870038" y="48031"/>
                </a:lnTo>
                <a:lnTo>
                  <a:pt x="875753" y="45618"/>
                </a:lnTo>
                <a:lnTo>
                  <a:pt x="910250" y="45618"/>
                </a:lnTo>
                <a:lnTo>
                  <a:pt x="909789" y="44932"/>
                </a:lnTo>
                <a:lnTo>
                  <a:pt x="904509" y="39974"/>
                </a:lnTo>
                <a:lnTo>
                  <a:pt x="898217" y="36434"/>
                </a:lnTo>
                <a:lnTo>
                  <a:pt x="890948" y="34311"/>
                </a:lnTo>
                <a:lnTo>
                  <a:pt x="882738" y="33604"/>
                </a:lnTo>
                <a:close/>
              </a:path>
              <a:path w="1214755" h="127000">
                <a:moveTo>
                  <a:pt x="913218" y="105003"/>
                </a:moveTo>
                <a:lnTo>
                  <a:pt x="906714" y="109344"/>
                </a:lnTo>
                <a:lnTo>
                  <a:pt x="899947" y="112444"/>
                </a:lnTo>
                <a:lnTo>
                  <a:pt x="892894" y="114302"/>
                </a:lnTo>
                <a:lnTo>
                  <a:pt x="885532" y="114922"/>
                </a:lnTo>
                <a:lnTo>
                  <a:pt x="913218" y="114922"/>
                </a:lnTo>
                <a:lnTo>
                  <a:pt x="913218" y="105003"/>
                </a:lnTo>
                <a:close/>
              </a:path>
              <a:path w="1214755" h="127000">
                <a:moveTo>
                  <a:pt x="910250" y="45618"/>
                </a:moveTo>
                <a:lnTo>
                  <a:pt x="889342" y="45618"/>
                </a:lnTo>
                <a:lnTo>
                  <a:pt x="894803" y="47917"/>
                </a:lnTo>
                <a:lnTo>
                  <a:pt x="902677" y="57086"/>
                </a:lnTo>
                <a:lnTo>
                  <a:pt x="904709" y="63499"/>
                </a:lnTo>
                <a:lnTo>
                  <a:pt x="904709" y="71742"/>
                </a:lnTo>
                <a:lnTo>
                  <a:pt x="919026" y="71742"/>
                </a:lnTo>
                <a:lnTo>
                  <a:pt x="918719" y="66851"/>
                </a:lnTo>
                <a:lnTo>
                  <a:pt x="916933" y="58446"/>
                </a:lnTo>
                <a:lnTo>
                  <a:pt x="913957" y="51140"/>
                </a:lnTo>
                <a:lnTo>
                  <a:pt x="910250" y="45618"/>
                </a:lnTo>
                <a:close/>
              </a:path>
              <a:path w="1214755" h="127000">
                <a:moveTo>
                  <a:pt x="652360" y="33604"/>
                </a:moveTo>
                <a:lnTo>
                  <a:pt x="613806" y="53157"/>
                </a:lnTo>
                <a:lnTo>
                  <a:pt x="606894" y="81318"/>
                </a:lnTo>
                <a:lnTo>
                  <a:pt x="607633" y="91126"/>
                </a:lnTo>
                <a:lnTo>
                  <a:pt x="632501" y="123818"/>
                </a:lnTo>
                <a:lnTo>
                  <a:pt x="650201" y="126936"/>
                </a:lnTo>
                <a:lnTo>
                  <a:pt x="659869" y="126134"/>
                </a:lnTo>
                <a:lnTo>
                  <a:pt x="668489" y="123726"/>
                </a:lnTo>
                <a:lnTo>
                  <a:pt x="676062" y="119714"/>
                </a:lnTo>
                <a:lnTo>
                  <a:pt x="681628" y="114922"/>
                </a:lnTo>
                <a:lnTo>
                  <a:pt x="642200" y="114922"/>
                </a:lnTo>
                <a:lnTo>
                  <a:pt x="634961" y="111874"/>
                </a:lnTo>
                <a:lnTo>
                  <a:pt x="621534" y="81318"/>
                </a:lnTo>
                <a:lnTo>
                  <a:pt x="621556" y="79921"/>
                </a:lnTo>
                <a:lnTo>
                  <a:pt x="642073" y="45618"/>
                </a:lnTo>
                <a:lnTo>
                  <a:pt x="683170" y="45618"/>
                </a:lnTo>
                <a:lnTo>
                  <a:pt x="677328" y="40515"/>
                </a:lnTo>
                <a:lnTo>
                  <a:pt x="670109" y="36677"/>
                </a:lnTo>
                <a:lnTo>
                  <a:pt x="661794" y="34372"/>
                </a:lnTo>
                <a:lnTo>
                  <a:pt x="652360" y="33604"/>
                </a:lnTo>
                <a:close/>
              </a:path>
              <a:path w="1214755" h="127000">
                <a:moveTo>
                  <a:pt x="683170" y="45618"/>
                </a:moveTo>
                <a:lnTo>
                  <a:pt x="660488" y="45618"/>
                </a:lnTo>
                <a:lnTo>
                  <a:pt x="667600" y="48640"/>
                </a:lnTo>
                <a:lnTo>
                  <a:pt x="672553" y="54673"/>
                </a:lnTo>
                <a:lnTo>
                  <a:pt x="675814" y="59684"/>
                </a:lnTo>
                <a:lnTo>
                  <a:pt x="678157" y="65649"/>
                </a:lnTo>
                <a:lnTo>
                  <a:pt x="679572" y="72572"/>
                </a:lnTo>
                <a:lnTo>
                  <a:pt x="680014" y="79921"/>
                </a:lnTo>
                <a:lnTo>
                  <a:pt x="679994" y="81318"/>
                </a:lnTo>
                <a:lnTo>
                  <a:pt x="660488" y="114922"/>
                </a:lnTo>
                <a:lnTo>
                  <a:pt x="681628" y="114922"/>
                </a:lnTo>
                <a:lnTo>
                  <a:pt x="694651" y="79921"/>
                </a:lnTo>
                <a:lnTo>
                  <a:pt x="693959" y="69634"/>
                </a:lnTo>
                <a:lnTo>
                  <a:pt x="691873" y="60531"/>
                </a:lnTo>
                <a:lnTo>
                  <a:pt x="688383" y="52614"/>
                </a:lnTo>
                <a:lnTo>
                  <a:pt x="683475" y="45885"/>
                </a:lnTo>
                <a:lnTo>
                  <a:pt x="683170" y="45618"/>
                </a:lnTo>
                <a:close/>
              </a:path>
              <a:path w="1214755" h="127000">
                <a:moveTo>
                  <a:pt x="405726" y="33604"/>
                </a:moveTo>
                <a:lnTo>
                  <a:pt x="371222" y="53744"/>
                </a:lnTo>
                <a:lnTo>
                  <a:pt x="364578" y="80619"/>
                </a:lnTo>
                <a:lnTo>
                  <a:pt x="365247" y="91020"/>
                </a:lnTo>
                <a:lnTo>
                  <a:pt x="388232" y="123904"/>
                </a:lnTo>
                <a:lnTo>
                  <a:pt x="405091" y="126936"/>
                </a:lnTo>
                <a:lnTo>
                  <a:pt x="414257" y="126403"/>
                </a:lnTo>
                <a:lnTo>
                  <a:pt x="422506" y="124804"/>
                </a:lnTo>
                <a:lnTo>
                  <a:pt x="429827" y="122141"/>
                </a:lnTo>
                <a:lnTo>
                  <a:pt x="436206" y="118414"/>
                </a:lnTo>
                <a:lnTo>
                  <a:pt x="436206" y="114922"/>
                </a:lnTo>
                <a:lnTo>
                  <a:pt x="399503" y="114922"/>
                </a:lnTo>
                <a:lnTo>
                  <a:pt x="392518" y="112229"/>
                </a:lnTo>
                <a:lnTo>
                  <a:pt x="387438" y="106832"/>
                </a:lnTo>
                <a:lnTo>
                  <a:pt x="382231" y="101434"/>
                </a:lnTo>
                <a:lnTo>
                  <a:pt x="379564" y="93776"/>
                </a:lnTo>
                <a:lnTo>
                  <a:pt x="379437" y="83845"/>
                </a:lnTo>
                <a:lnTo>
                  <a:pt x="442302" y="83845"/>
                </a:lnTo>
                <a:lnTo>
                  <a:pt x="442302" y="76352"/>
                </a:lnTo>
                <a:lnTo>
                  <a:pt x="442014" y="71742"/>
                </a:lnTo>
                <a:lnTo>
                  <a:pt x="379564" y="71742"/>
                </a:lnTo>
                <a:lnTo>
                  <a:pt x="380707" y="63969"/>
                </a:lnTo>
                <a:lnTo>
                  <a:pt x="383501" y="57670"/>
                </a:lnTo>
                <a:lnTo>
                  <a:pt x="388327" y="52844"/>
                </a:lnTo>
                <a:lnTo>
                  <a:pt x="393026" y="48031"/>
                </a:lnTo>
                <a:lnTo>
                  <a:pt x="398741" y="45618"/>
                </a:lnTo>
                <a:lnTo>
                  <a:pt x="433238" y="45618"/>
                </a:lnTo>
                <a:lnTo>
                  <a:pt x="432777" y="44932"/>
                </a:lnTo>
                <a:lnTo>
                  <a:pt x="427497" y="39974"/>
                </a:lnTo>
                <a:lnTo>
                  <a:pt x="421205" y="36434"/>
                </a:lnTo>
                <a:lnTo>
                  <a:pt x="413936" y="34311"/>
                </a:lnTo>
                <a:lnTo>
                  <a:pt x="405726" y="33604"/>
                </a:lnTo>
                <a:close/>
              </a:path>
              <a:path w="1214755" h="127000">
                <a:moveTo>
                  <a:pt x="436206" y="105003"/>
                </a:moveTo>
                <a:lnTo>
                  <a:pt x="429702" y="109344"/>
                </a:lnTo>
                <a:lnTo>
                  <a:pt x="422935" y="112444"/>
                </a:lnTo>
                <a:lnTo>
                  <a:pt x="415882" y="114302"/>
                </a:lnTo>
                <a:lnTo>
                  <a:pt x="408520" y="114922"/>
                </a:lnTo>
                <a:lnTo>
                  <a:pt x="436206" y="114922"/>
                </a:lnTo>
                <a:lnTo>
                  <a:pt x="436206" y="105003"/>
                </a:lnTo>
                <a:close/>
              </a:path>
              <a:path w="1214755" h="127000">
                <a:moveTo>
                  <a:pt x="433238" y="45618"/>
                </a:moveTo>
                <a:lnTo>
                  <a:pt x="412330" y="45618"/>
                </a:lnTo>
                <a:lnTo>
                  <a:pt x="417791" y="47917"/>
                </a:lnTo>
                <a:lnTo>
                  <a:pt x="425665" y="57086"/>
                </a:lnTo>
                <a:lnTo>
                  <a:pt x="427697" y="63499"/>
                </a:lnTo>
                <a:lnTo>
                  <a:pt x="427697" y="71742"/>
                </a:lnTo>
                <a:lnTo>
                  <a:pt x="442014" y="71742"/>
                </a:lnTo>
                <a:lnTo>
                  <a:pt x="441707" y="66851"/>
                </a:lnTo>
                <a:lnTo>
                  <a:pt x="439921" y="58446"/>
                </a:lnTo>
                <a:lnTo>
                  <a:pt x="436945" y="51140"/>
                </a:lnTo>
                <a:lnTo>
                  <a:pt x="433238" y="45618"/>
                </a:lnTo>
                <a:close/>
              </a:path>
              <a:path w="1214755" h="127000">
                <a:moveTo>
                  <a:pt x="720813" y="35699"/>
                </a:moveTo>
                <a:lnTo>
                  <a:pt x="705827" y="35699"/>
                </a:lnTo>
                <a:lnTo>
                  <a:pt x="732751" y="124853"/>
                </a:lnTo>
                <a:lnTo>
                  <a:pt x="747102" y="124853"/>
                </a:lnTo>
                <a:lnTo>
                  <a:pt x="751496" y="110743"/>
                </a:lnTo>
                <a:lnTo>
                  <a:pt x="740498" y="110743"/>
                </a:lnTo>
                <a:lnTo>
                  <a:pt x="740244" y="107441"/>
                </a:lnTo>
                <a:lnTo>
                  <a:pt x="739736" y="104774"/>
                </a:lnTo>
                <a:lnTo>
                  <a:pt x="739228" y="102742"/>
                </a:lnTo>
                <a:lnTo>
                  <a:pt x="720813" y="35699"/>
                </a:lnTo>
                <a:close/>
              </a:path>
              <a:path w="1214755" h="127000">
                <a:moveTo>
                  <a:pt x="780989" y="52768"/>
                </a:moveTo>
                <a:lnTo>
                  <a:pt x="769200" y="52768"/>
                </a:lnTo>
                <a:lnTo>
                  <a:pt x="769454" y="55841"/>
                </a:lnTo>
                <a:lnTo>
                  <a:pt x="769835" y="58597"/>
                </a:lnTo>
                <a:lnTo>
                  <a:pt x="770597" y="61036"/>
                </a:lnTo>
                <a:lnTo>
                  <a:pt x="788885" y="124853"/>
                </a:lnTo>
                <a:lnTo>
                  <a:pt x="803744" y="124853"/>
                </a:lnTo>
                <a:lnTo>
                  <a:pt x="807912" y="110921"/>
                </a:lnTo>
                <a:lnTo>
                  <a:pt x="796124" y="110921"/>
                </a:lnTo>
                <a:lnTo>
                  <a:pt x="795702" y="107441"/>
                </a:lnTo>
                <a:lnTo>
                  <a:pt x="795362" y="105054"/>
                </a:lnTo>
                <a:lnTo>
                  <a:pt x="794682" y="102742"/>
                </a:lnTo>
                <a:lnTo>
                  <a:pt x="780989" y="52768"/>
                </a:lnTo>
                <a:close/>
              </a:path>
              <a:path w="1214755" h="127000">
                <a:moveTo>
                  <a:pt x="830414" y="35699"/>
                </a:moveTo>
                <a:lnTo>
                  <a:pt x="816317" y="35699"/>
                </a:lnTo>
                <a:lnTo>
                  <a:pt x="798283" y="102908"/>
                </a:lnTo>
                <a:lnTo>
                  <a:pt x="797394" y="105994"/>
                </a:lnTo>
                <a:lnTo>
                  <a:pt x="796886" y="108661"/>
                </a:lnTo>
                <a:lnTo>
                  <a:pt x="796759" y="110921"/>
                </a:lnTo>
                <a:lnTo>
                  <a:pt x="807912" y="110921"/>
                </a:lnTo>
                <a:lnTo>
                  <a:pt x="830414" y="35699"/>
                </a:lnTo>
                <a:close/>
              </a:path>
              <a:path w="1214755" h="127000">
                <a:moveTo>
                  <a:pt x="776312" y="35699"/>
                </a:moveTo>
                <a:lnTo>
                  <a:pt x="763231" y="35699"/>
                </a:lnTo>
                <a:lnTo>
                  <a:pt x="741768" y="105460"/>
                </a:lnTo>
                <a:lnTo>
                  <a:pt x="741345" y="107734"/>
                </a:lnTo>
                <a:lnTo>
                  <a:pt x="741237" y="108661"/>
                </a:lnTo>
                <a:lnTo>
                  <a:pt x="741133" y="110743"/>
                </a:lnTo>
                <a:lnTo>
                  <a:pt x="751496" y="110743"/>
                </a:lnTo>
                <a:lnTo>
                  <a:pt x="768057" y="57556"/>
                </a:lnTo>
                <a:lnTo>
                  <a:pt x="768692" y="54851"/>
                </a:lnTo>
                <a:lnTo>
                  <a:pt x="768819" y="52768"/>
                </a:lnTo>
                <a:lnTo>
                  <a:pt x="780989" y="52768"/>
                </a:lnTo>
                <a:lnTo>
                  <a:pt x="776312" y="35699"/>
                </a:lnTo>
                <a:close/>
              </a:path>
              <a:path w="1214755" h="127000">
                <a:moveTo>
                  <a:pt x="219887" y="35699"/>
                </a:moveTo>
                <a:lnTo>
                  <a:pt x="205689" y="35699"/>
                </a:lnTo>
                <a:lnTo>
                  <a:pt x="205689" y="88976"/>
                </a:lnTo>
                <a:lnTo>
                  <a:pt x="207681" y="105585"/>
                </a:lnTo>
                <a:lnTo>
                  <a:pt x="213658" y="117448"/>
                </a:lnTo>
                <a:lnTo>
                  <a:pt x="223616" y="124564"/>
                </a:lnTo>
                <a:lnTo>
                  <a:pt x="237553" y="126936"/>
                </a:lnTo>
                <a:lnTo>
                  <a:pt x="246266" y="125924"/>
                </a:lnTo>
                <a:lnTo>
                  <a:pt x="253757" y="122888"/>
                </a:lnTo>
                <a:lnTo>
                  <a:pt x="260025" y="117828"/>
                </a:lnTo>
                <a:lnTo>
                  <a:pt x="262096" y="114922"/>
                </a:lnTo>
                <a:lnTo>
                  <a:pt x="241477" y="114922"/>
                </a:lnTo>
                <a:lnTo>
                  <a:pt x="232033" y="113159"/>
                </a:lnTo>
                <a:lnTo>
                  <a:pt x="225286" y="107872"/>
                </a:lnTo>
                <a:lnTo>
                  <a:pt x="221237" y="99057"/>
                </a:lnTo>
                <a:lnTo>
                  <a:pt x="219887" y="86715"/>
                </a:lnTo>
                <a:lnTo>
                  <a:pt x="219887" y="35699"/>
                </a:lnTo>
                <a:close/>
              </a:path>
              <a:path w="1214755" h="127000">
                <a:moveTo>
                  <a:pt x="279704" y="110743"/>
                </a:moveTo>
                <a:lnTo>
                  <a:pt x="265417" y="110743"/>
                </a:lnTo>
                <a:lnTo>
                  <a:pt x="265417" y="124853"/>
                </a:lnTo>
                <a:lnTo>
                  <a:pt x="279704" y="124853"/>
                </a:lnTo>
                <a:lnTo>
                  <a:pt x="279704" y="110743"/>
                </a:lnTo>
                <a:close/>
              </a:path>
              <a:path w="1214755" h="127000">
                <a:moveTo>
                  <a:pt x="279704" y="35699"/>
                </a:moveTo>
                <a:lnTo>
                  <a:pt x="265417" y="35699"/>
                </a:lnTo>
                <a:lnTo>
                  <a:pt x="265417" y="95364"/>
                </a:lnTo>
                <a:lnTo>
                  <a:pt x="263169" y="102082"/>
                </a:lnTo>
                <a:lnTo>
                  <a:pt x="254177" y="112356"/>
                </a:lnTo>
                <a:lnTo>
                  <a:pt x="248437" y="114922"/>
                </a:lnTo>
                <a:lnTo>
                  <a:pt x="262096" y="114922"/>
                </a:lnTo>
                <a:lnTo>
                  <a:pt x="265074" y="110743"/>
                </a:lnTo>
                <a:lnTo>
                  <a:pt x="279704" y="110743"/>
                </a:lnTo>
                <a:lnTo>
                  <a:pt x="279704" y="35699"/>
                </a:lnTo>
                <a:close/>
              </a:path>
              <a:path w="1214755" h="127000">
                <a:moveTo>
                  <a:pt x="189001" y="35699"/>
                </a:moveTo>
                <a:lnTo>
                  <a:pt x="120218" y="35699"/>
                </a:lnTo>
                <a:lnTo>
                  <a:pt x="120218" y="47891"/>
                </a:lnTo>
                <a:lnTo>
                  <a:pt x="168020" y="47891"/>
                </a:lnTo>
                <a:lnTo>
                  <a:pt x="115252" y="120408"/>
                </a:lnTo>
                <a:lnTo>
                  <a:pt x="115252" y="124853"/>
                </a:lnTo>
                <a:lnTo>
                  <a:pt x="188480" y="124853"/>
                </a:lnTo>
                <a:lnTo>
                  <a:pt x="188480" y="112661"/>
                </a:lnTo>
                <a:lnTo>
                  <a:pt x="136245" y="112661"/>
                </a:lnTo>
                <a:lnTo>
                  <a:pt x="189001" y="39789"/>
                </a:lnTo>
                <a:lnTo>
                  <a:pt x="189001" y="35699"/>
                </a:lnTo>
                <a:close/>
              </a:path>
              <a:path w="1214755" h="127000">
                <a:moveTo>
                  <a:pt x="954874" y="35699"/>
                </a:moveTo>
                <a:lnTo>
                  <a:pt x="940650" y="35699"/>
                </a:lnTo>
                <a:lnTo>
                  <a:pt x="940650" y="124853"/>
                </a:lnTo>
                <a:lnTo>
                  <a:pt x="954874" y="124853"/>
                </a:lnTo>
                <a:lnTo>
                  <a:pt x="954874" y="69481"/>
                </a:lnTo>
                <a:lnTo>
                  <a:pt x="957033" y="61645"/>
                </a:lnTo>
                <a:lnTo>
                  <a:pt x="962395" y="54063"/>
                </a:lnTo>
                <a:lnTo>
                  <a:pt x="954874" y="54063"/>
                </a:lnTo>
                <a:lnTo>
                  <a:pt x="954874" y="35699"/>
                </a:lnTo>
                <a:close/>
              </a:path>
              <a:path w="1214755" h="127000">
                <a:moveTo>
                  <a:pt x="982306" y="34124"/>
                </a:moveTo>
                <a:lnTo>
                  <a:pt x="973416" y="34124"/>
                </a:lnTo>
                <a:lnTo>
                  <a:pt x="968717" y="35890"/>
                </a:lnTo>
                <a:lnTo>
                  <a:pt x="964653" y="39395"/>
                </a:lnTo>
                <a:lnTo>
                  <a:pt x="960462" y="42913"/>
                </a:lnTo>
                <a:lnTo>
                  <a:pt x="957287" y="47802"/>
                </a:lnTo>
                <a:lnTo>
                  <a:pt x="955255" y="54063"/>
                </a:lnTo>
                <a:lnTo>
                  <a:pt x="962395" y="54063"/>
                </a:lnTo>
                <a:lnTo>
                  <a:pt x="965161" y="50152"/>
                </a:lnTo>
                <a:lnTo>
                  <a:pt x="970241" y="47282"/>
                </a:lnTo>
                <a:lnTo>
                  <a:pt x="987132" y="47282"/>
                </a:lnTo>
                <a:lnTo>
                  <a:pt x="987132" y="35344"/>
                </a:lnTo>
                <a:lnTo>
                  <a:pt x="985227" y="34531"/>
                </a:lnTo>
                <a:lnTo>
                  <a:pt x="982306" y="34124"/>
                </a:lnTo>
                <a:close/>
              </a:path>
              <a:path w="1214755" h="127000">
                <a:moveTo>
                  <a:pt x="987132" y="47282"/>
                </a:moveTo>
                <a:lnTo>
                  <a:pt x="981036" y="47282"/>
                </a:lnTo>
                <a:lnTo>
                  <a:pt x="984592" y="48234"/>
                </a:lnTo>
                <a:lnTo>
                  <a:pt x="987132" y="50152"/>
                </a:lnTo>
                <a:lnTo>
                  <a:pt x="987132" y="47282"/>
                </a:lnTo>
                <a:close/>
              </a:path>
              <a:path w="1214755" h="127000">
                <a:moveTo>
                  <a:pt x="322478" y="35699"/>
                </a:moveTo>
                <a:lnTo>
                  <a:pt x="308190" y="35699"/>
                </a:lnTo>
                <a:lnTo>
                  <a:pt x="308190" y="124853"/>
                </a:lnTo>
                <a:lnTo>
                  <a:pt x="322478" y="124853"/>
                </a:lnTo>
                <a:lnTo>
                  <a:pt x="322478" y="69481"/>
                </a:lnTo>
                <a:lnTo>
                  <a:pt x="324523" y="61645"/>
                </a:lnTo>
                <a:lnTo>
                  <a:pt x="329918" y="54063"/>
                </a:lnTo>
                <a:lnTo>
                  <a:pt x="322478" y="54063"/>
                </a:lnTo>
                <a:lnTo>
                  <a:pt x="322478" y="35699"/>
                </a:lnTo>
                <a:close/>
              </a:path>
              <a:path w="1214755" h="127000">
                <a:moveTo>
                  <a:pt x="349872" y="34124"/>
                </a:moveTo>
                <a:lnTo>
                  <a:pt x="340982" y="34124"/>
                </a:lnTo>
                <a:lnTo>
                  <a:pt x="336321" y="35890"/>
                </a:lnTo>
                <a:lnTo>
                  <a:pt x="327952" y="42913"/>
                </a:lnTo>
                <a:lnTo>
                  <a:pt x="324853" y="47802"/>
                </a:lnTo>
                <a:lnTo>
                  <a:pt x="322821" y="54063"/>
                </a:lnTo>
                <a:lnTo>
                  <a:pt x="329918" y="54063"/>
                </a:lnTo>
                <a:lnTo>
                  <a:pt x="332701" y="50152"/>
                </a:lnTo>
                <a:lnTo>
                  <a:pt x="337794" y="47282"/>
                </a:lnTo>
                <a:lnTo>
                  <a:pt x="354685" y="47282"/>
                </a:lnTo>
                <a:lnTo>
                  <a:pt x="354685" y="35344"/>
                </a:lnTo>
                <a:lnTo>
                  <a:pt x="352717" y="34531"/>
                </a:lnTo>
                <a:lnTo>
                  <a:pt x="349872" y="34124"/>
                </a:lnTo>
                <a:close/>
              </a:path>
              <a:path w="1214755" h="127000">
                <a:moveTo>
                  <a:pt x="354685" y="47282"/>
                </a:moveTo>
                <a:lnTo>
                  <a:pt x="348589" y="47282"/>
                </a:lnTo>
                <a:lnTo>
                  <a:pt x="352196" y="48234"/>
                </a:lnTo>
                <a:lnTo>
                  <a:pt x="354685" y="50152"/>
                </a:lnTo>
                <a:lnTo>
                  <a:pt x="354685" y="47282"/>
                </a:lnTo>
                <a:close/>
              </a:path>
              <a:path w="1214755" h="127000">
                <a:moveTo>
                  <a:pt x="1207477" y="33781"/>
                </a:moveTo>
                <a:lnTo>
                  <a:pt x="1202016" y="33781"/>
                </a:lnTo>
                <a:lnTo>
                  <a:pt x="1199730" y="34709"/>
                </a:lnTo>
                <a:lnTo>
                  <a:pt x="1195920" y="38430"/>
                </a:lnTo>
                <a:lnTo>
                  <a:pt x="1195031" y="40690"/>
                </a:lnTo>
                <a:lnTo>
                  <a:pt x="1195031" y="46024"/>
                </a:lnTo>
                <a:lnTo>
                  <a:pt x="1195920" y="48323"/>
                </a:lnTo>
                <a:lnTo>
                  <a:pt x="1199730" y="52158"/>
                </a:lnTo>
                <a:lnTo>
                  <a:pt x="1202016" y="53111"/>
                </a:lnTo>
                <a:lnTo>
                  <a:pt x="1207477" y="53111"/>
                </a:lnTo>
                <a:lnTo>
                  <a:pt x="1209763" y="52158"/>
                </a:lnTo>
                <a:lnTo>
                  <a:pt x="1213573" y="48323"/>
                </a:lnTo>
                <a:lnTo>
                  <a:pt x="1214589" y="46024"/>
                </a:lnTo>
                <a:lnTo>
                  <a:pt x="1214589" y="40690"/>
                </a:lnTo>
                <a:lnTo>
                  <a:pt x="1213573" y="38430"/>
                </a:lnTo>
                <a:lnTo>
                  <a:pt x="1209763" y="34709"/>
                </a:lnTo>
                <a:lnTo>
                  <a:pt x="1207477" y="33781"/>
                </a:lnTo>
                <a:close/>
              </a:path>
              <a:path w="1214755" h="127000">
                <a:moveTo>
                  <a:pt x="63030" y="0"/>
                </a:moveTo>
                <a:lnTo>
                  <a:pt x="47891" y="0"/>
                </a:lnTo>
                <a:lnTo>
                  <a:pt x="0" y="124853"/>
                </a:lnTo>
                <a:lnTo>
                  <a:pt x="16281" y="124853"/>
                </a:lnTo>
                <a:lnTo>
                  <a:pt x="28727" y="89852"/>
                </a:lnTo>
                <a:lnTo>
                  <a:pt x="97623" y="89852"/>
                </a:lnTo>
                <a:lnTo>
                  <a:pt x="92563" y="76707"/>
                </a:lnTo>
                <a:lnTo>
                  <a:pt x="33604" y="76707"/>
                </a:lnTo>
                <a:lnTo>
                  <a:pt x="53771" y="21475"/>
                </a:lnTo>
                <a:lnTo>
                  <a:pt x="54444" y="18694"/>
                </a:lnTo>
                <a:lnTo>
                  <a:pt x="55029" y="15151"/>
                </a:lnTo>
                <a:lnTo>
                  <a:pt x="68863" y="15151"/>
                </a:lnTo>
                <a:lnTo>
                  <a:pt x="63030" y="0"/>
                </a:lnTo>
                <a:close/>
              </a:path>
              <a:path w="1214755" h="127000">
                <a:moveTo>
                  <a:pt x="97623" y="89852"/>
                </a:moveTo>
                <a:lnTo>
                  <a:pt x="81660" y="89852"/>
                </a:lnTo>
                <a:lnTo>
                  <a:pt x="94894" y="124853"/>
                </a:lnTo>
                <a:lnTo>
                  <a:pt x="111099" y="124853"/>
                </a:lnTo>
                <a:lnTo>
                  <a:pt x="97623" y="89852"/>
                </a:lnTo>
                <a:close/>
              </a:path>
              <a:path w="1214755" h="127000">
                <a:moveTo>
                  <a:pt x="68863" y="15151"/>
                </a:moveTo>
                <a:lnTo>
                  <a:pt x="55371" y="15151"/>
                </a:lnTo>
                <a:lnTo>
                  <a:pt x="56006" y="18986"/>
                </a:lnTo>
                <a:lnTo>
                  <a:pt x="56654" y="21767"/>
                </a:lnTo>
                <a:lnTo>
                  <a:pt x="76873" y="76707"/>
                </a:lnTo>
                <a:lnTo>
                  <a:pt x="92563" y="76707"/>
                </a:lnTo>
                <a:lnTo>
                  <a:pt x="68863" y="15151"/>
                </a:lnTo>
                <a:close/>
              </a:path>
              <a:path w="1214755" h="127000">
                <a:moveTo>
                  <a:pt x="548601" y="0"/>
                </a:moveTo>
                <a:lnTo>
                  <a:pt x="514311" y="0"/>
                </a:lnTo>
                <a:lnTo>
                  <a:pt x="514311" y="124853"/>
                </a:lnTo>
                <a:lnTo>
                  <a:pt x="528916" y="124853"/>
                </a:lnTo>
                <a:lnTo>
                  <a:pt x="528916" y="77660"/>
                </a:lnTo>
                <a:lnTo>
                  <a:pt x="545426" y="77660"/>
                </a:lnTo>
                <a:lnTo>
                  <a:pt x="580134" y="64427"/>
                </a:lnTo>
                <a:lnTo>
                  <a:pt x="528916" y="64427"/>
                </a:lnTo>
                <a:lnTo>
                  <a:pt x="528916" y="13233"/>
                </a:lnTo>
                <a:lnTo>
                  <a:pt x="582797" y="13233"/>
                </a:lnTo>
                <a:lnTo>
                  <a:pt x="579716" y="9753"/>
                </a:lnTo>
                <a:lnTo>
                  <a:pt x="573622" y="5486"/>
                </a:lnTo>
                <a:lnTo>
                  <a:pt x="566397" y="2438"/>
                </a:lnTo>
                <a:lnTo>
                  <a:pt x="558053" y="609"/>
                </a:lnTo>
                <a:lnTo>
                  <a:pt x="548601" y="0"/>
                </a:lnTo>
                <a:close/>
              </a:path>
              <a:path w="1214755" h="127000">
                <a:moveTo>
                  <a:pt x="582797" y="13233"/>
                </a:moveTo>
                <a:lnTo>
                  <a:pt x="546061" y="13233"/>
                </a:lnTo>
                <a:lnTo>
                  <a:pt x="558896" y="14778"/>
                </a:lnTo>
                <a:lnTo>
                  <a:pt x="568064" y="19415"/>
                </a:lnTo>
                <a:lnTo>
                  <a:pt x="573565" y="27142"/>
                </a:lnTo>
                <a:lnTo>
                  <a:pt x="575280" y="37261"/>
                </a:lnTo>
                <a:lnTo>
                  <a:pt x="575398" y="46380"/>
                </a:lnTo>
                <a:lnTo>
                  <a:pt x="572731" y="52895"/>
                </a:lnTo>
                <a:lnTo>
                  <a:pt x="562063" y="62128"/>
                </a:lnTo>
                <a:lnTo>
                  <a:pt x="554316" y="64427"/>
                </a:lnTo>
                <a:lnTo>
                  <a:pt x="580134" y="64427"/>
                </a:lnTo>
                <a:lnTo>
                  <a:pt x="583780" y="60284"/>
                </a:lnTo>
                <a:lnTo>
                  <a:pt x="587590" y="53417"/>
                </a:lnTo>
                <a:lnTo>
                  <a:pt x="589876" y="45744"/>
                </a:lnTo>
                <a:lnTo>
                  <a:pt x="590638" y="37261"/>
                </a:lnTo>
                <a:lnTo>
                  <a:pt x="589950" y="28884"/>
                </a:lnTo>
                <a:lnTo>
                  <a:pt x="587892" y="21507"/>
                </a:lnTo>
                <a:lnTo>
                  <a:pt x="584477" y="15130"/>
                </a:lnTo>
                <a:lnTo>
                  <a:pt x="582797" y="13233"/>
                </a:lnTo>
                <a:close/>
              </a:path>
              <a:path w="1214755" h="127000">
                <a:moveTo>
                  <a:pt x="1168996" y="0"/>
                </a:moveTo>
                <a:lnTo>
                  <a:pt x="1154391" y="0"/>
                </a:lnTo>
                <a:lnTo>
                  <a:pt x="1154391" y="124853"/>
                </a:lnTo>
                <a:lnTo>
                  <a:pt x="1168996" y="124853"/>
                </a:lnTo>
                <a:lnTo>
                  <a:pt x="116899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98497" y="6033782"/>
            <a:ext cx="1971039" cy="13407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8289" y="643432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0" y="0"/>
                </a:lnTo>
                <a:lnTo>
                  <a:pt x="9702" y="1930"/>
                </a:lnTo>
                <a:lnTo>
                  <a:pt x="1943" y="9639"/>
                </a:lnTo>
                <a:lnTo>
                  <a:pt x="0" y="14300"/>
                </a:lnTo>
                <a:lnTo>
                  <a:pt x="0" y="25234"/>
                </a:lnTo>
                <a:lnTo>
                  <a:pt x="1943" y="29908"/>
                </a:lnTo>
                <a:lnTo>
                  <a:pt x="9702" y="37668"/>
                </a:lnTo>
                <a:lnTo>
                  <a:pt x="14350" y="39611"/>
                </a:lnTo>
                <a:lnTo>
                  <a:pt x="25234" y="39611"/>
                </a:lnTo>
                <a:lnTo>
                  <a:pt x="29908" y="37668"/>
                </a:lnTo>
                <a:lnTo>
                  <a:pt x="37668" y="29908"/>
                </a:lnTo>
                <a:lnTo>
                  <a:pt x="39611" y="25234"/>
                </a:lnTo>
                <a:lnTo>
                  <a:pt x="39611" y="14300"/>
                </a:lnTo>
                <a:lnTo>
                  <a:pt x="37668" y="9639"/>
                </a:lnTo>
                <a:lnTo>
                  <a:pt x="29908" y="1930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9993" y="6385343"/>
            <a:ext cx="2174582" cy="1668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53282" y="6454910"/>
            <a:ext cx="47625" cy="11430"/>
          </a:xfrm>
          <a:custGeom>
            <a:avLst/>
            <a:gdLst/>
            <a:ahLst/>
            <a:cxnLst/>
            <a:rect l="l" t="t" r="r" b="b"/>
            <a:pathLst>
              <a:path w="47625" h="11429">
                <a:moveTo>
                  <a:pt x="0" y="11231"/>
                </a:moveTo>
                <a:lnTo>
                  <a:pt x="47537" y="11231"/>
                </a:lnTo>
                <a:lnTo>
                  <a:pt x="47537" y="0"/>
                </a:lnTo>
                <a:lnTo>
                  <a:pt x="0" y="0"/>
                </a:lnTo>
                <a:lnTo>
                  <a:pt x="0" y="11231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271646" y="6383261"/>
            <a:ext cx="263525" cy="129539"/>
          </a:xfrm>
          <a:custGeom>
            <a:avLst/>
            <a:gdLst/>
            <a:ahLst/>
            <a:cxnLst/>
            <a:rect l="l" t="t" r="r" b="b"/>
            <a:pathLst>
              <a:path w="263525" h="129540">
                <a:moveTo>
                  <a:pt x="226440" y="35686"/>
                </a:moveTo>
                <a:lnTo>
                  <a:pt x="191936" y="55827"/>
                </a:lnTo>
                <a:lnTo>
                  <a:pt x="185292" y="82702"/>
                </a:lnTo>
                <a:lnTo>
                  <a:pt x="185961" y="93103"/>
                </a:lnTo>
                <a:lnTo>
                  <a:pt x="208946" y="125987"/>
                </a:lnTo>
                <a:lnTo>
                  <a:pt x="225805" y="129019"/>
                </a:lnTo>
                <a:lnTo>
                  <a:pt x="234971" y="128487"/>
                </a:lnTo>
                <a:lnTo>
                  <a:pt x="243220" y="126892"/>
                </a:lnTo>
                <a:lnTo>
                  <a:pt x="250541" y="124229"/>
                </a:lnTo>
                <a:lnTo>
                  <a:pt x="256920" y="120497"/>
                </a:lnTo>
                <a:lnTo>
                  <a:pt x="256920" y="117005"/>
                </a:lnTo>
                <a:lnTo>
                  <a:pt x="220217" y="117005"/>
                </a:lnTo>
                <a:lnTo>
                  <a:pt x="213232" y="114312"/>
                </a:lnTo>
                <a:lnTo>
                  <a:pt x="208152" y="108915"/>
                </a:lnTo>
                <a:lnTo>
                  <a:pt x="202945" y="103517"/>
                </a:lnTo>
                <a:lnTo>
                  <a:pt x="200278" y="95859"/>
                </a:lnTo>
                <a:lnTo>
                  <a:pt x="200151" y="85928"/>
                </a:lnTo>
                <a:lnTo>
                  <a:pt x="263016" y="85928"/>
                </a:lnTo>
                <a:lnTo>
                  <a:pt x="263016" y="78435"/>
                </a:lnTo>
                <a:lnTo>
                  <a:pt x="262728" y="73825"/>
                </a:lnTo>
                <a:lnTo>
                  <a:pt x="200278" y="73825"/>
                </a:lnTo>
                <a:lnTo>
                  <a:pt x="201422" y="66052"/>
                </a:lnTo>
                <a:lnTo>
                  <a:pt x="204215" y="59753"/>
                </a:lnTo>
                <a:lnTo>
                  <a:pt x="209041" y="54927"/>
                </a:lnTo>
                <a:lnTo>
                  <a:pt x="213740" y="50114"/>
                </a:lnTo>
                <a:lnTo>
                  <a:pt x="219455" y="47701"/>
                </a:lnTo>
                <a:lnTo>
                  <a:pt x="253952" y="47701"/>
                </a:lnTo>
                <a:lnTo>
                  <a:pt x="253491" y="47015"/>
                </a:lnTo>
                <a:lnTo>
                  <a:pt x="248211" y="42057"/>
                </a:lnTo>
                <a:lnTo>
                  <a:pt x="241919" y="38517"/>
                </a:lnTo>
                <a:lnTo>
                  <a:pt x="234650" y="36394"/>
                </a:lnTo>
                <a:lnTo>
                  <a:pt x="226440" y="35686"/>
                </a:lnTo>
                <a:close/>
              </a:path>
              <a:path w="263525" h="129540">
                <a:moveTo>
                  <a:pt x="256920" y="107086"/>
                </a:moveTo>
                <a:lnTo>
                  <a:pt x="250416" y="111427"/>
                </a:lnTo>
                <a:lnTo>
                  <a:pt x="243649" y="114527"/>
                </a:lnTo>
                <a:lnTo>
                  <a:pt x="236597" y="116385"/>
                </a:lnTo>
                <a:lnTo>
                  <a:pt x="229235" y="117005"/>
                </a:lnTo>
                <a:lnTo>
                  <a:pt x="256920" y="117005"/>
                </a:lnTo>
                <a:lnTo>
                  <a:pt x="256920" y="107086"/>
                </a:lnTo>
                <a:close/>
              </a:path>
              <a:path w="263525" h="129540">
                <a:moveTo>
                  <a:pt x="253952" y="47701"/>
                </a:moveTo>
                <a:lnTo>
                  <a:pt x="233044" y="47701"/>
                </a:lnTo>
                <a:lnTo>
                  <a:pt x="238505" y="49999"/>
                </a:lnTo>
                <a:lnTo>
                  <a:pt x="246379" y="59169"/>
                </a:lnTo>
                <a:lnTo>
                  <a:pt x="248412" y="65582"/>
                </a:lnTo>
                <a:lnTo>
                  <a:pt x="248412" y="73825"/>
                </a:lnTo>
                <a:lnTo>
                  <a:pt x="262728" y="73825"/>
                </a:lnTo>
                <a:lnTo>
                  <a:pt x="262421" y="68934"/>
                </a:lnTo>
                <a:lnTo>
                  <a:pt x="260635" y="60529"/>
                </a:lnTo>
                <a:lnTo>
                  <a:pt x="257659" y="53223"/>
                </a:lnTo>
                <a:lnTo>
                  <a:pt x="253952" y="47701"/>
                </a:lnTo>
                <a:close/>
              </a:path>
              <a:path w="263525" h="129540">
                <a:moveTo>
                  <a:pt x="133476" y="35686"/>
                </a:moveTo>
                <a:lnTo>
                  <a:pt x="98972" y="55827"/>
                </a:lnTo>
                <a:lnTo>
                  <a:pt x="92328" y="82702"/>
                </a:lnTo>
                <a:lnTo>
                  <a:pt x="92997" y="93103"/>
                </a:lnTo>
                <a:lnTo>
                  <a:pt x="115982" y="125987"/>
                </a:lnTo>
                <a:lnTo>
                  <a:pt x="132841" y="129019"/>
                </a:lnTo>
                <a:lnTo>
                  <a:pt x="142007" y="128487"/>
                </a:lnTo>
                <a:lnTo>
                  <a:pt x="150256" y="126892"/>
                </a:lnTo>
                <a:lnTo>
                  <a:pt x="157577" y="124229"/>
                </a:lnTo>
                <a:lnTo>
                  <a:pt x="163956" y="120497"/>
                </a:lnTo>
                <a:lnTo>
                  <a:pt x="163956" y="117005"/>
                </a:lnTo>
                <a:lnTo>
                  <a:pt x="127253" y="117005"/>
                </a:lnTo>
                <a:lnTo>
                  <a:pt x="120268" y="114312"/>
                </a:lnTo>
                <a:lnTo>
                  <a:pt x="115188" y="108915"/>
                </a:lnTo>
                <a:lnTo>
                  <a:pt x="109981" y="103517"/>
                </a:lnTo>
                <a:lnTo>
                  <a:pt x="107314" y="95859"/>
                </a:lnTo>
                <a:lnTo>
                  <a:pt x="107187" y="85928"/>
                </a:lnTo>
                <a:lnTo>
                  <a:pt x="170052" y="85928"/>
                </a:lnTo>
                <a:lnTo>
                  <a:pt x="170052" y="78435"/>
                </a:lnTo>
                <a:lnTo>
                  <a:pt x="169764" y="73825"/>
                </a:lnTo>
                <a:lnTo>
                  <a:pt x="107314" y="73825"/>
                </a:lnTo>
                <a:lnTo>
                  <a:pt x="108457" y="66052"/>
                </a:lnTo>
                <a:lnTo>
                  <a:pt x="111251" y="59753"/>
                </a:lnTo>
                <a:lnTo>
                  <a:pt x="116077" y="54927"/>
                </a:lnTo>
                <a:lnTo>
                  <a:pt x="120776" y="50114"/>
                </a:lnTo>
                <a:lnTo>
                  <a:pt x="126491" y="47701"/>
                </a:lnTo>
                <a:lnTo>
                  <a:pt x="160988" y="47701"/>
                </a:lnTo>
                <a:lnTo>
                  <a:pt x="160527" y="47015"/>
                </a:lnTo>
                <a:lnTo>
                  <a:pt x="155247" y="42057"/>
                </a:lnTo>
                <a:lnTo>
                  <a:pt x="148955" y="38517"/>
                </a:lnTo>
                <a:lnTo>
                  <a:pt x="141686" y="36394"/>
                </a:lnTo>
                <a:lnTo>
                  <a:pt x="133476" y="35686"/>
                </a:lnTo>
                <a:close/>
              </a:path>
              <a:path w="263525" h="129540">
                <a:moveTo>
                  <a:pt x="163956" y="107086"/>
                </a:moveTo>
                <a:lnTo>
                  <a:pt x="157452" y="111427"/>
                </a:lnTo>
                <a:lnTo>
                  <a:pt x="150685" y="114527"/>
                </a:lnTo>
                <a:lnTo>
                  <a:pt x="143633" y="116385"/>
                </a:lnTo>
                <a:lnTo>
                  <a:pt x="136270" y="117005"/>
                </a:lnTo>
                <a:lnTo>
                  <a:pt x="163956" y="117005"/>
                </a:lnTo>
                <a:lnTo>
                  <a:pt x="163956" y="107086"/>
                </a:lnTo>
                <a:close/>
              </a:path>
              <a:path w="263525" h="129540">
                <a:moveTo>
                  <a:pt x="160988" y="47701"/>
                </a:moveTo>
                <a:lnTo>
                  <a:pt x="140080" y="47701"/>
                </a:lnTo>
                <a:lnTo>
                  <a:pt x="145541" y="49999"/>
                </a:lnTo>
                <a:lnTo>
                  <a:pt x="153415" y="59169"/>
                </a:lnTo>
                <a:lnTo>
                  <a:pt x="155448" y="65582"/>
                </a:lnTo>
                <a:lnTo>
                  <a:pt x="155448" y="73825"/>
                </a:lnTo>
                <a:lnTo>
                  <a:pt x="169764" y="73825"/>
                </a:lnTo>
                <a:lnTo>
                  <a:pt x="169457" y="68934"/>
                </a:lnTo>
                <a:lnTo>
                  <a:pt x="167671" y="60529"/>
                </a:lnTo>
                <a:lnTo>
                  <a:pt x="164695" y="53223"/>
                </a:lnTo>
                <a:lnTo>
                  <a:pt x="160988" y="47701"/>
                </a:lnTo>
                <a:close/>
              </a:path>
              <a:path w="263525" h="129540">
                <a:moveTo>
                  <a:pt x="0" y="104647"/>
                </a:moveTo>
                <a:lnTo>
                  <a:pt x="0" y="121881"/>
                </a:lnTo>
                <a:lnTo>
                  <a:pt x="1650" y="122986"/>
                </a:lnTo>
                <a:lnTo>
                  <a:pt x="29337" y="129019"/>
                </a:lnTo>
                <a:lnTo>
                  <a:pt x="37211" y="129019"/>
                </a:lnTo>
                <a:lnTo>
                  <a:pt x="69084" y="115874"/>
                </a:lnTo>
                <a:lnTo>
                  <a:pt x="30987" y="115874"/>
                </a:lnTo>
                <a:lnTo>
                  <a:pt x="28066" y="115620"/>
                </a:lnTo>
                <a:lnTo>
                  <a:pt x="2031" y="106387"/>
                </a:lnTo>
                <a:lnTo>
                  <a:pt x="0" y="104647"/>
                </a:lnTo>
                <a:close/>
              </a:path>
              <a:path w="263525" h="129540">
                <a:moveTo>
                  <a:pt x="43561" y="0"/>
                </a:moveTo>
                <a:lnTo>
                  <a:pt x="38100" y="0"/>
                </a:lnTo>
                <a:lnTo>
                  <a:pt x="32892" y="660"/>
                </a:lnTo>
                <a:lnTo>
                  <a:pt x="1397" y="22707"/>
                </a:lnTo>
                <a:lnTo>
                  <a:pt x="253" y="27647"/>
                </a:lnTo>
                <a:lnTo>
                  <a:pt x="253" y="37985"/>
                </a:lnTo>
                <a:lnTo>
                  <a:pt x="19050" y="62242"/>
                </a:lnTo>
                <a:lnTo>
                  <a:pt x="22732" y="64515"/>
                </a:lnTo>
                <a:lnTo>
                  <a:pt x="26797" y="66738"/>
                </a:lnTo>
                <a:lnTo>
                  <a:pt x="31241" y="68948"/>
                </a:lnTo>
                <a:lnTo>
                  <a:pt x="39115" y="73024"/>
                </a:lnTo>
                <a:lnTo>
                  <a:pt x="42672" y="74917"/>
                </a:lnTo>
                <a:lnTo>
                  <a:pt x="46354" y="76796"/>
                </a:lnTo>
                <a:lnTo>
                  <a:pt x="49402" y="78778"/>
                </a:lnTo>
                <a:lnTo>
                  <a:pt x="51942" y="80835"/>
                </a:lnTo>
                <a:lnTo>
                  <a:pt x="54610" y="82892"/>
                </a:lnTo>
                <a:lnTo>
                  <a:pt x="56641" y="85178"/>
                </a:lnTo>
                <a:lnTo>
                  <a:pt x="58165" y="87668"/>
                </a:lnTo>
                <a:lnTo>
                  <a:pt x="59562" y="90169"/>
                </a:lnTo>
                <a:lnTo>
                  <a:pt x="60325" y="93090"/>
                </a:lnTo>
                <a:lnTo>
                  <a:pt x="60325" y="102730"/>
                </a:lnTo>
                <a:lnTo>
                  <a:pt x="58165" y="107530"/>
                </a:lnTo>
                <a:lnTo>
                  <a:pt x="49275" y="114211"/>
                </a:lnTo>
                <a:lnTo>
                  <a:pt x="42544" y="115874"/>
                </a:lnTo>
                <a:lnTo>
                  <a:pt x="69084" y="115874"/>
                </a:lnTo>
                <a:lnTo>
                  <a:pt x="69595" y="115315"/>
                </a:lnTo>
                <a:lnTo>
                  <a:pt x="74422" y="106781"/>
                </a:lnTo>
                <a:lnTo>
                  <a:pt x="75691" y="101574"/>
                </a:lnTo>
                <a:lnTo>
                  <a:pt x="75691" y="90779"/>
                </a:lnTo>
                <a:lnTo>
                  <a:pt x="74802" y="86652"/>
                </a:lnTo>
                <a:lnTo>
                  <a:pt x="71247" y="79451"/>
                </a:lnTo>
                <a:lnTo>
                  <a:pt x="68833" y="76174"/>
                </a:lnTo>
                <a:lnTo>
                  <a:pt x="65786" y="73215"/>
                </a:lnTo>
                <a:lnTo>
                  <a:pt x="62864" y="70256"/>
                </a:lnTo>
                <a:lnTo>
                  <a:pt x="59308" y="67551"/>
                </a:lnTo>
                <a:lnTo>
                  <a:pt x="55244" y="65125"/>
                </a:lnTo>
                <a:lnTo>
                  <a:pt x="51307" y="62687"/>
                </a:lnTo>
                <a:lnTo>
                  <a:pt x="47116" y="60363"/>
                </a:lnTo>
                <a:lnTo>
                  <a:pt x="42544" y="58153"/>
                </a:lnTo>
                <a:lnTo>
                  <a:pt x="38226" y="56006"/>
                </a:lnTo>
                <a:lnTo>
                  <a:pt x="34416" y="54038"/>
                </a:lnTo>
                <a:lnTo>
                  <a:pt x="31114" y="52235"/>
                </a:lnTo>
                <a:lnTo>
                  <a:pt x="27686" y="50431"/>
                </a:lnTo>
                <a:lnTo>
                  <a:pt x="24891" y="48577"/>
                </a:lnTo>
                <a:lnTo>
                  <a:pt x="22605" y="46659"/>
                </a:lnTo>
                <a:lnTo>
                  <a:pt x="20192" y="44742"/>
                </a:lnTo>
                <a:lnTo>
                  <a:pt x="18541" y="42633"/>
                </a:lnTo>
                <a:lnTo>
                  <a:pt x="17272" y="40309"/>
                </a:lnTo>
                <a:lnTo>
                  <a:pt x="16128" y="37985"/>
                </a:lnTo>
                <a:lnTo>
                  <a:pt x="15493" y="35229"/>
                </a:lnTo>
                <a:lnTo>
                  <a:pt x="15493" y="28613"/>
                </a:lnTo>
                <a:lnTo>
                  <a:pt x="16255" y="25704"/>
                </a:lnTo>
                <a:lnTo>
                  <a:pt x="17906" y="23329"/>
                </a:lnTo>
                <a:lnTo>
                  <a:pt x="19430" y="20942"/>
                </a:lnTo>
                <a:lnTo>
                  <a:pt x="21462" y="18999"/>
                </a:lnTo>
                <a:lnTo>
                  <a:pt x="24002" y="17500"/>
                </a:lnTo>
                <a:lnTo>
                  <a:pt x="26415" y="15989"/>
                </a:lnTo>
                <a:lnTo>
                  <a:pt x="29337" y="14897"/>
                </a:lnTo>
                <a:lnTo>
                  <a:pt x="35687" y="13563"/>
                </a:lnTo>
                <a:lnTo>
                  <a:pt x="38862" y="13233"/>
                </a:lnTo>
                <a:lnTo>
                  <a:pt x="70485" y="13233"/>
                </a:lnTo>
                <a:lnTo>
                  <a:pt x="70485" y="4432"/>
                </a:lnTo>
                <a:lnTo>
                  <a:pt x="65599" y="2491"/>
                </a:lnTo>
                <a:lnTo>
                  <a:pt x="59499" y="1106"/>
                </a:lnTo>
                <a:lnTo>
                  <a:pt x="52161" y="276"/>
                </a:lnTo>
                <a:lnTo>
                  <a:pt x="43561" y="0"/>
                </a:lnTo>
                <a:close/>
              </a:path>
              <a:path w="263525" h="129540">
                <a:moveTo>
                  <a:pt x="70485" y="13233"/>
                </a:moveTo>
                <a:lnTo>
                  <a:pt x="42037" y="13233"/>
                </a:lnTo>
                <a:lnTo>
                  <a:pt x="50321" y="13712"/>
                </a:lnTo>
                <a:lnTo>
                  <a:pt x="57832" y="15147"/>
                </a:lnTo>
                <a:lnTo>
                  <a:pt x="64557" y="17541"/>
                </a:lnTo>
                <a:lnTo>
                  <a:pt x="70485" y="20891"/>
                </a:lnTo>
                <a:lnTo>
                  <a:pt x="70485" y="13233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06291" y="6378206"/>
            <a:ext cx="327660" cy="134620"/>
          </a:xfrm>
          <a:custGeom>
            <a:avLst/>
            <a:gdLst/>
            <a:ahLst/>
            <a:cxnLst/>
            <a:rect l="l" t="t" r="r" b="b"/>
            <a:pathLst>
              <a:path w="327660" h="134620">
                <a:moveTo>
                  <a:pt x="291084" y="40741"/>
                </a:moveTo>
                <a:lnTo>
                  <a:pt x="256579" y="60882"/>
                </a:lnTo>
                <a:lnTo>
                  <a:pt x="249936" y="87756"/>
                </a:lnTo>
                <a:lnTo>
                  <a:pt x="250604" y="98158"/>
                </a:lnTo>
                <a:lnTo>
                  <a:pt x="273589" y="131041"/>
                </a:lnTo>
                <a:lnTo>
                  <a:pt x="290449" y="134073"/>
                </a:lnTo>
                <a:lnTo>
                  <a:pt x="299614" y="133542"/>
                </a:lnTo>
                <a:lnTo>
                  <a:pt x="307863" y="131946"/>
                </a:lnTo>
                <a:lnTo>
                  <a:pt x="315184" y="129284"/>
                </a:lnTo>
                <a:lnTo>
                  <a:pt x="321563" y="125552"/>
                </a:lnTo>
                <a:lnTo>
                  <a:pt x="321563" y="122059"/>
                </a:lnTo>
                <a:lnTo>
                  <a:pt x="284861" y="122059"/>
                </a:lnTo>
                <a:lnTo>
                  <a:pt x="277875" y="119367"/>
                </a:lnTo>
                <a:lnTo>
                  <a:pt x="272796" y="113969"/>
                </a:lnTo>
                <a:lnTo>
                  <a:pt x="267588" y="108572"/>
                </a:lnTo>
                <a:lnTo>
                  <a:pt x="264922" y="100914"/>
                </a:lnTo>
                <a:lnTo>
                  <a:pt x="264795" y="90982"/>
                </a:lnTo>
                <a:lnTo>
                  <a:pt x="327660" y="90982"/>
                </a:lnTo>
                <a:lnTo>
                  <a:pt x="327660" y="83489"/>
                </a:lnTo>
                <a:lnTo>
                  <a:pt x="327371" y="78879"/>
                </a:lnTo>
                <a:lnTo>
                  <a:pt x="264922" y="78879"/>
                </a:lnTo>
                <a:lnTo>
                  <a:pt x="266065" y="71107"/>
                </a:lnTo>
                <a:lnTo>
                  <a:pt x="268859" y="64808"/>
                </a:lnTo>
                <a:lnTo>
                  <a:pt x="273685" y="59982"/>
                </a:lnTo>
                <a:lnTo>
                  <a:pt x="278384" y="55168"/>
                </a:lnTo>
                <a:lnTo>
                  <a:pt x="284099" y="52755"/>
                </a:lnTo>
                <a:lnTo>
                  <a:pt x="318595" y="52755"/>
                </a:lnTo>
                <a:lnTo>
                  <a:pt x="318135" y="52069"/>
                </a:lnTo>
                <a:lnTo>
                  <a:pt x="312854" y="47112"/>
                </a:lnTo>
                <a:lnTo>
                  <a:pt x="306562" y="43572"/>
                </a:lnTo>
                <a:lnTo>
                  <a:pt x="299293" y="41449"/>
                </a:lnTo>
                <a:lnTo>
                  <a:pt x="291084" y="40741"/>
                </a:lnTo>
                <a:close/>
              </a:path>
              <a:path w="327660" h="134620">
                <a:moveTo>
                  <a:pt x="321563" y="112140"/>
                </a:moveTo>
                <a:lnTo>
                  <a:pt x="315059" y="116482"/>
                </a:lnTo>
                <a:lnTo>
                  <a:pt x="308292" y="119581"/>
                </a:lnTo>
                <a:lnTo>
                  <a:pt x="301240" y="121440"/>
                </a:lnTo>
                <a:lnTo>
                  <a:pt x="293878" y="122059"/>
                </a:lnTo>
                <a:lnTo>
                  <a:pt x="321563" y="122059"/>
                </a:lnTo>
                <a:lnTo>
                  <a:pt x="321563" y="112140"/>
                </a:lnTo>
                <a:close/>
              </a:path>
              <a:path w="327660" h="134620">
                <a:moveTo>
                  <a:pt x="318595" y="52755"/>
                </a:moveTo>
                <a:lnTo>
                  <a:pt x="297688" y="52755"/>
                </a:lnTo>
                <a:lnTo>
                  <a:pt x="303149" y="55054"/>
                </a:lnTo>
                <a:lnTo>
                  <a:pt x="311023" y="64223"/>
                </a:lnTo>
                <a:lnTo>
                  <a:pt x="313055" y="70637"/>
                </a:lnTo>
                <a:lnTo>
                  <a:pt x="313055" y="78879"/>
                </a:lnTo>
                <a:lnTo>
                  <a:pt x="327371" y="78879"/>
                </a:lnTo>
                <a:lnTo>
                  <a:pt x="327064" y="73988"/>
                </a:lnTo>
                <a:lnTo>
                  <a:pt x="325278" y="65584"/>
                </a:lnTo>
                <a:lnTo>
                  <a:pt x="322302" y="58277"/>
                </a:lnTo>
                <a:lnTo>
                  <a:pt x="318595" y="52755"/>
                </a:lnTo>
                <a:close/>
              </a:path>
              <a:path w="327660" h="134620">
                <a:moveTo>
                  <a:pt x="135636" y="40741"/>
                </a:moveTo>
                <a:lnTo>
                  <a:pt x="101131" y="60882"/>
                </a:lnTo>
                <a:lnTo>
                  <a:pt x="94487" y="87756"/>
                </a:lnTo>
                <a:lnTo>
                  <a:pt x="95156" y="98158"/>
                </a:lnTo>
                <a:lnTo>
                  <a:pt x="118141" y="131041"/>
                </a:lnTo>
                <a:lnTo>
                  <a:pt x="135000" y="134073"/>
                </a:lnTo>
                <a:lnTo>
                  <a:pt x="144166" y="133542"/>
                </a:lnTo>
                <a:lnTo>
                  <a:pt x="152415" y="131946"/>
                </a:lnTo>
                <a:lnTo>
                  <a:pt x="159736" y="129284"/>
                </a:lnTo>
                <a:lnTo>
                  <a:pt x="166116" y="125552"/>
                </a:lnTo>
                <a:lnTo>
                  <a:pt x="166116" y="122059"/>
                </a:lnTo>
                <a:lnTo>
                  <a:pt x="129412" y="122059"/>
                </a:lnTo>
                <a:lnTo>
                  <a:pt x="122428" y="119367"/>
                </a:lnTo>
                <a:lnTo>
                  <a:pt x="117348" y="113969"/>
                </a:lnTo>
                <a:lnTo>
                  <a:pt x="112141" y="108572"/>
                </a:lnTo>
                <a:lnTo>
                  <a:pt x="109474" y="100914"/>
                </a:lnTo>
                <a:lnTo>
                  <a:pt x="109347" y="90982"/>
                </a:lnTo>
                <a:lnTo>
                  <a:pt x="172212" y="90982"/>
                </a:lnTo>
                <a:lnTo>
                  <a:pt x="172212" y="83489"/>
                </a:lnTo>
                <a:lnTo>
                  <a:pt x="171923" y="78879"/>
                </a:lnTo>
                <a:lnTo>
                  <a:pt x="109474" y="78879"/>
                </a:lnTo>
                <a:lnTo>
                  <a:pt x="110617" y="71107"/>
                </a:lnTo>
                <a:lnTo>
                  <a:pt x="113411" y="64808"/>
                </a:lnTo>
                <a:lnTo>
                  <a:pt x="118237" y="59982"/>
                </a:lnTo>
                <a:lnTo>
                  <a:pt x="122936" y="55168"/>
                </a:lnTo>
                <a:lnTo>
                  <a:pt x="128650" y="52755"/>
                </a:lnTo>
                <a:lnTo>
                  <a:pt x="163147" y="52755"/>
                </a:lnTo>
                <a:lnTo>
                  <a:pt x="162687" y="52069"/>
                </a:lnTo>
                <a:lnTo>
                  <a:pt x="157406" y="47112"/>
                </a:lnTo>
                <a:lnTo>
                  <a:pt x="151114" y="43572"/>
                </a:lnTo>
                <a:lnTo>
                  <a:pt x="143845" y="41449"/>
                </a:lnTo>
                <a:lnTo>
                  <a:pt x="135636" y="40741"/>
                </a:lnTo>
                <a:close/>
              </a:path>
              <a:path w="327660" h="134620">
                <a:moveTo>
                  <a:pt x="166116" y="112140"/>
                </a:moveTo>
                <a:lnTo>
                  <a:pt x="159611" y="116482"/>
                </a:lnTo>
                <a:lnTo>
                  <a:pt x="152844" y="119581"/>
                </a:lnTo>
                <a:lnTo>
                  <a:pt x="145792" y="121440"/>
                </a:lnTo>
                <a:lnTo>
                  <a:pt x="138430" y="122059"/>
                </a:lnTo>
                <a:lnTo>
                  <a:pt x="166116" y="122059"/>
                </a:lnTo>
                <a:lnTo>
                  <a:pt x="166116" y="112140"/>
                </a:lnTo>
                <a:close/>
              </a:path>
              <a:path w="327660" h="134620">
                <a:moveTo>
                  <a:pt x="163147" y="52755"/>
                </a:moveTo>
                <a:lnTo>
                  <a:pt x="142240" y="52755"/>
                </a:lnTo>
                <a:lnTo>
                  <a:pt x="147700" y="55054"/>
                </a:lnTo>
                <a:lnTo>
                  <a:pt x="155575" y="64223"/>
                </a:lnTo>
                <a:lnTo>
                  <a:pt x="157607" y="70637"/>
                </a:lnTo>
                <a:lnTo>
                  <a:pt x="157607" y="78879"/>
                </a:lnTo>
                <a:lnTo>
                  <a:pt x="171923" y="78879"/>
                </a:lnTo>
                <a:lnTo>
                  <a:pt x="171616" y="73988"/>
                </a:lnTo>
                <a:lnTo>
                  <a:pt x="169830" y="65584"/>
                </a:lnTo>
                <a:lnTo>
                  <a:pt x="166854" y="58277"/>
                </a:lnTo>
                <a:lnTo>
                  <a:pt x="163147" y="52755"/>
                </a:lnTo>
                <a:close/>
              </a:path>
              <a:path w="327660" h="134620">
                <a:moveTo>
                  <a:pt x="207772" y="42837"/>
                </a:moveTo>
                <a:lnTo>
                  <a:pt x="193548" y="42837"/>
                </a:lnTo>
                <a:lnTo>
                  <a:pt x="193548" y="131991"/>
                </a:lnTo>
                <a:lnTo>
                  <a:pt x="207772" y="131991"/>
                </a:lnTo>
                <a:lnTo>
                  <a:pt x="207772" y="76619"/>
                </a:lnTo>
                <a:lnTo>
                  <a:pt x="209931" y="68783"/>
                </a:lnTo>
                <a:lnTo>
                  <a:pt x="215292" y="61201"/>
                </a:lnTo>
                <a:lnTo>
                  <a:pt x="207772" y="61201"/>
                </a:lnTo>
                <a:lnTo>
                  <a:pt x="207772" y="42837"/>
                </a:lnTo>
                <a:close/>
              </a:path>
              <a:path w="327660" h="134620">
                <a:moveTo>
                  <a:pt x="235204" y="41262"/>
                </a:moveTo>
                <a:lnTo>
                  <a:pt x="226313" y="41262"/>
                </a:lnTo>
                <a:lnTo>
                  <a:pt x="221615" y="43027"/>
                </a:lnTo>
                <a:lnTo>
                  <a:pt x="217550" y="46532"/>
                </a:lnTo>
                <a:lnTo>
                  <a:pt x="213360" y="50050"/>
                </a:lnTo>
                <a:lnTo>
                  <a:pt x="210185" y="54940"/>
                </a:lnTo>
                <a:lnTo>
                  <a:pt x="208153" y="61201"/>
                </a:lnTo>
                <a:lnTo>
                  <a:pt x="215292" y="61201"/>
                </a:lnTo>
                <a:lnTo>
                  <a:pt x="218059" y="57289"/>
                </a:lnTo>
                <a:lnTo>
                  <a:pt x="223138" y="54419"/>
                </a:lnTo>
                <a:lnTo>
                  <a:pt x="240030" y="54419"/>
                </a:lnTo>
                <a:lnTo>
                  <a:pt x="240030" y="42481"/>
                </a:lnTo>
                <a:lnTo>
                  <a:pt x="238125" y="41668"/>
                </a:lnTo>
                <a:lnTo>
                  <a:pt x="235204" y="41262"/>
                </a:lnTo>
                <a:close/>
              </a:path>
              <a:path w="327660" h="134620">
                <a:moveTo>
                  <a:pt x="240030" y="54419"/>
                </a:moveTo>
                <a:lnTo>
                  <a:pt x="233934" y="54419"/>
                </a:lnTo>
                <a:lnTo>
                  <a:pt x="237490" y="55371"/>
                </a:lnTo>
                <a:lnTo>
                  <a:pt x="240030" y="57289"/>
                </a:lnTo>
                <a:lnTo>
                  <a:pt x="240030" y="54419"/>
                </a:lnTo>
                <a:close/>
              </a:path>
              <a:path w="327660" h="134620">
                <a:moveTo>
                  <a:pt x="14224" y="0"/>
                </a:moveTo>
                <a:lnTo>
                  <a:pt x="0" y="0"/>
                </a:lnTo>
                <a:lnTo>
                  <a:pt x="0" y="131991"/>
                </a:lnTo>
                <a:lnTo>
                  <a:pt x="14224" y="131991"/>
                </a:lnTo>
                <a:lnTo>
                  <a:pt x="14224" y="73075"/>
                </a:lnTo>
                <a:lnTo>
                  <a:pt x="16637" y="66179"/>
                </a:lnTo>
                <a:lnTo>
                  <a:pt x="21462" y="60820"/>
                </a:lnTo>
                <a:lnTo>
                  <a:pt x="24251" y="57632"/>
                </a:lnTo>
                <a:lnTo>
                  <a:pt x="14224" y="57632"/>
                </a:lnTo>
                <a:lnTo>
                  <a:pt x="14224" y="0"/>
                </a:lnTo>
                <a:close/>
              </a:path>
              <a:path w="327660" h="134620">
                <a:moveTo>
                  <a:pt x="67976" y="52755"/>
                </a:moveTo>
                <a:lnTo>
                  <a:pt x="38988" y="52755"/>
                </a:lnTo>
                <a:lnTo>
                  <a:pt x="48063" y="54498"/>
                </a:lnTo>
                <a:lnTo>
                  <a:pt x="54530" y="59724"/>
                </a:lnTo>
                <a:lnTo>
                  <a:pt x="58402" y="68432"/>
                </a:lnTo>
                <a:lnTo>
                  <a:pt x="59690" y="80619"/>
                </a:lnTo>
                <a:lnTo>
                  <a:pt x="59690" y="131991"/>
                </a:lnTo>
                <a:lnTo>
                  <a:pt x="74041" y="131991"/>
                </a:lnTo>
                <a:lnTo>
                  <a:pt x="74041" y="77050"/>
                </a:lnTo>
                <a:lnTo>
                  <a:pt x="72159" y="61165"/>
                </a:lnTo>
                <a:lnTo>
                  <a:pt x="67976" y="52755"/>
                </a:lnTo>
                <a:close/>
              </a:path>
              <a:path w="327660" h="134620">
                <a:moveTo>
                  <a:pt x="43942" y="40741"/>
                </a:moveTo>
                <a:lnTo>
                  <a:pt x="34964" y="41798"/>
                </a:lnTo>
                <a:lnTo>
                  <a:pt x="27082" y="44967"/>
                </a:lnTo>
                <a:lnTo>
                  <a:pt x="20296" y="50246"/>
                </a:lnTo>
                <a:lnTo>
                  <a:pt x="14605" y="57632"/>
                </a:lnTo>
                <a:lnTo>
                  <a:pt x="24251" y="57632"/>
                </a:lnTo>
                <a:lnTo>
                  <a:pt x="26162" y="55448"/>
                </a:lnTo>
                <a:lnTo>
                  <a:pt x="32004" y="52755"/>
                </a:lnTo>
                <a:lnTo>
                  <a:pt x="67976" y="52755"/>
                </a:lnTo>
                <a:lnTo>
                  <a:pt x="66516" y="49818"/>
                </a:lnTo>
                <a:lnTo>
                  <a:pt x="57110" y="43010"/>
                </a:lnTo>
                <a:lnTo>
                  <a:pt x="43942" y="40741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91814" y="6530771"/>
            <a:ext cx="349250" cy="0"/>
          </a:xfrm>
          <a:custGeom>
            <a:avLst/>
            <a:gdLst/>
            <a:ahLst/>
            <a:cxnLst/>
            <a:rect l="l" t="t" r="r" b="b"/>
            <a:pathLst>
              <a:path w="349250">
                <a:moveTo>
                  <a:pt x="0" y="0"/>
                </a:moveTo>
                <a:lnTo>
                  <a:pt x="348996" y="0"/>
                </a:lnTo>
              </a:path>
            </a:pathLst>
          </a:custGeom>
          <a:ln w="10667">
            <a:solidFill>
              <a:srgbClr val="00BB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66381" y="1995677"/>
            <a:ext cx="4968240" cy="2752725"/>
          </a:xfrm>
          <a:custGeom>
            <a:avLst/>
            <a:gdLst/>
            <a:ahLst/>
            <a:cxnLst/>
            <a:rect l="l" t="t" r="r" b="b"/>
            <a:pathLst>
              <a:path w="4968240" h="2752725">
                <a:moveTo>
                  <a:pt x="2451735" y="0"/>
                </a:moveTo>
                <a:lnTo>
                  <a:pt x="2501591" y="1047"/>
                </a:lnTo>
                <a:lnTo>
                  <a:pt x="2550915" y="4162"/>
                </a:lnTo>
                <a:lnTo>
                  <a:pt x="2599665" y="9303"/>
                </a:lnTo>
                <a:lnTo>
                  <a:pt x="2647801" y="16428"/>
                </a:lnTo>
                <a:lnTo>
                  <a:pt x="2695279" y="25494"/>
                </a:lnTo>
                <a:lnTo>
                  <a:pt x="2742059" y="36461"/>
                </a:lnTo>
                <a:lnTo>
                  <a:pt x="2788099" y="49286"/>
                </a:lnTo>
                <a:lnTo>
                  <a:pt x="2833357" y="63928"/>
                </a:lnTo>
                <a:lnTo>
                  <a:pt x="2877791" y="80344"/>
                </a:lnTo>
                <a:lnTo>
                  <a:pt x="2921360" y="98493"/>
                </a:lnTo>
                <a:lnTo>
                  <a:pt x="2964022" y="118333"/>
                </a:lnTo>
                <a:lnTo>
                  <a:pt x="3005735" y="139822"/>
                </a:lnTo>
                <a:lnTo>
                  <a:pt x="3046458" y="162918"/>
                </a:lnTo>
                <a:lnTo>
                  <a:pt x="3086149" y="187580"/>
                </a:lnTo>
                <a:lnTo>
                  <a:pt x="3124766" y="213765"/>
                </a:lnTo>
                <a:lnTo>
                  <a:pt x="3162268" y="241433"/>
                </a:lnTo>
                <a:lnTo>
                  <a:pt x="3198612" y="270540"/>
                </a:lnTo>
                <a:lnTo>
                  <a:pt x="3233759" y="301045"/>
                </a:lnTo>
                <a:lnTo>
                  <a:pt x="3267664" y="332907"/>
                </a:lnTo>
                <a:lnTo>
                  <a:pt x="3300288" y="366083"/>
                </a:lnTo>
                <a:lnTo>
                  <a:pt x="3331588" y="400531"/>
                </a:lnTo>
                <a:lnTo>
                  <a:pt x="3361522" y="436211"/>
                </a:lnTo>
                <a:lnTo>
                  <a:pt x="3390049" y="473079"/>
                </a:lnTo>
                <a:lnTo>
                  <a:pt x="3417128" y="511095"/>
                </a:lnTo>
                <a:lnTo>
                  <a:pt x="3442716" y="550215"/>
                </a:lnTo>
                <a:lnTo>
                  <a:pt x="3466772" y="590400"/>
                </a:lnTo>
                <a:lnTo>
                  <a:pt x="3489254" y="631605"/>
                </a:lnTo>
                <a:lnTo>
                  <a:pt x="3510120" y="673791"/>
                </a:lnTo>
                <a:lnTo>
                  <a:pt x="3529329" y="716914"/>
                </a:lnTo>
                <a:lnTo>
                  <a:pt x="3545332" y="760857"/>
                </a:lnTo>
                <a:lnTo>
                  <a:pt x="3630803" y="729488"/>
                </a:lnTo>
                <a:lnTo>
                  <a:pt x="3679741" y="715540"/>
                </a:lnTo>
                <a:lnTo>
                  <a:pt x="3729618" y="703970"/>
                </a:lnTo>
                <a:lnTo>
                  <a:pt x="3780377" y="694848"/>
                </a:lnTo>
                <a:lnTo>
                  <a:pt x="3831961" y="688245"/>
                </a:lnTo>
                <a:lnTo>
                  <a:pt x="3884314" y="684232"/>
                </a:lnTo>
                <a:lnTo>
                  <a:pt x="3937381" y="682879"/>
                </a:lnTo>
                <a:lnTo>
                  <a:pt x="3985909" y="684005"/>
                </a:lnTo>
                <a:lnTo>
                  <a:pt x="4033860" y="687351"/>
                </a:lnTo>
                <a:lnTo>
                  <a:pt x="4081183" y="692866"/>
                </a:lnTo>
                <a:lnTo>
                  <a:pt x="4127830" y="700502"/>
                </a:lnTo>
                <a:lnTo>
                  <a:pt x="4173751" y="710208"/>
                </a:lnTo>
                <a:lnTo>
                  <a:pt x="4218897" y="721935"/>
                </a:lnTo>
                <a:lnTo>
                  <a:pt x="4263217" y="735633"/>
                </a:lnTo>
                <a:lnTo>
                  <a:pt x="4306662" y="751253"/>
                </a:lnTo>
                <a:lnTo>
                  <a:pt x="4349184" y="768744"/>
                </a:lnTo>
                <a:lnTo>
                  <a:pt x="4390732" y="788057"/>
                </a:lnTo>
                <a:lnTo>
                  <a:pt x="4431257" y="809142"/>
                </a:lnTo>
                <a:lnTo>
                  <a:pt x="4470709" y="831950"/>
                </a:lnTo>
                <a:lnTo>
                  <a:pt x="4509039" y="856431"/>
                </a:lnTo>
                <a:lnTo>
                  <a:pt x="4546198" y="882535"/>
                </a:lnTo>
                <a:lnTo>
                  <a:pt x="4582136" y="910212"/>
                </a:lnTo>
                <a:lnTo>
                  <a:pt x="4616803" y="939414"/>
                </a:lnTo>
                <a:lnTo>
                  <a:pt x="4650150" y="970089"/>
                </a:lnTo>
                <a:lnTo>
                  <a:pt x="4682127" y="1002189"/>
                </a:lnTo>
                <a:lnTo>
                  <a:pt x="4712686" y="1035664"/>
                </a:lnTo>
                <a:lnTo>
                  <a:pt x="4741776" y="1070463"/>
                </a:lnTo>
                <a:lnTo>
                  <a:pt x="4769347" y="1106538"/>
                </a:lnTo>
                <a:lnTo>
                  <a:pt x="4795352" y="1143839"/>
                </a:lnTo>
                <a:lnTo>
                  <a:pt x="4819739" y="1182316"/>
                </a:lnTo>
                <a:lnTo>
                  <a:pt x="4842459" y="1221919"/>
                </a:lnTo>
                <a:lnTo>
                  <a:pt x="4863464" y="1262598"/>
                </a:lnTo>
                <a:lnTo>
                  <a:pt x="4882703" y="1304305"/>
                </a:lnTo>
                <a:lnTo>
                  <a:pt x="4900127" y="1346989"/>
                </a:lnTo>
                <a:lnTo>
                  <a:pt x="4915687" y="1390600"/>
                </a:lnTo>
                <a:lnTo>
                  <a:pt x="4929332" y="1435089"/>
                </a:lnTo>
                <a:lnTo>
                  <a:pt x="4941014" y="1480406"/>
                </a:lnTo>
                <a:lnTo>
                  <a:pt x="4950683" y="1526502"/>
                </a:lnTo>
                <a:lnTo>
                  <a:pt x="4958290" y="1573326"/>
                </a:lnTo>
                <a:lnTo>
                  <a:pt x="4963785" y="1620829"/>
                </a:lnTo>
                <a:lnTo>
                  <a:pt x="4967118" y="1668962"/>
                </a:lnTo>
                <a:lnTo>
                  <a:pt x="4968240" y="1717675"/>
                </a:lnTo>
                <a:lnTo>
                  <a:pt x="4967130" y="1766103"/>
                </a:lnTo>
                <a:lnTo>
                  <a:pt x="4963835" y="1813960"/>
                </a:lnTo>
                <a:lnTo>
                  <a:pt x="4958401" y="1861195"/>
                </a:lnTo>
                <a:lnTo>
                  <a:pt x="4950879" y="1907761"/>
                </a:lnTo>
                <a:lnTo>
                  <a:pt x="4941317" y="1953607"/>
                </a:lnTo>
                <a:lnTo>
                  <a:pt x="4929763" y="1998686"/>
                </a:lnTo>
                <a:lnTo>
                  <a:pt x="4916266" y="2042948"/>
                </a:lnTo>
                <a:lnTo>
                  <a:pt x="4900875" y="2086345"/>
                </a:lnTo>
                <a:lnTo>
                  <a:pt x="4883638" y="2128827"/>
                </a:lnTo>
                <a:lnTo>
                  <a:pt x="4864604" y="2170346"/>
                </a:lnTo>
                <a:lnTo>
                  <a:pt x="4843822" y="2210853"/>
                </a:lnTo>
                <a:lnTo>
                  <a:pt x="4821340" y="2250299"/>
                </a:lnTo>
                <a:lnTo>
                  <a:pt x="4797207" y="2288635"/>
                </a:lnTo>
                <a:lnTo>
                  <a:pt x="4771472" y="2325812"/>
                </a:lnTo>
                <a:lnTo>
                  <a:pt x="4744184" y="2361782"/>
                </a:lnTo>
                <a:lnTo>
                  <a:pt x="4715390" y="2396495"/>
                </a:lnTo>
                <a:lnTo>
                  <a:pt x="4685140" y="2429902"/>
                </a:lnTo>
                <a:lnTo>
                  <a:pt x="4653483" y="2461956"/>
                </a:lnTo>
                <a:lnTo>
                  <a:pt x="4620466" y="2492606"/>
                </a:lnTo>
                <a:lnTo>
                  <a:pt x="4586139" y="2521804"/>
                </a:lnTo>
                <a:lnTo>
                  <a:pt x="4550550" y="2549501"/>
                </a:lnTo>
                <a:lnTo>
                  <a:pt x="4513749" y="2575649"/>
                </a:lnTo>
                <a:lnTo>
                  <a:pt x="4475783" y="2600198"/>
                </a:lnTo>
                <a:lnTo>
                  <a:pt x="4436701" y="2623099"/>
                </a:lnTo>
                <a:lnTo>
                  <a:pt x="4396553" y="2644304"/>
                </a:lnTo>
                <a:lnTo>
                  <a:pt x="4355386" y="2663764"/>
                </a:lnTo>
                <a:lnTo>
                  <a:pt x="4313249" y="2681430"/>
                </a:lnTo>
                <a:lnTo>
                  <a:pt x="4270191" y="2697252"/>
                </a:lnTo>
                <a:lnTo>
                  <a:pt x="4226261" y="2711183"/>
                </a:lnTo>
                <a:lnTo>
                  <a:pt x="4181507" y="2723173"/>
                </a:lnTo>
                <a:lnTo>
                  <a:pt x="4135979" y="2733173"/>
                </a:lnTo>
                <a:lnTo>
                  <a:pt x="4089723" y="2741135"/>
                </a:lnTo>
                <a:lnTo>
                  <a:pt x="4042791" y="2747010"/>
                </a:lnTo>
                <a:lnTo>
                  <a:pt x="3989324" y="2749677"/>
                </a:lnTo>
                <a:lnTo>
                  <a:pt x="3989324" y="2752344"/>
                </a:lnTo>
                <a:lnTo>
                  <a:pt x="554736" y="2752344"/>
                </a:lnTo>
                <a:lnTo>
                  <a:pt x="554736" y="2751582"/>
                </a:lnTo>
                <a:lnTo>
                  <a:pt x="510413" y="2749423"/>
                </a:lnTo>
                <a:lnTo>
                  <a:pt x="463249" y="2742602"/>
                </a:lnTo>
                <a:lnTo>
                  <a:pt x="417415" y="2731986"/>
                </a:lnTo>
                <a:lnTo>
                  <a:pt x="373077" y="2717742"/>
                </a:lnTo>
                <a:lnTo>
                  <a:pt x="330399" y="2700036"/>
                </a:lnTo>
                <a:lnTo>
                  <a:pt x="289548" y="2679034"/>
                </a:lnTo>
                <a:lnTo>
                  <a:pt x="250688" y="2654902"/>
                </a:lnTo>
                <a:lnTo>
                  <a:pt x="213986" y="2627805"/>
                </a:lnTo>
                <a:lnTo>
                  <a:pt x="179607" y="2597910"/>
                </a:lnTo>
                <a:lnTo>
                  <a:pt x="147716" y="2565384"/>
                </a:lnTo>
                <a:lnTo>
                  <a:pt x="118480" y="2530391"/>
                </a:lnTo>
                <a:lnTo>
                  <a:pt x="92063" y="2493099"/>
                </a:lnTo>
                <a:lnTo>
                  <a:pt x="68631" y="2453672"/>
                </a:lnTo>
                <a:lnTo>
                  <a:pt x="48350" y="2412279"/>
                </a:lnTo>
                <a:lnTo>
                  <a:pt x="31385" y="2369083"/>
                </a:lnTo>
                <a:lnTo>
                  <a:pt x="17902" y="2324252"/>
                </a:lnTo>
                <a:lnTo>
                  <a:pt x="8067" y="2277951"/>
                </a:lnTo>
                <a:lnTo>
                  <a:pt x="2044" y="2230347"/>
                </a:lnTo>
                <a:lnTo>
                  <a:pt x="0" y="2181606"/>
                </a:lnTo>
                <a:lnTo>
                  <a:pt x="2086" y="2132359"/>
                </a:lnTo>
                <a:lnTo>
                  <a:pt x="8232" y="2084277"/>
                </a:lnTo>
                <a:lnTo>
                  <a:pt x="18267" y="2037529"/>
                </a:lnTo>
                <a:lnTo>
                  <a:pt x="32021" y="1992287"/>
                </a:lnTo>
                <a:lnTo>
                  <a:pt x="49322" y="1948722"/>
                </a:lnTo>
                <a:lnTo>
                  <a:pt x="70001" y="1907006"/>
                </a:lnTo>
                <a:lnTo>
                  <a:pt x="93887" y="1867310"/>
                </a:lnTo>
                <a:lnTo>
                  <a:pt x="120809" y="1829805"/>
                </a:lnTo>
                <a:lnTo>
                  <a:pt x="150597" y="1794663"/>
                </a:lnTo>
                <a:lnTo>
                  <a:pt x="183080" y="1762054"/>
                </a:lnTo>
                <a:lnTo>
                  <a:pt x="218088" y="1732151"/>
                </a:lnTo>
                <a:lnTo>
                  <a:pt x="255450" y="1705124"/>
                </a:lnTo>
                <a:lnTo>
                  <a:pt x="294996" y="1681145"/>
                </a:lnTo>
                <a:lnTo>
                  <a:pt x="336555" y="1660385"/>
                </a:lnTo>
                <a:lnTo>
                  <a:pt x="379957" y="1643016"/>
                </a:lnTo>
                <a:lnTo>
                  <a:pt x="425030" y="1629208"/>
                </a:lnTo>
                <a:lnTo>
                  <a:pt x="471605" y="1619133"/>
                </a:lnTo>
                <a:lnTo>
                  <a:pt x="519512" y="1612962"/>
                </a:lnTo>
                <a:lnTo>
                  <a:pt x="568578" y="1610868"/>
                </a:lnTo>
                <a:lnTo>
                  <a:pt x="634111" y="1615059"/>
                </a:lnTo>
                <a:lnTo>
                  <a:pt x="623951" y="1513332"/>
                </a:lnTo>
                <a:lnTo>
                  <a:pt x="625648" y="1464869"/>
                </a:lnTo>
                <a:lnTo>
                  <a:pt x="630666" y="1417324"/>
                </a:lnTo>
                <a:lnTo>
                  <a:pt x="638889" y="1370814"/>
                </a:lnTo>
                <a:lnTo>
                  <a:pt x="650202" y="1325452"/>
                </a:lnTo>
                <a:lnTo>
                  <a:pt x="664491" y="1281353"/>
                </a:lnTo>
                <a:lnTo>
                  <a:pt x="681642" y="1238633"/>
                </a:lnTo>
                <a:lnTo>
                  <a:pt x="701540" y="1197406"/>
                </a:lnTo>
                <a:lnTo>
                  <a:pt x="724070" y="1157787"/>
                </a:lnTo>
                <a:lnTo>
                  <a:pt x="749119" y="1119892"/>
                </a:lnTo>
                <a:lnTo>
                  <a:pt x="776572" y="1083834"/>
                </a:lnTo>
                <a:lnTo>
                  <a:pt x="806313" y="1049730"/>
                </a:lnTo>
                <a:lnTo>
                  <a:pt x="838230" y="1017694"/>
                </a:lnTo>
                <a:lnTo>
                  <a:pt x="872207" y="987840"/>
                </a:lnTo>
                <a:lnTo>
                  <a:pt x="908129" y="960284"/>
                </a:lnTo>
                <a:lnTo>
                  <a:pt x="945883" y="935141"/>
                </a:lnTo>
                <a:lnTo>
                  <a:pt x="985353" y="912525"/>
                </a:lnTo>
                <a:lnTo>
                  <a:pt x="1026426" y="892552"/>
                </a:lnTo>
                <a:lnTo>
                  <a:pt x="1068986" y="875337"/>
                </a:lnTo>
                <a:lnTo>
                  <a:pt x="1112920" y="860994"/>
                </a:lnTo>
                <a:lnTo>
                  <a:pt x="1158112" y="849638"/>
                </a:lnTo>
                <a:lnTo>
                  <a:pt x="1204449" y="841384"/>
                </a:lnTo>
                <a:lnTo>
                  <a:pt x="1251816" y="836348"/>
                </a:lnTo>
                <a:lnTo>
                  <a:pt x="1300099" y="834644"/>
                </a:lnTo>
                <a:lnTo>
                  <a:pt x="1331976" y="836295"/>
                </a:lnTo>
                <a:lnTo>
                  <a:pt x="1334897" y="824738"/>
                </a:lnTo>
                <a:lnTo>
                  <a:pt x="1350144" y="778917"/>
                </a:lnTo>
                <a:lnTo>
                  <a:pt x="1367195" y="733957"/>
                </a:lnTo>
                <a:lnTo>
                  <a:pt x="1386007" y="689900"/>
                </a:lnTo>
                <a:lnTo>
                  <a:pt x="1406536" y="646791"/>
                </a:lnTo>
                <a:lnTo>
                  <a:pt x="1428740" y="604672"/>
                </a:lnTo>
                <a:lnTo>
                  <a:pt x="1452575" y="563588"/>
                </a:lnTo>
                <a:lnTo>
                  <a:pt x="1477997" y="523582"/>
                </a:lnTo>
                <a:lnTo>
                  <a:pt x="1504964" y="484698"/>
                </a:lnTo>
                <a:lnTo>
                  <a:pt x="1533431" y="446978"/>
                </a:lnTo>
                <a:lnTo>
                  <a:pt x="1563356" y="410467"/>
                </a:lnTo>
                <a:lnTo>
                  <a:pt x="1594695" y="375208"/>
                </a:lnTo>
                <a:lnTo>
                  <a:pt x="1627405" y="341244"/>
                </a:lnTo>
                <a:lnTo>
                  <a:pt x="1661442" y="308620"/>
                </a:lnTo>
                <a:lnTo>
                  <a:pt x="1696764" y="277378"/>
                </a:lnTo>
                <a:lnTo>
                  <a:pt x="1733327" y="247563"/>
                </a:lnTo>
                <a:lnTo>
                  <a:pt x="1771087" y="219217"/>
                </a:lnTo>
                <a:lnTo>
                  <a:pt x="1810001" y="192384"/>
                </a:lnTo>
                <a:lnTo>
                  <a:pt x="1850027" y="167108"/>
                </a:lnTo>
                <a:lnTo>
                  <a:pt x="1891120" y="143433"/>
                </a:lnTo>
                <a:lnTo>
                  <a:pt x="1933237" y="121401"/>
                </a:lnTo>
                <a:lnTo>
                  <a:pt x="1976335" y="101057"/>
                </a:lnTo>
                <a:lnTo>
                  <a:pt x="2020371" y="82444"/>
                </a:lnTo>
                <a:lnTo>
                  <a:pt x="2065301" y="65605"/>
                </a:lnTo>
                <a:lnTo>
                  <a:pt x="2111082" y="50584"/>
                </a:lnTo>
                <a:lnTo>
                  <a:pt x="2157670" y="37425"/>
                </a:lnTo>
                <a:lnTo>
                  <a:pt x="2205023" y="26171"/>
                </a:lnTo>
                <a:lnTo>
                  <a:pt x="2253097" y="16865"/>
                </a:lnTo>
                <a:lnTo>
                  <a:pt x="2301848" y="9552"/>
                </a:lnTo>
                <a:lnTo>
                  <a:pt x="2351234" y="4274"/>
                </a:lnTo>
                <a:lnTo>
                  <a:pt x="2401210" y="1075"/>
                </a:lnTo>
                <a:lnTo>
                  <a:pt x="2451735" y="0"/>
                </a:lnTo>
                <a:close/>
              </a:path>
            </a:pathLst>
          </a:custGeom>
          <a:ln w="381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038338" y="3936314"/>
            <a:ext cx="2966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90" dirty="0">
                <a:solidFill>
                  <a:srgbClr val="001F50"/>
                </a:solidFill>
                <a:latin typeface="Segoe UI Semilight"/>
                <a:cs typeface="Segoe UI Semilight"/>
              </a:rPr>
              <a:t>Microsoft</a:t>
            </a:r>
            <a:r>
              <a:rPr sz="3600" b="0" spc="-295" dirty="0">
                <a:solidFill>
                  <a:srgbClr val="001F50"/>
                </a:solidFill>
                <a:latin typeface="Segoe UI Semilight"/>
                <a:cs typeface="Segoe UI Semilight"/>
              </a:rPr>
              <a:t> </a:t>
            </a:r>
            <a:r>
              <a:rPr sz="3600" b="0" spc="-80" dirty="0">
                <a:solidFill>
                  <a:srgbClr val="001F50"/>
                </a:solidFill>
                <a:latin typeface="Segoe UI Semilight"/>
                <a:cs typeface="Segoe UI Semilight"/>
              </a:rPr>
              <a:t>Azure</a:t>
            </a:r>
            <a:endParaRPr sz="3600">
              <a:latin typeface="Segoe UI Semilight"/>
              <a:cs typeface="Segoe UI Semi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25028" y="3078479"/>
            <a:ext cx="2580131" cy="438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6482" y="517905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A Z U R</a:t>
            </a:r>
            <a:r>
              <a:rPr sz="24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5710" y="517905"/>
            <a:ext cx="2517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D A T A B R I C K</a:t>
            </a:r>
            <a:r>
              <a:rPr sz="2400" b="0" spc="5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9085" y="517905"/>
            <a:ext cx="1067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C O R</a:t>
            </a:r>
            <a:r>
              <a:rPr sz="2400" b="0" spc="27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76489" y="517905"/>
            <a:ext cx="221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A R T I F A C T</a:t>
            </a:r>
            <a:r>
              <a:rPr sz="2400" b="0" spc="8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70988" y="2548127"/>
            <a:ext cx="1812289" cy="1010919"/>
          </a:xfrm>
          <a:custGeom>
            <a:avLst/>
            <a:gdLst/>
            <a:ahLst/>
            <a:cxnLst/>
            <a:rect l="l" t="t" r="r" b="b"/>
            <a:pathLst>
              <a:path w="1812289" h="1010920">
                <a:moveTo>
                  <a:pt x="1643634" y="0"/>
                </a:moveTo>
                <a:lnTo>
                  <a:pt x="168401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1"/>
                </a:lnTo>
                <a:lnTo>
                  <a:pt x="0" y="842010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1" y="1010412"/>
                </a:lnTo>
                <a:lnTo>
                  <a:pt x="1643634" y="1010412"/>
                </a:lnTo>
                <a:lnTo>
                  <a:pt x="1688387" y="1004393"/>
                </a:lnTo>
                <a:lnTo>
                  <a:pt x="1728611" y="987410"/>
                </a:lnTo>
                <a:lnTo>
                  <a:pt x="1762696" y="961072"/>
                </a:lnTo>
                <a:lnTo>
                  <a:pt x="1789034" y="926987"/>
                </a:lnTo>
                <a:lnTo>
                  <a:pt x="1806017" y="886763"/>
                </a:lnTo>
                <a:lnTo>
                  <a:pt x="1812036" y="842010"/>
                </a:lnTo>
                <a:lnTo>
                  <a:pt x="1812036" y="168401"/>
                </a:lnTo>
                <a:lnTo>
                  <a:pt x="1806017" y="123648"/>
                </a:lnTo>
                <a:lnTo>
                  <a:pt x="1789034" y="83424"/>
                </a:lnTo>
                <a:lnTo>
                  <a:pt x="1762696" y="49339"/>
                </a:lnTo>
                <a:lnTo>
                  <a:pt x="1728611" y="23001"/>
                </a:lnTo>
                <a:lnTo>
                  <a:pt x="1688387" y="6018"/>
                </a:lnTo>
                <a:lnTo>
                  <a:pt x="164363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0982" y="2771139"/>
            <a:ext cx="904494" cy="191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2592" y="3015995"/>
            <a:ext cx="530352" cy="5303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0988" y="4754879"/>
            <a:ext cx="1812289" cy="1012190"/>
          </a:xfrm>
          <a:custGeom>
            <a:avLst/>
            <a:gdLst/>
            <a:ahLst/>
            <a:cxnLst/>
            <a:rect l="l" t="t" r="r" b="b"/>
            <a:pathLst>
              <a:path w="1812289" h="1012189">
                <a:moveTo>
                  <a:pt x="1643379" y="0"/>
                </a:moveTo>
                <a:lnTo>
                  <a:pt x="168656" y="0"/>
                </a:lnTo>
                <a:lnTo>
                  <a:pt x="123839" y="6028"/>
                </a:lnTo>
                <a:lnTo>
                  <a:pt x="83556" y="23038"/>
                </a:lnTo>
                <a:lnTo>
                  <a:pt x="49418" y="49418"/>
                </a:lnTo>
                <a:lnTo>
                  <a:pt x="23038" y="83556"/>
                </a:lnTo>
                <a:lnTo>
                  <a:pt x="6028" y="123839"/>
                </a:lnTo>
                <a:lnTo>
                  <a:pt x="0" y="168656"/>
                </a:lnTo>
                <a:lnTo>
                  <a:pt x="0" y="843280"/>
                </a:lnTo>
                <a:lnTo>
                  <a:pt x="6028" y="888113"/>
                </a:lnTo>
                <a:lnTo>
                  <a:pt x="23038" y="928401"/>
                </a:lnTo>
                <a:lnTo>
                  <a:pt x="49418" y="962536"/>
                </a:lnTo>
                <a:lnTo>
                  <a:pt x="83556" y="988908"/>
                </a:lnTo>
                <a:lnTo>
                  <a:pt x="123839" y="1005911"/>
                </a:lnTo>
                <a:lnTo>
                  <a:pt x="168656" y="1011936"/>
                </a:lnTo>
                <a:lnTo>
                  <a:pt x="1643379" y="1011936"/>
                </a:lnTo>
                <a:lnTo>
                  <a:pt x="1688196" y="1005911"/>
                </a:lnTo>
                <a:lnTo>
                  <a:pt x="1728479" y="988908"/>
                </a:lnTo>
                <a:lnTo>
                  <a:pt x="1762617" y="962536"/>
                </a:lnTo>
                <a:lnTo>
                  <a:pt x="1788997" y="928401"/>
                </a:lnTo>
                <a:lnTo>
                  <a:pt x="1806007" y="888113"/>
                </a:lnTo>
                <a:lnTo>
                  <a:pt x="1812036" y="843280"/>
                </a:lnTo>
                <a:lnTo>
                  <a:pt x="1812036" y="168656"/>
                </a:lnTo>
                <a:lnTo>
                  <a:pt x="1806007" y="123839"/>
                </a:lnTo>
                <a:lnTo>
                  <a:pt x="1788997" y="83556"/>
                </a:lnTo>
                <a:lnTo>
                  <a:pt x="1762617" y="49418"/>
                </a:lnTo>
                <a:lnTo>
                  <a:pt x="1728479" y="23038"/>
                </a:lnTo>
                <a:lnTo>
                  <a:pt x="1688196" y="6028"/>
                </a:lnTo>
                <a:lnTo>
                  <a:pt x="164337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9482" y="4978527"/>
            <a:ext cx="485013" cy="191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9835" y="5283708"/>
            <a:ext cx="434339" cy="435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30596" y="1469136"/>
            <a:ext cx="1813560" cy="1012190"/>
          </a:xfrm>
          <a:custGeom>
            <a:avLst/>
            <a:gdLst/>
            <a:ahLst/>
            <a:cxnLst/>
            <a:rect l="l" t="t" r="r" b="b"/>
            <a:pathLst>
              <a:path w="1813559" h="1012189">
                <a:moveTo>
                  <a:pt x="1644903" y="0"/>
                </a:moveTo>
                <a:lnTo>
                  <a:pt x="168655" y="0"/>
                </a:lnTo>
                <a:lnTo>
                  <a:pt x="123839" y="6028"/>
                </a:lnTo>
                <a:lnTo>
                  <a:pt x="83556" y="23038"/>
                </a:lnTo>
                <a:lnTo>
                  <a:pt x="49418" y="49418"/>
                </a:lnTo>
                <a:lnTo>
                  <a:pt x="23038" y="83556"/>
                </a:lnTo>
                <a:lnTo>
                  <a:pt x="6028" y="123839"/>
                </a:lnTo>
                <a:lnTo>
                  <a:pt x="0" y="168655"/>
                </a:lnTo>
                <a:lnTo>
                  <a:pt x="0" y="843279"/>
                </a:lnTo>
                <a:lnTo>
                  <a:pt x="6028" y="888096"/>
                </a:lnTo>
                <a:lnTo>
                  <a:pt x="23038" y="928379"/>
                </a:lnTo>
                <a:lnTo>
                  <a:pt x="49418" y="962517"/>
                </a:lnTo>
                <a:lnTo>
                  <a:pt x="83556" y="988897"/>
                </a:lnTo>
                <a:lnTo>
                  <a:pt x="123839" y="1005907"/>
                </a:lnTo>
                <a:lnTo>
                  <a:pt x="168655" y="1011936"/>
                </a:lnTo>
                <a:lnTo>
                  <a:pt x="1644903" y="1011936"/>
                </a:lnTo>
                <a:lnTo>
                  <a:pt x="1689720" y="1005907"/>
                </a:lnTo>
                <a:lnTo>
                  <a:pt x="1730003" y="988897"/>
                </a:lnTo>
                <a:lnTo>
                  <a:pt x="1764141" y="962517"/>
                </a:lnTo>
                <a:lnTo>
                  <a:pt x="1790521" y="928379"/>
                </a:lnTo>
                <a:lnTo>
                  <a:pt x="1807531" y="888096"/>
                </a:lnTo>
                <a:lnTo>
                  <a:pt x="1813559" y="843279"/>
                </a:lnTo>
                <a:lnTo>
                  <a:pt x="1813559" y="168655"/>
                </a:lnTo>
                <a:lnTo>
                  <a:pt x="1807531" y="123839"/>
                </a:lnTo>
                <a:lnTo>
                  <a:pt x="1790521" y="83556"/>
                </a:lnTo>
                <a:lnTo>
                  <a:pt x="1764141" y="49418"/>
                </a:lnTo>
                <a:lnTo>
                  <a:pt x="1730003" y="23038"/>
                </a:lnTo>
                <a:lnTo>
                  <a:pt x="1689720" y="6028"/>
                </a:lnTo>
                <a:lnTo>
                  <a:pt x="1644903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5321" y="1693291"/>
            <a:ext cx="864361" cy="1912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07252" y="1952244"/>
            <a:ext cx="460248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49411" y="2548127"/>
            <a:ext cx="1813560" cy="1010919"/>
          </a:xfrm>
          <a:custGeom>
            <a:avLst/>
            <a:gdLst/>
            <a:ahLst/>
            <a:cxnLst/>
            <a:rect l="l" t="t" r="r" b="b"/>
            <a:pathLst>
              <a:path w="1813559" h="1010920">
                <a:moveTo>
                  <a:pt x="1645158" y="0"/>
                </a:moveTo>
                <a:lnTo>
                  <a:pt x="168402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1"/>
                </a:lnTo>
                <a:lnTo>
                  <a:pt x="0" y="842010"/>
                </a:lnTo>
                <a:lnTo>
                  <a:pt x="6018" y="886763"/>
                </a:lnTo>
                <a:lnTo>
                  <a:pt x="23001" y="926987"/>
                </a:lnTo>
                <a:lnTo>
                  <a:pt x="49339" y="961072"/>
                </a:lnTo>
                <a:lnTo>
                  <a:pt x="83424" y="987410"/>
                </a:lnTo>
                <a:lnTo>
                  <a:pt x="123648" y="1004393"/>
                </a:lnTo>
                <a:lnTo>
                  <a:pt x="168402" y="1010412"/>
                </a:lnTo>
                <a:lnTo>
                  <a:pt x="1645158" y="1010412"/>
                </a:lnTo>
                <a:lnTo>
                  <a:pt x="1689911" y="1004393"/>
                </a:lnTo>
                <a:lnTo>
                  <a:pt x="1730135" y="987410"/>
                </a:lnTo>
                <a:lnTo>
                  <a:pt x="1764220" y="961072"/>
                </a:lnTo>
                <a:lnTo>
                  <a:pt x="1790558" y="926987"/>
                </a:lnTo>
                <a:lnTo>
                  <a:pt x="1807541" y="886763"/>
                </a:lnTo>
                <a:lnTo>
                  <a:pt x="1813560" y="842010"/>
                </a:lnTo>
                <a:lnTo>
                  <a:pt x="1813560" y="168401"/>
                </a:lnTo>
                <a:lnTo>
                  <a:pt x="1807541" y="123648"/>
                </a:lnTo>
                <a:lnTo>
                  <a:pt x="1790558" y="83424"/>
                </a:lnTo>
                <a:lnTo>
                  <a:pt x="1764220" y="49339"/>
                </a:lnTo>
                <a:lnTo>
                  <a:pt x="1730135" y="23001"/>
                </a:lnTo>
                <a:lnTo>
                  <a:pt x="1689911" y="6018"/>
                </a:lnTo>
                <a:lnTo>
                  <a:pt x="164515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89695" y="2771139"/>
            <a:ext cx="1323975" cy="246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7488" y="3051048"/>
            <a:ext cx="595883" cy="460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49411" y="4779264"/>
            <a:ext cx="1813560" cy="1010919"/>
          </a:xfrm>
          <a:custGeom>
            <a:avLst/>
            <a:gdLst/>
            <a:ahLst/>
            <a:cxnLst/>
            <a:rect l="l" t="t" r="r" b="b"/>
            <a:pathLst>
              <a:path w="1813559" h="1010920">
                <a:moveTo>
                  <a:pt x="1645158" y="0"/>
                </a:moveTo>
                <a:lnTo>
                  <a:pt x="168402" y="0"/>
                </a:lnTo>
                <a:lnTo>
                  <a:pt x="123648" y="6018"/>
                </a:lnTo>
                <a:lnTo>
                  <a:pt x="83424" y="23001"/>
                </a:lnTo>
                <a:lnTo>
                  <a:pt x="49339" y="49339"/>
                </a:lnTo>
                <a:lnTo>
                  <a:pt x="23001" y="83424"/>
                </a:lnTo>
                <a:lnTo>
                  <a:pt x="6018" y="123648"/>
                </a:lnTo>
                <a:lnTo>
                  <a:pt x="0" y="168402"/>
                </a:lnTo>
                <a:lnTo>
                  <a:pt x="0" y="842010"/>
                </a:lnTo>
                <a:lnTo>
                  <a:pt x="6018" y="886776"/>
                </a:lnTo>
                <a:lnTo>
                  <a:pt x="23001" y="927004"/>
                </a:lnTo>
                <a:lnTo>
                  <a:pt x="49339" y="961086"/>
                </a:lnTo>
                <a:lnTo>
                  <a:pt x="83424" y="987419"/>
                </a:lnTo>
                <a:lnTo>
                  <a:pt x="123648" y="1004396"/>
                </a:lnTo>
                <a:lnTo>
                  <a:pt x="168402" y="1010412"/>
                </a:lnTo>
                <a:lnTo>
                  <a:pt x="1645158" y="1010412"/>
                </a:lnTo>
                <a:lnTo>
                  <a:pt x="1689911" y="1004396"/>
                </a:lnTo>
                <a:lnTo>
                  <a:pt x="1730135" y="987419"/>
                </a:lnTo>
                <a:lnTo>
                  <a:pt x="1764220" y="961086"/>
                </a:lnTo>
                <a:lnTo>
                  <a:pt x="1790558" y="927004"/>
                </a:lnTo>
                <a:lnTo>
                  <a:pt x="1807541" y="886776"/>
                </a:lnTo>
                <a:lnTo>
                  <a:pt x="1813560" y="842010"/>
                </a:lnTo>
                <a:lnTo>
                  <a:pt x="1813560" y="168402"/>
                </a:lnTo>
                <a:lnTo>
                  <a:pt x="1807541" y="123648"/>
                </a:lnTo>
                <a:lnTo>
                  <a:pt x="1790558" y="83424"/>
                </a:lnTo>
                <a:lnTo>
                  <a:pt x="1764220" y="49339"/>
                </a:lnTo>
                <a:lnTo>
                  <a:pt x="1730135" y="23001"/>
                </a:lnTo>
                <a:lnTo>
                  <a:pt x="1689911" y="6018"/>
                </a:lnTo>
                <a:lnTo>
                  <a:pt x="164515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58656" y="5002276"/>
            <a:ext cx="1206246" cy="191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06256" y="5321808"/>
            <a:ext cx="548640" cy="2926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41098" y="3010646"/>
            <a:ext cx="1200150" cy="843915"/>
          </a:xfrm>
          <a:custGeom>
            <a:avLst/>
            <a:gdLst/>
            <a:ahLst/>
            <a:cxnLst/>
            <a:rect l="l" t="t" r="r" b="b"/>
            <a:pathLst>
              <a:path w="1200150" h="843914">
                <a:moveTo>
                  <a:pt x="1115497" y="790033"/>
                </a:moveTo>
                <a:lnTo>
                  <a:pt x="1114512" y="792384"/>
                </a:lnTo>
                <a:lnTo>
                  <a:pt x="1114472" y="809037"/>
                </a:lnTo>
                <a:lnTo>
                  <a:pt x="1120671" y="824499"/>
                </a:lnTo>
                <a:lnTo>
                  <a:pt x="1132728" y="836818"/>
                </a:lnTo>
                <a:lnTo>
                  <a:pt x="1148619" y="843496"/>
                </a:lnTo>
                <a:lnTo>
                  <a:pt x="1165272" y="843565"/>
                </a:lnTo>
                <a:lnTo>
                  <a:pt x="1180734" y="837372"/>
                </a:lnTo>
                <a:lnTo>
                  <a:pt x="1193053" y="825261"/>
                </a:lnTo>
                <a:lnTo>
                  <a:pt x="1198291" y="812815"/>
                </a:lnTo>
                <a:lnTo>
                  <a:pt x="1148984" y="812815"/>
                </a:lnTo>
                <a:lnTo>
                  <a:pt x="1115497" y="790033"/>
                </a:lnTo>
                <a:close/>
              </a:path>
              <a:path w="1200150" h="843914">
                <a:moveTo>
                  <a:pt x="1131769" y="766168"/>
                </a:moveTo>
                <a:lnTo>
                  <a:pt x="1121171" y="776493"/>
                </a:lnTo>
                <a:lnTo>
                  <a:pt x="1115497" y="790033"/>
                </a:lnTo>
                <a:lnTo>
                  <a:pt x="1148984" y="812815"/>
                </a:lnTo>
                <a:lnTo>
                  <a:pt x="1165240" y="788939"/>
                </a:lnTo>
                <a:lnTo>
                  <a:pt x="1131769" y="766168"/>
                </a:lnTo>
                <a:close/>
              </a:path>
              <a:path w="1200150" h="843914">
                <a:moveTo>
                  <a:pt x="1149016" y="758237"/>
                </a:moveTo>
                <a:lnTo>
                  <a:pt x="1133546" y="764436"/>
                </a:lnTo>
                <a:lnTo>
                  <a:pt x="1131769" y="766168"/>
                </a:lnTo>
                <a:lnTo>
                  <a:pt x="1165240" y="788939"/>
                </a:lnTo>
                <a:lnTo>
                  <a:pt x="1148984" y="812815"/>
                </a:lnTo>
                <a:lnTo>
                  <a:pt x="1198291" y="812815"/>
                </a:lnTo>
                <a:lnTo>
                  <a:pt x="1199733" y="809388"/>
                </a:lnTo>
                <a:lnTo>
                  <a:pt x="1199816" y="792765"/>
                </a:lnTo>
                <a:lnTo>
                  <a:pt x="1193661" y="777309"/>
                </a:lnTo>
                <a:lnTo>
                  <a:pt x="1181623" y="764936"/>
                </a:lnTo>
                <a:lnTo>
                  <a:pt x="1165677" y="758277"/>
                </a:lnTo>
                <a:lnTo>
                  <a:pt x="1149016" y="758237"/>
                </a:lnTo>
                <a:close/>
              </a:path>
              <a:path w="1200150" h="843914">
                <a:moveTo>
                  <a:pt x="84314" y="53540"/>
                </a:moveTo>
                <a:lnTo>
                  <a:pt x="78628" y="67071"/>
                </a:lnTo>
                <a:lnTo>
                  <a:pt x="68086" y="77435"/>
                </a:lnTo>
                <a:lnTo>
                  <a:pt x="1115497" y="790033"/>
                </a:lnTo>
                <a:lnTo>
                  <a:pt x="1121171" y="776493"/>
                </a:lnTo>
                <a:lnTo>
                  <a:pt x="1131769" y="766168"/>
                </a:lnTo>
                <a:lnTo>
                  <a:pt x="84314" y="53540"/>
                </a:lnTo>
                <a:close/>
              </a:path>
              <a:path w="1200150" h="843914">
                <a:moveTo>
                  <a:pt x="34528" y="0"/>
                </a:moveTo>
                <a:lnTo>
                  <a:pt x="19065" y="6193"/>
                </a:lnTo>
                <a:lnTo>
                  <a:pt x="6746" y="18303"/>
                </a:lnTo>
                <a:lnTo>
                  <a:pt x="69" y="34194"/>
                </a:lnTo>
                <a:lnTo>
                  <a:pt x="0" y="50847"/>
                </a:lnTo>
                <a:lnTo>
                  <a:pt x="6193" y="66309"/>
                </a:lnTo>
                <a:lnTo>
                  <a:pt x="18303" y="78628"/>
                </a:lnTo>
                <a:lnTo>
                  <a:pt x="34194" y="85306"/>
                </a:lnTo>
                <a:lnTo>
                  <a:pt x="50847" y="85375"/>
                </a:lnTo>
                <a:lnTo>
                  <a:pt x="66309" y="79182"/>
                </a:lnTo>
                <a:lnTo>
                  <a:pt x="68086" y="77435"/>
                </a:lnTo>
                <a:lnTo>
                  <a:pt x="34559" y="54625"/>
                </a:lnTo>
                <a:lnTo>
                  <a:pt x="50815" y="30749"/>
                </a:lnTo>
                <a:lnTo>
                  <a:pt x="83862" y="30749"/>
                </a:lnTo>
                <a:lnTo>
                  <a:pt x="79182" y="19065"/>
                </a:lnTo>
                <a:lnTo>
                  <a:pt x="67071" y="6746"/>
                </a:lnTo>
                <a:lnTo>
                  <a:pt x="51180" y="69"/>
                </a:lnTo>
                <a:lnTo>
                  <a:pt x="34528" y="0"/>
                </a:lnTo>
                <a:close/>
              </a:path>
              <a:path w="1200150" h="843914">
                <a:moveTo>
                  <a:pt x="50815" y="30749"/>
                </a:moveTo>
                <a:lnTo>
                  <a:pt x="34559" y="54625"/>
                </a:lnTo>
                <a:lnTo>
                  <a:pt x="68086" y="77435"/>
                </a:lnTo>
                <a:lnTo>
                  <a:pt x="78628" y="67071"/>
                </a:lnTo>
                <a:lnTo>
                  <a:pt x="84314" y="53540"/>
                </a:lnTo>
                <a:lnTo>
                  <a:pt x="50815" y="30749"/>
                </a:lnTo>
                <a:close/>
              </a:path>
              <a:path w="1200150" h="843914">
                <a:moveTo>
                  <a:pt x="83862" y="30749"/>
                </a:moveTo>
                <a:lnTo>
                  <a:pt x="50815" y="30749"/>
                </a:lnTo>
                <a:lnTo>
                  <a:pt x="84314" y="53540"/>
                </a:lnTo>
                <a:lnTo>
                  <a:pt x="85306" y="51180"/>
                </a:lnTo>
                <a:lnTo>
                  <a:pt x="85375" y="34528"/>
                </a:lnTo>
                <a:lnTo>
                  <a:pt x="83862" y="30749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94703" y="2438400"/>
            <a:ext cx="101600" cy="1255395"/>
          </a:xfrm>
          <a:custGeom>
            <a:avLst/>
            <a:gdLst/>
            <a:ahLst/>
            <a:cxnLst/>
            <a:rect l="l" t="t" r="r" b="b"/>
            <a:pathLst>
              <a:path w="101600" h="1255395">
                <a:moveTo>
                  <a:pt x="42808" y="1171404"/>
                </a:moveTo>
                <a:lnTo>
                  <a:pt x="40336" y="1171944"/>
                </a:lnTo>
                <a:lnTo>
                  <a:pt x="26654" y="1181449"/>
                </a:lnTo>
                <a:lnTo>
                  <a:pt x="17520" y="1195383"/>
                </a:lnTo>
                <a:lnTo>
                  <a:pt x="14350" y="1212342"/>
                </a:lnTo>
                <a:lnTo>
                  <a:pt x="17948" y="1229155"/>
                </a:lnTo>
                <a:lnTo>
                  <a:pt x="27416" y="1242837"/>
                </a:lnTo>
                <a:lnTo>
                  <a:pt x="41336" y="1251971"/>
                </a:lnTo>
                <a:lnTo>
                  <a:pt x="58293" y="1255141"/>
                </a:lnTo>
                <a:lnTo>
                  <a:pt x="75162" y="1251543"/>
                </a:lnTo>
                <a:lnTo>
                  <a:pt x="88852" y="1242075"/>
                </a:lnTo>
                <a:lnTo>
                  <a:pt x="97994" y="1228155"/>
                </a:lnTo>
                <a:lnTo>
                  <a:pt x="101074" y="1211961"/>
                </a:lnTo>
                <a:lnTo>
                  <a:pt x="43307" y="1211961"/>
                </a:lnTo>
                <a:lnTo>
                  <a:pt x="42808" y="1171404"/>
                </a:lnTo>
                <a:close/>
              </a:path>
              <a:path w="101600" h="1255395">
                <a:moveTo>
                  <a:pt x="57150" y="1168273"/>
                </a:moveTo>
                <a:lnTo>
                  <a:pt x="42808" y="1171404"/>
                </a:lnTo>
                <a:lnTo>
                  <a:pt x="43307" y="1211961"/>
                </a:lnTo>
                <a:lnTo>
                  <a:pt x="72262" y="1211580"/>
                </a:lnTo>
                <a:lnTo>
                  <a:pt x="71765" y="1171052"/>
                </a:lnTo>
                <a:lnTo>
                  <a:pt x="57150" y="1168273"/>
                </a:lnTo>
                <a:close/>
              </a:path>
              <a:path w="101600" h="1255395">
                <a:moveTo>
                  <a:pt x="71765" y="1171052"/>
                </a:moveTo>
                <a:lnTo>
                  <a:pt x="72262" y="1211580"/>
                </a:lnTo>
                <a:lnTo>
                  <a:pt x="43307" y="1211961"/>
                </a:lnTo>
                <a:lnTo>
                  <a:pt x="101074" y="1211961"/>
                </a:lnTo>
                <a:lnTo>
                  <a:pt x="101219" y="1211199"/>
                </a:lnTo>
                <a:lnTo>
                  <a:pt x="97547" y="1194329"/>
                </a:lnTo>
                <a:lnTo>
                  <a:pt x="88042" y="1180639"/>
                </a:lnTo>
                <a:lnTo>
                  <a:pt x="74108" y="1171497"/>
                </a:lnTo>
                <a:lnTo>
                  <a:pt x="71765" y="1171052"/>
                </a:lnTo>
                <a:close/>
              </a:path>
              <a:path w="101600" h="1255395">
                <a:moveTo>
                  <a:pt x="58409" y="83782"/>
                </a:moveTo>
                <a:lnTo>
                  <a:pt x="43942" y="86867"/>
                </a:lnTo>
                <a:lnTo>
                  <a:pt x="29487" y="86867"/>
                </a:lnTo>
                <a:lnTo>
                  <a:pt x="42808" y="1171404"/>
                </a:lnTo>
                <a:lnTo>
                  <a:pt x="57150" y="1168273"/>
                </a:lnTo>
                <a:lnTo>
                  <a:pt x="71731" y="1168273"/>
                </a:lnTo>
                <a:lnTo>
                  <a:pt x="58447" y="86867"/>
                </a:lnTo>
                <a:lnTo>
                  <a:pt x="43942" y="86867"/>
                </a:lnTo>
                <a:lnTo>
                  <a:pt x="29454" y="84112"/>
                </a:lnTo>
                <a:lnTo>
                  <a:pt x="58413" y="84112"/>
                </a:lnTo>
                <a:lnTo>
                  <a:pt x="58409" y="83782"/>
                </a:lnTo>
                <a:close/>
              </a:path>
              <a:path w="101600" h="1255395">
                <a:moveTo>
                  <a:pt x="71731" y="1168273"/>
                </a:moveTo>
                <a:lnTo>
                  <a:pt x="57150" y="1168273"/>
                </a:lnTo>
                <a:lnTo>
                  <a:pt x="71765" y="1171052"/>
                </a:lnTo>
                <a:lnTo>
                  <a:pt x="71731" y="1168273"/>
                </a:lnTo>
                <a:close/>
              </a:path>
              <a:path w="101600" h="1255395">
                <a:moveTo>
                  <a:pt x="57912" y="43307"/>
                </a:moveTo>
                <a:lnTo>
                  <a:pt x="28956" y="43561"/>
                </a:lnTo>
                <a:lnTo>
                  <a:pt x="29454" y="84112"/>
                </a:lnTo>
                <a:lnTo>
                  <a:pt x="43942" y="86867"/>
                </a:lnTo>
                <a:lnTo>
                  <a:pt x="58409" y="83782"/>
                </a:lnTo>
                <a:lnTo>
                  <a:pt x="57912" y="43307"/>
                </a:lnTo>
                <a:close/>
              </a:path>
              <a:path w="101600" h="1255395">
                <a:moveTo>
                  <a:pt x="42925" y="0"/>
                </a:moveTo>
                <a:lnTo>
                  <a:pt x="26056" y="3597"/>
                </a:lnTo>
                <a:lnTo>
                  <a:pt x="12366" y="13065"/>
                </a:lnTo>
                <a:lnTo>
                  <a:pt x="3224" y="26985"/>
                </a:lnTo>
                <a:lnTo>
                  <a:pt x="0" y="43941"/>
                </a:lnTo>
                <a:lnTo>
                  <a:pt x="3597" y="60811"/>
                </a:lnTo>
                <a:lnTo>
                  <a:pt x="13065" y="74501"/>
                </a:lnTo>
                <a:lnTo>
                  <a:pt x="26985" y="83643"/>
                </a:lnTo>
                <a:lnTo>
                  <a:pt x="29454" y="84112"/>
                </a:lnTo>
                <a:lnTo>
                  <a:pt x="28956" y="43561"/>
                </a:lnTo>
                <a:lnTo>
                  <a:pt x="86795" y="43307"/>
                </a:lnTo>
                <a:lnTo>
                  <a:pt x="86868" y="42925"/>
                </a:lnTo>
                <a:lnTo>
                  <a:pt x="83270" y="26056"/>
                </a:lnTo>
                <a:lnTo>
                  <a:pt x="73802" y="12366"/>
                </a:lnTo>
                <a:lnTo>
                  <a:pt x="59882" y="3224"/>
                </a:lnTo>
                <a:lnTo>
                  <a:pt x="42925" y="0"/>
                </a:lnTo>
                <a:close/>
              </a:path>
              <a:path w="101600" h="1255395">
                <a:moveTo>
                  <a:pt x="86795" y="43307"/>
                </a:moveTo>
                <a:lnTo>
                  <a:pt x="57912" y="43307"/>
                </a:lnTo>
                <a:lnTo>
                  <a:pt x="58409" y="83782"/>
                </a:lnTo>
                <a:lnTo>
                  <a:pt x="60811" y="83270"/>
                </a:lnTo>
                <a:lnTo>
                  <a:pt x="74501" y="73802"/>
                </a:lnTo>
                <a:lnTo>
                  <a:pt x="83643" y="59882"/>
                </a:lnTo>
                <a:lnTo>
                  <a:pt x="86795" y="43307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40806" y="4551118"/>
            <a:ext cx="1200785" cy="753745"/>
          </a:xfrm>
          <a:custGeom>
            <a:avLst/>
            <a:gdLst/>
            <a:ahLst/>
            <a:cxnLst/>
            <a:rect l="l" t="t" r="r" b="b"/>
            <a:pathLst>
              <a:path w="1200785" h="753745">
                <a:moveTo>
                  <a:pt x="36881" y="667712"/>
                </a:moveTo>
                <a:lnTo>
                  <a:pt x="20627" y="673534"/>
                </a:lnTo>
                <a:lnTo>
                  <a:pt x="7893" y="685145"/>
                </a:lnTo>
                <a:lnTo>
                  <a:pt x="863" y="700220"/>
                </a:lnTo>
                <a:lnTo>
                  <a:pt x="0" y="716843"/>
                </a:lnTo>
                <a:lnTo>
                  <a:pt x="5768" y="733097"/>
                </a:lnTo>
                <a:lnTo>
                  <a:pt x="17379" y="745831"/>
                </a:lnTo>
                <a:lnTo>
                  <a:pt x="32454" y="752861"/>
                </a:lnTo>
                <a:lnTo>
                  <a:pt x="49077" y="753725"/>
                </a:lnTo>
                <a:lnTo>
                  <a:pt x="65331" y="747956"/>
                </a:lnTo>
                <a:lnTo>
                  <a:pt x="78065" y="736346"/>
                </a:lnTo>
                <a:lnTo>
                  <a:pt x="84200" y="723191"/>
                </a:lnTo>
                <a:lnTo>
                  <a:pt x="50472" y="723191"/>
                </a:lnTo>
                <a:lnTo>
                  <a:pt x="35486" y="698299"/>
                </a:lnTo>
                <a:lnTo>
                  <a:pt x="70247" y="677473"/>
                </a:lnTo>
                <a:lnTo>
                  <a:pt x="68579" y="675641"/>
                </a:lnTo>
                <a:lnTo>
                  <a:pt x="53504" y="668581"/>
                </a:lnTo>
                <a:lnTo>
                  <a:pt x="36881" y="667712"/>
                </a:lnTo>
                <a:close/>
              </a:path>
              <a:path w="1200785" h="753745">
                <a:moveTo>
                  <a:pt x="70247" y="677473"/>
                </a:moveTo>
                <a:lnTo>
                  <a:pt x="35486" y="698299"/>
                </a:lnTo>
                <a:lnTo>
                  <a:pt x="50472" y="723191"/>
                </a:lnTo>
                <a:lnTo>
                  <a:pt x="85163" y="702404"/>
                </a:lnTo>
                <a:lnTo>
                  <a:pt x="80190" y="688393"/>
                </a:lnTo>
                <a:lnTo>
                  <a:pt x="70247" y="677473"/>
                </a:lnTo>
                <a:close/>
              </a:path>
              <a:path w="1200785" h="753745">
                <a:moveTo>
                  <a:pt x="85163" y="702404"/>
                </a:moveTo>
                <a:lnTo>
                  <a:pt x="50472" y="723191"/>
                </a:lnTo>
                <a:lnTo>
                  <a:pt x="84200" y="723191"/>
                </a:lnTo>
                <a:lnTo>
                  <a:pt x="85095" y="721270"/>
                </a:lnTo>
                <a:lnTo>
                  <a:pt x="85959" y="704647"/>
                </a:lnTo>
                <a:lnTo>
                  <a:pt x="85163" y="702404"/>
                </a:lnTo>
                <a:close/>
              </a:path>
              <a:path w="1200785" h="753745">
                <a:moveTo>
                  <a:pt x="1115242" y="51381"/>
                </a:moveTo>
                <a:lnTo>
                  <a:pt x="70247" y="677473"/>
                </a:lnTo>
                <a:lnTo>
                  <a:pt x="80190" y="688393"/>
                </a:lnTo>
                <a:lnTo>
                  <a:pt x="85163" y="702404"/>
                </a:lnTo>
                <a:lnTo>
                  <a:pt x="1130147" y="76248"/>
                </a:lnTo>
                <a:lnTo>
                  <a:pt x="1120193" y="65331"/>
                </a:lnTo>
                <a:lnTo>
                  <a:pt x="1115242" y="51381"/>
                </a:lnTo>
                <a:close/>
              </a:path>
              <a:path w="1200785" h="753745">
                <a:moveTo>
                  <a:pt x="1198246" y="30533"/>
                </a:moveTo>
                <a:lnTo>
                  <a:pt x="1150038" y="30533"/>
                </a:lnTo>
                <a:lnTo>
                  <a:pt x="1164897" y="55425"/>
                </a:lnTo>
                <a:lnTo>
                  <a:pt x="1130147" y="76248"/>
                </a:lnTo>
                <a:lnTo>
                  <a:pt x="1131804" y="78065"/>
                </a:lnTo>
                <a:lnTo>
                  <a:pt x="1146879" y="85095"/>
                </a:lnTo>
                <a:lnTo>
                  <a:pt x="1163502" y="85959"/>
                </a:lnTo>
                <a:lnTo>
                  <a:pt x="1179756" y="80190"/>
                </a:lnTo>
                <a:lnTo>
                  <a:pt x="1192510" y="68580"/>
                </a:lnTo>
                <a:lnTo>
                  <a:pt x="1199584" y="53504"/>
                </a:lnTo>
                <a:lnTo>
                  <a:pt x="1200491" y="36881"/>
                </a:lnTo>
                <a:lnTo>
                  <a:pt x="1198246" y="30533"/>
                </a:lnTo>
                <a:close/>
              </a:path>
              <a:path w="1200785" h="753745">
                <a:moveTo>
                  <a:pt x="1150038" y="30533"/>
                </a:moveTo>
                <a:lnTo>
                  <a:pt x="1115242" y="51381"/>
                </a:lnTo>
                <a:lnTo>
                  <a:pt x="1120193" y="65331"/>
                </a:lnTo>
                <a:lnTo>
                  <a:pt x="1130147" y="76248"/>
                </a:lnTo>
                <a:lnTo>
                  <a:pt x="1164897" y="55425"/>
                </a:lnTo>
                <a:lnTo>
                  <a:pt x="1150038" y="30533"/>
                </a:lnTo>
                <a:close/>
              </a:path>
              <a:path w="1200785" h="753745">
                <a:moveTo>
                  <a:pt x="1151308" y="0"/>
                </a:moveTo>
                <a:lnTo>
                  <a:pt x="1135052" y="5768"/>
                </a:lnTo>
                <a:lnTo>
                  <a:pt x="1122318" y="17379"/>
                </a:lnTo>
                <a:lnTo>
                  <a:pt x="1115288" y="32454"/>
                </a:lnTo>
                <a:lnTo>
                  <a:pt x="1114425" y="49077"/>
                </a:lnTo>
                <a:lnTo>
                  <a:pt x="1115242" y="51381"/>
                </a:lnTo>
                <a:lnTo>
                  <a:pt x="1150038" y="30533"/>
                </a:lnTo>
                <a:lnTo>
                  <a:pt x="1198246" y="30533"/>
                </a:lnTo>
                <a:lnTo>
                  <a:pt x="1194742" y="20627"/>
                </a:lnTo>
                <a:lnTo>
                  <a:pt x="1183058" y="7893"/>
                </a:lnTo>
                <a:lnTo>
                  <a:pt x="1167945" y="863"/>
                </a:lnTo>
                <a:lnTo>
                  <a:pt x="1151308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2491" y="3009947"/>
            <a:ext cx="930910" cy="845185"/>
          </a:xfrm>
          <a:custGeom>
            <a:avLst/>
            <a:gdLst/>
            <a:ahLst/>
            <a:cxnLst/>
            <a:rect l="l" t="t" r="r" b="b"/>
            <a:pathLst>
              <a:path w="930909" h="845185">
                <a:moveTo>
                  <a:pt x="45688" y="758205"/>
                </a:moveTo>
                <a:lnTo>
                  <a:pt x="29192" y="760511"/>
                </a:lnTo>
                <a:lnTo>
                  <a:pt x="14303" y="769318"/>
                </a:lnTo>
                <a:lnTo>
                  <a:pt x="4038" y="783135"/>
                </a:lnTo>
                <a:lnTo>
                  <a:pt x="0" y="799274"/>
                </a:lnTo>
                <a:lnTo>
                  <a:pt x="2319" y="815770"/>
                </a:lnTo>
                <a:lnTo>
                  <a:pt x="11128" y="830659"/>
                </a:lnTo>
                <a:lnTo>
                  <a:pt x="24945" y="840926"/>
                </a:lnTo>
                <a:lnTo>
                  <a:pt x="41084" y="844978"/>
                </a:lnTo>
                <a:lnTo>
                  <a:pt x="57580" y="842696"/>
                </a:lnTo>
                <a:lnTo>
                  <a:pt x="72469" y="833961"/>
                </a:lnTo>
                <a:lnTo>
                  <a:pt x="82734" y="820072"/>
                </a:lnTo>
                <a:lnTo>
                  <a:pt x="84658" y="812371"/>
                </a:lnTo>
                <a:lnTo>
                  <a:pt x="53038" y="812371"/>
                </a:lnTo>
                <a:lnTo>
                  <a:pt x="33734" y="790781"/>
                </a:lnTo>
                <a:lnTo>
                  <a:pt x="63809" y="763765"/>
                </a:lnTo>
                <a:lnTo>
                  <a:pt x="61827" y="762281"/>
                </a:lnTo>
                <a:lnTo>
                  <a:pt x="45688" y="758205"/>
                </a:lnTo>
                <a:close/>
              </a:path>
              <a:path w="930909" h="845185">
                <a:moveTo>
                  <a:pt x="63809" y="763765"/>
                </a:moveTo>
                <a:lnTo>
                  <a:pt x="33734" y="790781"/>
                </a:lnTo>
                <a:lnTo>
                  <a:pt x="53038" y="812371"/>
                </a:lnTo>
                <a:lnTo>
                  <a:pt x="83181" y="785298"/>
                </a:lnTo>
                <a:lnTo>
                  <a:pt x="75644" y="772620"/>
                </a:lnTo>
                <a:lnTo>
                  <a:pt x="63809" y="763765"/>
                </a:lnTo>
                <a:close/>
              </a:path>
              <a:path w="930909" h="845185">
                <a:moveTo>
                  <a:pt x="83181" y="785298"/>
                </a:moveTo>
                <a:lnTo>
                  <a:pt x="53038" y="812371"/>
                </a:lnTo>
                <a:lnTo>
                  <a:pt x="84658" y="812371"/>
                </a:lnTo>
                <a:lnTo>
                  <a:pt x="86772" y="803909"/>
                </a:lnTo>
                <a:lnTo>
                  <a:pt x="84453" y="787437"/>
                </a:lnTo>
                <a:lnTo>
                  <a:pt x="83181" y="785298"/>
                </a:lnTo>
                <a:close/>
              </a:path>
              <a:path w="930909" h="845185">
                <a:moveTo>
                  <a:pt x="847650" y="59652"/>
                </a:moveTo>
                <a:lnTo>
                  <a:pt x="63809" y="763765"/>
                </a:lnTo>
                <a:lnTo>
                  <a:pt x="75644" y="772620"/>
                </a:lnTo>
                <a:lnTo>
                  <a:pt x="83181" y="785298"/>
                </a:lnTo>
                <a:lnTo>
                  <a:pt x="867039" y="81276"/>
                </a:lnTo>
                <a:lnTo>
                  <a:pt x="855170" y="72469"/>
                </a:lnTo>
                <a:lnTo>
                  <a:pt x="847650" y="59652"/>
                </a:lnTo>
                <a:close/>
              </a:path>
              <a:path w="930909" h="845185">
                <a:moveTo>
                  <a:pt x="929042" y="32591"/>
                </a:moveTo>
                <a:lnTo>
                  <a:pt x="877776" y="32591"/>
                </a:lnTo>
                <a:lnTo>
                  <a:pt x="897207" y="54181"/>
                </a:lnTo>
                <a:lnTo>
                  <a:pt x="867039" y="81276"/>
                </a:lnTo>
                <a:lnTo>
                  <a:pt x="869005" y="82734"/>
                </a:lnTo>
                <a:lnTo>
                  <a:pt x="885174" y="86772"/>
                </a:lnTo>
                <a:lnTo>
                  <a:pt x="901676" y="84453"/>
                </a:lnTo>
                <a:lnTo>
                  <a:pt x="916511" y="75644"/>
                </a:lnTo>
                <a:lnTo>
                  <a:pt x="926832" y="61827"/>
                </a:lnTo>
                <a:lnTo>
                  <a:pt x="930878" y="45688"/>
                </a:lnTo>
                <a:lnTo>
                  <a:pt x="929042" y="32591"/>
                </a:lnTo>
                <a:close/>
              </a:path>
              <a:path w="930909" h="845185">
                <a:moveTo>
                  <a:pt x="877776" y="32591"/>
                </a:moveTo>
                <a:lnTo>
                  <a:pt x="847650" y="59652"/>
                </a:lnTo>
                <a:lnTo>
                  <a:pt x="855170" y="72469"/>
                </a:lnTo>
                <a:lnTo>
                  <a:pt x="867039" y="81276"/>
                </a:lnTo>
                <a:lnTo>
                  <a:pt x="897207" y="54181"/>
                </a:lnTo>
                <a:lnTo>
                  <a:pt x="877776" y="32591"/>
                </a:lnTo>
                <a:close/>
              </a:path>
              <a:path w="930909" h="845185">
                <a:moveTo>
                  <a:pt x="889857" y="0"/>
                </a:moveTo>
                <a:lnTo>
                  <a:pt x="873361" y="2319"/>
                </a:lnTo>
                <a:lnTo>
                  <a:pt x="858472" y="11128"/>
                </a:lnTo>
                <a:lnTo>
                  <a:pt x="848205" y="24945"/>
                </a:lnTo>
                <a:lnTo>
                  <a:pt x="844153" y="41084"/>
                </a:lnTo>
                <a:lnTo>
                  <a:pt x="846435" y="57580"/>
                </a:lnTo>
                <a:lnTo>
                  <a:pt x="847650" y="59652"/>
                </a:lnTo>
                <a:lnTo>
                  <a:pt x="877776" y="32591"/>
                </a:lnTo>
                <a:lnTo>
                  <a:pt x="929042" y="32591"/>
                </a:lnTo>
                <a:lnTo>
                  <a:pt x="928566" y="29192"/>
                </a:lnTo>
                <a:lnTo>
                  <a:pt x="919813" y="14303"/>
                </a:lnTo>
                <a:lnTo>
                  <a:pt x="905996" y="4038"/>
                </a:lnTo>
                <a:lnTo>
                  <a:pt x="889857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62650" y="4550870"/>
            <a:ext cx="930910" cy="777875"/>
          </a:xfrm>
          <a:custGeom>
            <a:avLst/>
            <a:gdLst/>
            <a:ahLst/>
            <a:cxnLst/>
            <a:rect l="l" t="t" r="r" b="b"/>
            <a:pathLst>
              <a:path w="930909" h="777875">
                <a:moveTo>
                  <a:pt x="846822" y="720149"/>
                </a:moveTo>
                <a:lnTo>
                  <a:pt x="845657" y="722354"/>
                </a:lnTo>
                <a:lnTo>
                  <a:pt x="844121" y="738949"/>
                </a:lnTo>
                <a:lnTo>
                  <a:pt x="848919" y="754901"/>
                </a:lnTo>
                <a:lnTo>
                  <a:pt x="859837" y="768270"/>
                </a:lnTo>
                <a:lnTo>
                  <a:pt x="875061" y="776301"/>
                </a:lnTo>
                <a:lnTo>
                  <a:pt x="891619" y="777843"/>
                </a:lnTo>
                <a:lnTo>
                  <a:pt x="907557" y="773074"/>
                </a:lnTo>
                <a:lnTo>
                  <a:pt x="920924" y="762174"/>
                </a:lnTo>
                <a:lnTo>
                  <a:pt x="929008" y="746932"/>
                </a:lnTo>
                <a:lnTo>
                  <a:pt x="929114" y="745791"/>
                </a:lnTo>
                <a:lnTo>
                  <a:pt x="878125" y="745791"/>
                </a:lnTo>
                <a:lnTo>
                  <a:pt x="846822" y="720149"/>
                </a:lnTo>
                <a:close/>
              </a:path>
              <a:path w="930909" h="777875">
                <a:moveTo>
                  <a:pt x="865165" y="697742"/>
                </a:moveTo>
                <a:lnTo>
                  <a:pt x="853741" y="707056"/>
                </a:lnTo>
                <a:lnTo>
                  <a:pt x="846822" y="720149"/>
                </a:lnTo>
                <a:lnTo>
                  <a:pt x="878125" y="745791"/>
                </a:lnTo>
                <a:lnTo>
                  <a:pt x="896540" y="723439"/>
                </a:lnTo>
                <a:lnTo>
                  <a:pt x="865165" y="697742"/>
                </a:lnTo>
                <a:close/>
              </a:path>
              <a:path w="930909" h="777875">
                <a:moveTo>
                  <a:pt x="883046" y="691403"/>
                </a:moveTo>
                <a:lnTo>
                  <a:pt x="867108" y="696158"/>
                </a:lnTo>
                <a:lnTo>
                  <a:pt x="865165" y="697742"/>
                </a:lnTo>
                <a:lnTo>
                  <a:pt x="896540" y="723439"/>
                </a:lnTo>
                <a:lnTo>
                  <a:pt x="878125" y="745791"/>
                </a:lnTo>
                <a:lnTo>
                  <a:pt x="929114" y="745791"/>
                </a:lnTo>
                <a:lnTo>
                  <a:pt x="930544" y="730345"/>
                </a:lnTo>
                <a:lnTo>
                  <a:pt x="925746" y="714400"/>
                </a:lnTo>
                <a:lnTo>
                  <a:pt x="914828" y="701087"/>
                </a:lnTo>
                <a:lnTo>
                  <a:pt x="899604" y="692983"/>
                </a:lnTo>
                <a:lnTo>
                  <a:pt x="883046" y="691403"/>
                </a:lnTo>
                <a:close/>
              </a:path>
              <a:path w="930909" h="777875">
                <a:moveTo>
                  <a:pt x="83749" y="57751"/>
                </a:moveTo>
                <a:lnTo>
                  <a:pt x="76882" y="70786"/>
                </a:lnTo>
                <a:lnTo>
                  <a:pt x="65449" y="80096"/>
                </a:lnTo>
                <a:lnTo>
                  <a:pt x="846822" y="720149"/>
                </a:lnTo>
                <a:lnTo>
                  <a:pt x="853741" y="707056"/>
                </a:lnTo>
                <a:lnTo>
                  <a:pt x="865165" y="697742"/>
                </a:lnTo>
                <a:lnTo>
                  <a:pt x="83749" y="57751"/>
                </a:lnTo>
                <a:close/>
              </a:path>
              <a:path w="930909" h="777875">
                <a:moveTo>
                  <a:pt x="38941" y="0"/>
                </a:moveTo>
                <a:lnTo>
                  <a:pt x="22959" y="4768"/>
                </a:lnTo>
                <a:lnTo>
                  <a:pt x="9572" y="15668"/>
                </a:lnTo>
                <a:lnTo>
                  <a:pt x="1541" y="30912"/>
                </a:lnTo>
                <a:lnTo>
                  <a:pt x="0" y="47513"/>
                </a:lnTo>
                <a:lnTo>
                  <a:pt x="4768" y="63496"/>
                </a:lnTo>
                <a:lnTo>
                  <a:pt x="15668" y="76882"/>
                </a:lnTo>
                <a:lnTo>
                  <a:pt x="30912" y="84913"/>
                </a:lnTo>
                <a:lnTo>
                  <a:pt x="47513" y="86455"/>
                </a:lnTo>
                <a:lnTo>
                  <a:pt x="63496" y="81686"/>
                </a:lnTo>
                <a:lnTo>
                  <a:pt x="65449" y="80096"/>
                </a:lnTo>
                <a:lnTo>
                  <a:pt x="34083" y="54403"/>
                </a:lnTo>
                <a:lnTo>
                  <a:pt x="52371" y="32051"/>
                </a:lnTo>
                <a:lnTo>
                  <a:pt x="84399" y="32051"/>
                </a:lnTo>
                <a:lnTo>
                  <a:pt x="81686" y="22959"/>
                </a:lnTo>
                <a:lnTo>
                  <a:pt x="70786" y="9572"/>
                </a:lnTo>
                <a:lnTo>
                  <a:pt x="55542" y="1541"/>
                </a:lnTo>
                <a:lnTo>
                  <a:pt x="38941" y="0"/>
                </a:lnTo>
                <a:close/>
              </a:path>
              <a:path w="930909" h="777875">
                <a:moveTo>
                  <a:pt x="52371" y="32051"/>
                </a:moveTo>
                <a:lnTo>
                  <a:pt x="34083" y="54403"/>
                </a:lnTo>
                <a:lnTo>
                  <a:pt x="65449" y="80096"/>
                </a:lnTo>
                <a:lnTo>
                  <a:pt x="76882" y="70786"/>
                </a:lnTo>
                <a:lnTo>
                  <a:pt x="83749" y="57751"/>
                </a:lnTo>
                <a:lnTo>
                  <a:pt x="52371" y="32051"/>
                </a:lnTo>
                <a:close/>
              </a:path>
              <a:path w="930909" h="777875">
                <a:moveTo>
                  <a:pt x="84399" y="32051"/>
                </a:moveTo>
                <a:lnTo>
                  <a:pt x="52371" y="32051"/>
                </a:lnTo>
                <a:lnTo>
                  <a:pt x="83749" y="57751"/>
                </a:lnTo>
                <a:lnTo>
                  <a:pt x="84913" y="55542"/>
                </a:lnTo>
                <a:lnTo>
                  <a:pt x="86455" y="38941"/>
                </a:lnTo>
                <a:lnTo>
                  <a:pt x="84399" y="32051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103876" y="3649979"/>
            <a:ext cx="2696210" cy="1104900"/>
          </a:xfrm>
          <a:custGeom>
            <a:avLst/>
            <a:gdLst/>
            <a:ahLst/>
            <a:cxnLst/>
            <a:rect l="l" t="t" r="r" b="b"/>
            <a:pathLst>
              <a:path w="2696209" h="1104900">
                <a:moveTo>
                  <a:pt x="1347977" y="0"/>
                </a:moveTo>
                <a:lnTo>
                  <a:pt x="1280699" y="676"/>
                </a:lnTo>
                <a:lnTo>
                  <a:pt x="1214275" y="2683"/>
                </a:lnTo>
                <a:lnTo>
                  <a:pt x="1148782" y="5991"/>
                </a:lnTo>
                <a:lnTo>
                  <a:pt x="1084297" y="10566"/>
                </a:lnTo>
                <a:lnTo>
                  <a:pt x="1020898" y="16378"/>
                </a:lnTo>
                <a:lnTo>
                  <a:pt x="958661" y="23394"/>
                </a:lnTo>
                <a:lnTo>
                  <a:pt x="897665" y="31584"/>
                </a:lnTo>
                <a:lnTo>
                  <a:pt x="837986" y="40914"/>
                </a:lnTo>
                <a:lnTo>
                  <a:pt x="779701" y="51355"/>
                </a:lnTo>
                <a:lnTo>
                  <a:pt x="722888" y="62873"/>
                </a:lnTo>
                <a:lnTo>
                  <a:pt x="667624" y="75437"/>
                </a:lnTo>
                <a:lnTo>
                  <a:pt x="613987" y="89017"/>
                </a:lnTo>
                <a:lnTo>
                  <a:pt x="562052" y="103579"/>
                </a:lnTo>
                <a:lnTo>
                  <a:pt x="511898" y="119092"/>
                </a:lnTo>
                <a:lnTo>
                  <a:pt x="463602" y="135525"/>
                </a:lnTo>
                <a:lnTo>
                  <a:pt x="417241" y="152846"/>
                </a:lnTo>
                <a:lnTo>
                  <a:pt x="372893" y="171023"/>
                </a:lnTo>
                <a:lnTo>
                  <a:pt x="330634" y="190024"/>
                </a:lnTo>
                <a:lnTo>
                  <a:pt x="290541" y="209819"/>
                </a:lnTo>
                <a:lnTo>
                  <a:pt x="252693" y="230374"/>
                </a:lnTo>
                <a:lnTo>
                  <a:pt x="217165" y="251659"/>
                </a:lnTo>
                <a:lnTo>
                  <a:pt x="184037" y="273642"/>
                </a:lnTo>
                <a:lnTo>
                  <a:pt x="153383" y="296291"/>
                </a:lnTo>
                <a:lnTo>
                  <a:pt x="99813" y="343461"/>
                </a:lnTo>
                <a:lnTo>
                  <a:pt x="57071" y="392915"/>
                </a:lnTo>
                <a:lnTo>
                  <a:pt x="25777" y="444400"/>
                </a:lnTo>
                <a:lnTo>
                  <a:pt x="6547" y="497663"/>
                </a:lnTo>
                <a:lnTo>
                  <a:pt x="0" y="552450"/>
                </a:lnTo>
                <a:lnTo>
                  <a:pt x="1649" y="580018"/>
                </a:lnTo>
                <a:lnTo>
                  <a:pt x="14615" y="634074"/>
                </a:lnTo>
                <a:lnTo>
                  <a:pt x="39954" y="686480"/>
                </a:lnTo>
                <a:lnTo>
                  <a:pt x="77050" y="736981"/>
                </a:lnTo>
                <a:lnTo>
                  <a:pt x="125283" y="785324"/>
                </a:lnTo>
                <a:lnTo>
                  <a:pt x="184037" y="831257"/>
                </a:lnTo>
                <a:lnTo>
                  <a:pt x="217165" y="853240"/>
                </a:lnTo>
                <a:lnTo>
                  <a:pt x="252693" y="874525"/>
                </a:lnTo>
                <a:lnTo>
                  <a:pt x="290541" y="895080"/>
                </a:lnTo>
                <a:lnTo>
                  <a:pt x="330634" y="914875"/>
                </a:lnTo>
                <a:lnTo>
                  <a:pt x="372893" y="933876"/>
                </a:lnTo>
                <a:lnTo>
                  <a:pt x="417241" y="952053"/>
                </a:lnTo>
                <a:lnTo>
                  <a:pt x="463602" y="969374"/>
                </a:lnTo>
                <a:lnTo>
                  <a:pt x="511898" y="985807"/>
                </a:lnTo>
                <a:lnTo>
                  <a:pt x="562052" y="1001320"/>
                </a:lnTo>
                <a:lnTo>
                  <a:pt x="613987" y="1015882"/>
                </a:lnTo>
                <a:lnTo>
                  <a:pt x="667624" y="1029462"/>
                </a:lnTo>
                <a:lnTo>
                  <a:pt x="722888" y="1042026"/>
                </a:lnTo>
                <a:lnTo>
                  <a:pt x="779701" y="1053544"/>
                </a:lnTo>
                <a:lnTo>
                  <a:pt x="837986" y="1063985"/>
                </a:lnTo>
                <a:lnTo>
                  <a:pt x="897665" y="1073315"/>
                </a:lnTo>
                <a:lnTo>
                  <a:pt x="958661" y="1081505"/>
                </a:lnTo>
                <a:lnTo>
                  <a:pt x="1020898" y="1088521"/>
                </a:lnTo>
                <a:lnTo>
                  <a:pt x="1084297" y="1094333"/>
                </a:lnTo>
                <a:lnTo>
                  <a:pt x="1148782" y="1098908"/>
                </a:lnTo>
                <a:lnTo>
                  <a:pt x="1214275" y="1102216"/>
                </a:lnTo>
                <a:lnTo>
                  <a:pt x="1280699" y="1104223"/>
                </a:lnTo>
                <a:lnTo>
                  <a:pt x="1347977" y="1104900"/>
                </a:lnTo>
                <a:lnTo>
                  <a:pt x="1415256" y="1104223"/>
                </a:lnTo>
                <a:lnTo>
                  <a:pt x="1481680" y="1102216"/>
                </a:lnTo>
                <a:lnTo>
                  <a:pt x="1547173" y="1098908"/>
                </a:lnTo>
                <a:lnTo>
                  <a:pt x="1611658" y="1094333"/>
                </a:lnTo>
                <a:lnTo>
                  <a:pt x="1675057" y="1088521"/>
                </a:lnTo>
                <a:lnTo>
                  <a:pt x="1737294" y="1081505"/>
                </a:lnTo>
                <a:lnTo>
                  <a:pt x="1798290" y="1073315"/>
                </a:lnTo>
                <a:lnTo>
                  <a:pt x="1857969" y="1063985"/>
                </a:lnTo>
                <a:lnTo>
                  <a:pt x="1916254" y="1053544"/>
                </a:lnTo>
                <a:lnTo>
                  <a:pt x="1973067" y="1042026"/>
                </a:lnTo>
                <a:lnTo>
                  <a:pt x="2028331" y="1029462"/>
                </a:lnTo>
                <a:lnTo>
                  <a:pt x="2081968" y="1015882"/>
                </a:lnTo>
                <a:lnTo>
                  <a:pt x="2133903" y="1001320"/>
                </a:lnTo>
                <a:lnTo>
                  <a:pt x="2184057" y="985807"/>
                </a:lnTo>
                <a:lnTo>
                  <a:pt x="2232353" y="969374"/>
                </a:lnTo>
                <a:lnTo>
                  <a:pt x="2278714" y="952053"/>
                </a:lnTo>
                <a:lnTo>
                  <a:pt x="2323062" y="933876"/>
                </a:lnTo>
                <a:lnTo>
                  <a:pt x="2365321" y="914875"/>
                </a:lnTo>
                <a:lnTo>
                  <a:pt x="2405414" y="895080"/>
                </a:lnTo>
                <a:lnTo>
                  <a:pt x="2443262" y="874525"/>
                </a:lnTo>
                <a:lnTo>
                  <a:pt x="2478790" y="853240"/>
                </a:lnTo>
                <a:lnTo>
                  <a:pt x="2511918" y="831257"/>
                </a:lnTo>
                <a:lnTo>
                  <a:pt x="2542572" y="808608"/>
                </a:lnTo>
                <a:lnTo>
                  <a:pt x="2596142" y="761438"/>
                </a:lnTo>
                <a:lnTo>
                  <a:pt x="2638884" y="711984"/>
                </a:lnTo>
                <a:lnTo>
                  <a:pt x="2670178" y="660499"/>
                </a:lnTo>
                <a:lnTo>
                  <a:pt x="2689408" y="607236"/>
                </a:lnTo>
                <a:lnTo>
                  <a:pt x="2695955" y="552450"/>
                </a:lnTo>
                <a:lnTo>
                  <a:pt x="2694306" y="524881"/>
                </a:lnTo>
                <a:lnTo>
                  <a:pt x="2681340" y="470825"/>
                </a:lnTo>
                <a:lnTo>
                  <a:pt x="2656001" y="418419"/>
                </a:lnTo>
                <a:lnTo>
                  <a:pt x="2618905" y="367918"/>
                </a:lnTo>
                <a:lnTo>
                  <a:pt x="2570672" y="319575"/>
                </a:lnTo>
                <a:lnTo>
                  <a:pt x="2511918" y="273642"/>
                </a:lnTo>
                <a:lnTo>
                  <a:pt x="2478790" y="251659"/>
                </a:lnTo>
                <a:lnTo>
                  <a:pt x="2443262" y="230374"/>
                </a:lnTo>
                <a:lnTo>
                  <a:pt x="2405414" y="209819"/>
                </a:lnTo>
                <a:lnTo>
                  <a:pt x="2365321" y="190024"/>
                </a:lnTo>
                <a:lnTo>
                  <a:pt x="2323062" y="171023"/>
                </a:lnTo>
                <a:lnTo>
                  <a:pt x="2278714" y="152846"/>
                </a:lnTo>
                <a:lnTo>
                  <a:pt x="2232353" y="135525"/>
                </a:lnTo>
                <a:lnTo>
                  <a:pt x="2184057" y="119092"/>
                </a:lnTo>
                <a:lnTo>
                  <a:pt x="2133903" y="103579"/>
                </a:lnTo>
                <a:lnTo>
                  <a:pt x="2081968" y="89017"/>
                </a:lnTo>
                <a:lnTo>
                  <a:pt x="2028331" y="75437"/>
                </a:lnTo>
                <a:lnTo>
                  <a:pt x="1973067" y="62873"/>
                </a:lnTo>
                <a:lnTo>
                  <a:pt x="1916254" y="51355"/>
                </a:lnTo>
                <a:lnTo>
                  <a:pt x="1857969" y="40914"/>
                </a:lnTo>
                <a:lnTo>
                  <a:pt x="1798290" y="31584"/>
                </a:lnTo>
                <a:lnTo>
                  <a:pt x="1737294" y="23394"/>
                </a:lnTo>
                <a:lnTo>
                  <a:pt x="1675057" y="16378"/>
                </a:lnTo>
                <a:lnTo>
                  <a:pt x="1611658" y="10566"/>
                </a:lnTo>
                <a:lnTo>
                  <a:pt x="1547173" y="5991"/>
                </a:lnTo>
                <a:lnTo>
                  <a:pt x="1481680" y="2683"/>
                </a:lnTo>
                <a:lnTo>
                  <a:pt x="1415256" y="676"/>
                </a:lnTo>
                <a:lnTo>
                  <a:pt x="1347977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78246" y="3817111"/>
            <a:ext cx="134683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287655">
              <a:lnSpc>
                <a:spcPts val="2590"/>
              </a:lnSpc>
              <a:spcBef>
                <a:spcPts val="425"/>
              </a:spcBef>
            </a:pPr>
            <a:r>
              <a:rPr sz="2400" b="0" spc="-10" dirty="0">
                <a:solidFill>
                  <a:srgbClr val="FFFFFF"/>
                </a:solidFill>
                <a:latin typeface="Segoe UI Light"/>
                <a:cs typeface="Segoe UI Light"/>
              </a:rPr>
              <a:t>Azure  </a:t>
            </a:r>
            <a:r>
              <a:rPr sz="2400" b="0" dirty="0">
                <a:solidFill>
                  <a:srgbClr val="FFFFFF"/>
                </a:solidFill>
                <a:latin typeface="Segoe UI Light"/>
                <a:cs typeface="Segoe UI Light"/>
              </a:rPr>
              <a:t>Databric</a:t>
            </a:r>
            <a:r>
              <a:rPr sz="2400" b="0" spc="5" dirty="0">
                <a:solidFill>
                  <a:srgbClr val="FFFFFF"/>
                </a:solidFill>
                <a:latin typeface="Segoe UI Light"/>
                <a:cs typeface="Segoe UI Light"/>
              </a:rPr>
              <a:t>k</a:t>
            </a:r>
            <a:r>
              <a:rPr sz="2400" b="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393" y="431419"/>
            <a:ext cx="3122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V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r>
              <a:rPr sz="2400" b="0" spc="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1711" y="431419"/>
            <a:ext cx="1332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A Z U R</a:t>
            </a:r>
            <a:r>
              <a:rPr sz="24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7390" y="431419"/>
            <a:ext cx="2517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D A T A B R I C K</a:t>
            </a:r>
            <a:r>
              <a:rPr sz="2400" b="0" spc="5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64371" y="431419"/>
            <a:ext cx="2482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W O R K S P A C</a:t>
            </a:r>
            <a:r>
              <a:rPr sz="2400" b="0" spc="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18988" y="1060703"/>
            <a:ext cx="4447032" cy="2663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4415" y="1056132"/>
            <a:ext cx="4456430" cy="2673350"/>
          </a:xfrm>
          <a:custGeom>
            <a:avLst/>
            <a:gdLst/>
            <a:ahLst/>
            <a:cxnLst/>
            <a:rect l="l" t="t" r="r" b="b"/>
            <a:pathLst>
              <a:path w="4456430" h="2673350">
                <a:moveTo>
                  <a:pt x="0" y="2673096"/>
                </a:moveTo>
                <a:lnTo>
                  <a:pt x="4456176" y="2673096"/>
                </a:lnTo>
                <a:lnTo>
                  <a:pt x="4456176" y="0"/>
                </a:lnTo>
                <a:lnTo>
                  <a:pt x="0" y="0"/>
                </a:lnTo>
                <a:lnTo>
                  <a:pt x="0" y="2673096"/>
                </a:lnTo>
                <a:close/>
              </a:path>
            </a:pathLst>
          </a:custGeom>
          <a:ln w="9144">
            <a:solidFill>
              <a:srgbClr val="E4A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394" y="203666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52863"/>
                </a:moveTo>
                <a:lnTo>
                  <a:pt x="52863" y="52863"/>
                </a:lnTo>
                <a:lnTo>
                  <a:pt x="52863" y="0"/>
                </a:lnTo>
                <a:lnTo>
                  <a:pt x="0" y="0"/>
                </a:lnTo>
                <a:lnTo>
                  <a:pt x="0" y="5286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7413" y="1977263"/>
            <a:ext cx="4215599" cy="418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4060" y="26233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234" y="0"/>
                </a:moveTo>
                <a:lnTo>
                  <a:pt x="14351" y="0"/>
                </a:lnTo>
                <a:lnTo>
                  <a:pt x="9702" y="1904"/>
                </a:lnTo>
                <a:lnTo>
                  <a:pt x="5829" y="5714"/>
                </a:lnTo>
                <a:lnTo>
                  <a:pt x="1943" y="9651"/>
                </a:lnTo>
                <a:lnTo>
                  <a:pt x="0" y="14224"/>
                </a:lnTo>
                <a:lnTo>
                  <a:pt x="0" y="25273"/>
                </a:lnTo>
                <a:lnTo>
                  <a:pt x="1943" y="29845"/>
                </a:lnTo>
                <a:lnTo>
                  <a:pt x="9702" y="37718"/>
                </a:lnTo>
                <a:lnTo>
                  <a:pt x="14351" y="39624"/>
                </a:lnTo>
                <a:lnTo>
                  <a:pt x="25234" y="39624"/>
                </a:lnTo>
                <a:lnTo>
                  <a:pt x="29921" y="37718"/>
                </a:lnTo>
                <a:lnTo>
                  <a:pt x="37680" y="29845"/>
                </a:lnTo>
                <a:lnTo>
                  <a:pt x="39611" y="25273"/>
                </a:lnTo>
                <a:lnTo>
                  <a:pt x="39611" y="14224"/>
                </a:lnTo>
                <a:lnTo>
                  <a:pt x="37680" y="9651"/>
                </a:lnTo>
                <a:lnTo>
                  <a:pt x="33794" y="5714"/>
                </a:lnTo>
                <a:lnTo>
                  <a:pt x="29921" y="1904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6729" y="2567177"/>
            <a:ext cx="4093235" cy="365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060" y="315976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25234" y="0"/>
                </a:moveTo>
                <a:lnTo>
                  <a:pt x="14351" y="0"/>
                </a:lnTo>
                <a:lnTo>
                  <a:pt x="9702" y="1904"/>
                </a:lnTo>
                <a:lnTo>
                  <a:pt x="5829" y="5714"/>
                </a:lnTo>
                <a:lnTo>
                  <a:pt x="1943" y="9651"/>
                </a:lnTo>
                <a:lnTo>
                  <a:pt x="0" y="14224"/>
                </a:lnTo>
                <a:lnTo>
                  <a:pt x="0" y="25273"/>
                </a:lnTo>
                <a:lnTo>
                  <a:pt x="1943" y="29844"/>
                </a:lnTo>
                <a:lnTo>
                  <a:pt x="9702" y="37718"/>
                </a:lnTo>
                <a:lnTo>
                  <a:pt x="14351" y="39624"/>
                </a:lnTo>
                <a:lnTo>
                  <a:pt x="25234" y="39624"/>
                </a:lnTo>
                <a:lnTo>
                  <a:pt x="29921" y="37718"/>
                </a:lnTo>
                <a:lnTo>
                  <a:pt x="37680" y="29844"/>
                </a:lnTo>
                <a:lnTo>
                  <a:pt x="39611" y="25273"/>
                </a:lnTo>
                <a:lnTo>
                  <a:pt x="39611" y="14224"/>
                </a:lnTo>
                <a:lnTo>
                  <a:pt x="37680" y="9651"/>
                </a:lnTo>
                <a:lnTo>
                  <a:pt x="33794" y="5714"/>
                </a:lnTo>
                <a:lnTo>
                  <a:pt x="29921" y="1904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161" y="3101975"/>
            <a:ext cx="4193387" cy="155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462" y="3295650"/>
            <a:ext cx="4134142" cy="326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2394" y="389289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0" y="52863"/>
                </a:moveTo>
                <a:lnTo>
                  <a:pt x="52863" y="52863"/>
                </a:lnTo>
                <a:lnTo>
                  <a:pt x="52863" y="0"/>
                </a:lnTo>
                <a:lnTo>
                  <a:pt x="0" y="0"/>
                </a:lnTo>
                <a:lnTo>
                  <a:pt x="0" y="5286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7413" y="3835400"/>
            <a:ext cx="4266526" cy="4160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4042" y="4279391"/>
            <a:ext cx="695325" cy="147955"/>
          </a:xfrm>
          <a:custGeom>
            <a:avLst/>
            <a:gdLst/>
            <a:ahLst/>
            <a:cxnLst/>
            <a:rect l="l" t="t" r="r" b="b"/>
            <a:pathLst>
              <a:path w="695325" h="147954">
                <a:moveTo>
                  <a:pt x="686498" y="127761"/>
                </a:moveTo>
                <a:lnTo>
                  <a:pt x="682434" y="127761"/>
                </a:lnTo>
                <a:lnTo>
                  <a:pt x="680275" y="128777"/>
                </a:lnTo>
                <a:lnTo>
                  <a:pt x="678370" y="130555"/>
                </a:lnTo>
                <a:lnTo>
                  <a:pt x="676592" y="132460"/>
                </a:lnTo>
                <a:lnTo>
                  <a:pt x="675690" y="134746"/>
                </a:lnTo>
                <a:lnTo>
                  <a:pt x="675690" y="140080"/>
                </a:lnTo>
                <a:lnTo>
                  <a:pt x="676592" y="142239"/>
                </a:lnTo>
                <a:lnTo>
                  <a:pt x="678497" y="144144"/>
                </a:lnTo>
                <a:lnTo>
                  <a:pt x="680275" y="146049"/>
                </a:lnTo>
                <a:lnTo>
                  <a:pt x="682561" y="146938"/>
                </a:lnTo>
                <a:lnTo>
                  <a:pt x="686498" y="146938"/>
                </a:lnTo>
                <a:lnTo>
                  <a:pt x="694753" y="138683"/>
                </a:lnTo>
                <a:lnTo>
                  <a:pt x="694753" y="136016"/>
                </a:lnTo>
                <a:lnTo>
                  <a:pt x="694499" y="134746"/>
                </a:lnTo>
                <a:lnTo>
                  <a:pt x="693991" y="133603"/>
                </a:lnTo>
                <a:lnTo>
                  <a:pt x="693483" y="132333"/>
                </a:lnTo>
                <a:lnTo>
                  <a:pt x="692721" y="131317"/>
                </a:lnTo>
                <a:lnTo>
                  <a:pt x="691070" y="129666"/>
                </a:lnTo>
                <a:lnTo>
                  <a:pt x="690054" y="129031"/>
                </a:lnTo>
                <a:lnTo>
                  <a:pt x="687768" y="128015"/>
                </a:lnTo>
                <a:lnTo>
                  <a:pt x="686498" y="127761"/>
                </a:lnTo>
                <a:close/>
              </a:path>
              <a:path w="695325" h="147954">
                <a:moveTo>
                  <a:pt x="537324" y="41274"/>
                </a:moveTo>
                <a:lnTo>
                  <a:pt x="524129" y="41274"/>
                </a:lnTo>
                <a:lnTo>
                  <a:pt x="517994" y="42544"/>
                </a:lnTo>
                <a:lnTo>
                  <a:pt x="485927" y="79501"/>
                </a:lnTo>
                <a:lnTo>
                  <a:pt x="484771" y="86613"/>
                </a:lnTo>
                <a:lnTo>
                  <a:pt x="484789" y="102742"/>
                </a:lnTo>
                <a:lnTo>
                  <a:pt x="485838" y="110108"/>
                </a:lnTo>
                <a:lnTo>
                  <a:pt x="490054" y="123316"/>
                </a:lnTo>
                <a:lnTo>
                  <a:pt x="493052" y="128904"/>
                </a:lnTo>
                <a:lnTo>
                  <a:pt x="497018" y="133429"/>
                </a:lnTo>
                <a:lnTo>
                  <a:pt x="500837" y="137921"/>
                </a:lnTo>
                <a:lnTo>
                  <a:pt x="505561" y="141350"/>
                </a:lnTo>
                <a:lnTo>
                  <a:pt x="516648" y="146176"/>
                </a:lnTo>
                <a:lnTo>
                  <a:pt x="522808" y="147319"/>
                </a:lnTo>
                <a:lnTo>
                  <a:pt x="529615" y="147319"/>
                </a:lnTo>
                <a:lnTo>
                  <a:pt x="539568" y="146675"/>
                </a:lnTo>
                <a:lnTo>
                  <a:pt x="548759" y="144732"/>
                </a:lnTo>
                <a:lnTo>
                  <a:pt x="557184" y="141479"/>
                </a:lnTo>
                <a:lnTo>
                  <a:pt x="564845" y="136905"/>
                </a:lnTo>
                <a:lnTo>
                  <a:pt x="564845" y="136397"/>
                </a:lnTo>
                <a:lnTo>
                  <a:pt x="527138" y="136397"/>
                </a:lnTo>
                <a:lnTo>
                  <a:pt x="522338" y="135508"/>
                </a:lnTo>
                <a:lnTo>
                  <a:pt x="498005" y="102742"/>
                </a:lnTo>
                <a:lnTo>
                  <a:pt x="497941" y="96519"/>
                </a:lnTo>
                <a:lnTo>
                  <a:pt x="571182" y="96519"/>
                </a:lnTo>
                <a:lnTo>
                  <a:pt x="571182" y="85470"/>
                </a:lnTo>
                <a:lnTo>
                  <a:pt x="498233" y="85470"/>
                </a:lnTo>
                <a:lnTo>
                  <a:pt x="498957" y="80263"/>
                </a:lnTo>
                <a:lnTo>
                  <a:pt x="509047" y="60959"/>
                </a:lnTo>
                <a:lnTo>
                  <a:pt x="511695" y="58165"/>
                </a:lnTo>
                <a:lnTo>
                  <a:pt x="514908" y="56006"/>
                </a:lnTo>
                <a:lnTo>
                  <a:pt x="522236" y="52958"/>
                </a:lnTo>
                <a:lnTo>
                  <a:pt x="526211" y="52196"/>
                </a:lnTo>
                <a:lnTo>
                  <a:pt x="558986" y="52196"/>
                </a:lnTo>
                <a:lnTo>
                  <a:pt x="557339" y="50164"/>
                </a:lnTo>
                <a:lnTo>
                  <a:pt x="553135" y="46862"/>
                </a:lnTo>
                <a:lnTo>
                  <a:pt x="548119" y="44576"/>
                </a:lnTo>
                <a:lnTo>
                  <a:pt x="543102" y="42417"/>
                </a:lnTo>
                <a:lnTo>
                  <a:pt x="537324" y="41274"/>
                </a:lnTo>
                <a:close/>
              </a:path>
              <a:path w="695325" h="147954">
                <a:moveTo>
                  <a:pt x="564845" y="124459"/>
                </a:moveTo>
                <a:lnTo>
                  <a:pt x="557106" y="129700"/>
                </a:lnTo>
                <a:lnTo>
                  <a:pt x="549132" y="133429"/>
                </a:lnTo>
                <a:lnTo>
                  <a:pt x="540924" y="135657"/>
                </a:lnTo>
                <a:lnTo>
                  <a:pt x="532485" y="136397"/>
                </a:lnTo>
                <a:lnTo>
                  <a:pt x="564845" y="136397"/>
                </a:lnTo>
                <a:lnTo>
                  <a:pt x="564845" y="124459"/>
                </a:lnTo>
                <a:close/>
              </a:path>
              <a:path w="695325" h="147954">
                <a:moveTo>
                  <a:pt x="558986" y="52196"/>
                </a:moveTo>
                <a:lnTo>
                  <a:pt x="539076" y="52196"/>
                </a:lnTo>
                <a:lnTo>
                  <a:pt x="545769" y="55117"/>
                </a:lnTo>
                <a:lnTo>
                  <a:pt x="550595" y="60959"/>
                </a:lnTo>
                <a:lnTo>
                  <a:pt x="553772" y="65718"/>
                </a:lnTo>
                <a:lnTo>
                  <a:pt x="556083" y="71405"/>
                </a:lnTo>
                <a:lnTo>
                  <a:pt x="557530" y="77997"/>
                </a:lnTo>
                <a:lnTo>
                  <a:pt x="558114" y="85470"/>
                </a:lnTo>
                <a:lnTo>
                  <a:pt x="571182" y="85470"/>
                </a:lnTo>
                <a:lnTo>
                  <a:pt x="571182" y="82676"/>
                </a:lnTo>
                <a:lnTo>
                  <a:pt x="570293" y="75945"/>
                </a:lnTo>
                <a:lnTo>
                  <a:pt x="566724" y="63753"/>
                </a:lnTo>
                <a:lnTo>
                  <a:pt x="564133" y="58546"/>
                </a:lnTo>
                <a:lnTo>
                  <a:pt x="558986" y="52196"/>
                </a:lnTo>
                <a:close/>
              </a:path>
              <a:path w="695325" h="147954">
                <a:moveTo>
                  <a:pt x="133464" y="41274"/>
                </a:moveTo>
                <a:lnTo>
                  <a:pt x="120268" y="41274"/>
                </a:lnTo>
                <a:lnTo>
                  <a:pt x="114134" y="42544"/>
                </a:lnTo>
                <a:lnTo>
                  <a:pt x="82067" y="79501"/>
                </a:lnTo>
                <a:lnTo>
                  <a:pt x="80911" y="86613"/>
                </a:lnTo>
                <a:lnTo>
                  <a:pt x="80929" y="102742"/>
                </a:lnTo>
                <a:lnTo>
                  <a:pt x="81978" y="110108"/>
                </a:lnTo>
                <a:lnTo>
                  <a:pt x="86194" y="123316"/>
                </a:lnTo>
                <a:lnTo>
                  <a:pt x="89192" y="128904"/>
                </a:lnTo>
                <a:lnTo>
                  <a:pt x="93158" y="133429"/>
                </a:lnTo>
                <a:lnTo>
                  <a:pt x="96977" y="137921"/>
                </a:lnTo>
                <a:lnTo>
                  <a:pt x="101701" y="141350"/>
                </a:lnTo>
                <a:lnTo>
                  <a:pt x="112788" y="146176"/>
                </a:lnTo>
                <a:lnTo>
                  <a:pt x="118948" y="147319"/>
                </a:lnTo>
                <a:lnTo>
                  <a:pt x="125755" y="147319"/>
                </a:lnTo>
                <a:lnTo>
                  <a:pt x="135708" y="146675"/>
                </a:lnTo>
                <a:lnTo>
                  <a:pt x="144899" y="144732"/>
                </a:lnTo>
                <a:lnTo>
                  <a:pt x="153324" y="141479"/>
                </a:lnTo>
                <a:lnTo>
                  <a:pt x="160985" y="136905"/>
                </a:lnTo>
                <a:lnTo>
                  <a:pt x="160985" y="136397"/>
                </a:lnTo>
                <a:lnTo>
                  <a:pt x="123278" y="136397"/>
                </a:lnTo>
                <a:lnTo>
                  <a:pt x="118478" y="135508"/>
                </a:lnTo>
                <a:lnTo>
                  <a:pt x="94145" y="102742"/>
                </a:lnTo>
                <a:lnTo>
                  <a:pt x="94081" y="96519"/>
                </a:lnTo>
                <a:lnTo>
                  <a:pt x="167322" y="96519"/>
                </a:lnTo>
                <a:lnTo>
                  <a:pt x="167322" y="85470"/>
                </a:lnTo>
                <a:lnTo>
                  <a:pt x="94373" y="85470"/>
                </a:lnTo>
                <a:lnTo>
                  <a:pt x="95097" y="80263"/>
                </a:lnTo>
                <a:lnTo>
                  <a:pt x="105187" y="60959"/>
                </a:lnTo>
                <a:lnTo>
                  <a:pt x="107835" y="58165"/>
                </a:lnTo>
                <a:lnTo>
                  <a:pt x="111048" y="56006"/>
                </a:lnTo>
                <a:lnTo>
                  <a:pt x="118376" y="52958"/>
                </a:lnTo>
                <a:lnTo>
                  <a:pt x="122351" y="52196"/>
                </a:lnTo>
                <a:lnTo>
                  <a:pt x="155126" y="52196"/>
                </a:lnTo>
                <a:lnTo>
                  <a:pt x="153479" y="50164"/>
                </a:lnTo>
                <a:lnTo>
                  <a:pt x="149275" y="46862"/>
                </a:lnTo>
                <a:lnTo>
                  <a:pt x="144259" y="44576"/>
                </a:lnTo>
                <a:lnTo>
                  <a:pt x="139242" y="42417"/>
                </a:lnTo>
                <a:lnTo>
                  <a:pt x="133464" y="41274"/>
                </a:lnTo>
                <a:close/>
              </a:path>
              <a:path w="695325" h="147954">
                <a:moveTo>
                  <a:pt x="160985" y="124459"/>
                </a:moveTo>
                <a:lnTo>
                  <a:pt x="153246" y="129700"/>
                </a:lnTo>
                <a:lnTo>
                  <a:pt x="145272" y="133429"/>
                </a:lnTo>
                <a:lnTo>
                  <a:pt x="137064" y="135657"/>
                </a:lnTo>
                <a:lnTo>
                  <a:pt x="128625" y="136397"/>
                </a:lnTo>
                <a:lnTo>
                  <a:pt x="160985" y="136397"/>
                </a:lnTo>
                <a:lnTo>
                  <a:pt x="160985" y="124459"/>
                </a:lnTo>
                <a:close/>
              </a:path>
              <a:path w="695325" h="147954">
                <a:moveTo>
                  <a:pt x="155126" y="52196"/>
                </a:moveTo>
                <a:lnTo>
                  <a:pt x="135216" y="52196"/>
                </a:lnTo>
                <a:lnTo>
                  <a:pt x="141909" y="55117"/>
                </a:lnTo>
                <a:lnTo>
                  <a:pt x="146735" y="60959"/>
                </a:lnTo>
                <a:lnTo>
                  <a:pt x="149912" y="65718"/>
                </a:lnTo>
                <a:lnTo>
                  <a:pt x="152223" y="71405"/>
                </a:lnTo>
                <a:lnTo>
                  <a:pt x="153670" y="77997"/>
                </a:lnTo>
                <a:lnTo>
                  <a:pt x="154254" y="85470"/>
                </a:lnTo>
                <a:lnTo>
                  <a:pt x="167322" y="85470"/>
                </a:lnTo>
                <a:lnTo>
                  <a:pt x="167322" y="82676"/>
                </a:lnTo>
                <a:lnTo>
                  <a:pt x="166433" y="75945"/>
                </a:lnTo>
                <a:lnTo>
                  <a:pt x="162864" y="63753"/>
                </a:lnTo>
                <a:lnTo>
                  <a:pt x="160274" y="58546"/>
                </a:lnTo>
                <a:lnTo>
                  <a:pt x="155126" y="52196"/>
                </a:lnTo>
                <a:close/>
              </a:path>
              <a:path w="695325" h="147954">
                <a:moveTo>
                  <a:pt x="367411" y="43560"/>
                </a:moveTo>
                <a:lnTo>
                  <a:pt x="354736" y="43560"/>
                </a:lnTo>
                <a:lnTo>
                  <a:pt x="354736" y="144906"/>
                </a:lnTo>
                <a:lnTo>
                  <a:pt x="367411" y="144906"/>
                </a:lnTo>
                <a:lnTo>
                  <a:pt x="367411" y="43560"/>
                </a:lnTo>
                <a:close/>
              </a:path>
              <a:path w="695325" h="147954">
                <a:moveTo>
                  <a:pt x="259461" y="43560"/>
                </a:moveTo>
                <a:lnTo>
                  <a:pt x="245503" y="43560"/>
                </a:lnTo>
                <a:lnTo>
                  <a:pt x="284302" y="144906"/>
                </a:lnTo>
                <a:lnTo>
                  <a:pt x="296379" y="144906"/>
                </a:lnTo>
                <a:lnTo>
                  <a:pt x="301034" y="133222"/>
                </a:lnTo>
                <a:lnTo>
                  <a:pt x="290741" y="133222"/>
                </a:lnTo>
                <a:lnTo>
                  <a:pt x="290271" y="129539"/>
                </a:lnTo>
                <a:lnTo>
                  <a:pt x="289191" y="125475"/>
                </a:lnTo>
                <a:lnTo>
                  <a:pt x="259461" y="43560"/>
                </a:lnTo>
                <a:close/>
              </a:path>
              <a:path w="695325" h="147954">
                <a:moveTo>
                  <a:pt x="336753" y="43560"/>
                </a:moveTo>
                <a:lnTo>
                  <a:pt x="323202" y="43560"/>
                </a:lnTo>
                <a:lnTo>
                  <a:pt x="292950" y="124459"/>
                </a:lnTo>
                <a:lnTo>
                  <a:pt x="291922" y="128396"/>
                </a:lnTo>
                <a:lnTo>
                  <a:pt x="291134" y="133222"/>
                </a:lnTo>
                <a:lnTo>
                  <a:pt x="301034" y="133222"/>
                </a:lnTo>
                <a:lnTo>
                  <a:pt x="336753" y="43560"/>
                </a:lnTo>
                <a:close/>
              </a:path>
              <a:path w="695325" h="147954">
                <a:moveTo>
                  <a:pt x="204241" y="43560"/>
                </a:moveTo>
                <a:lnTo>
                  <a:pt x="191668" y="43560"/>
                </a:lnTo>
                <a:lnTo>
                  <a:pt x="191668" y="144906"/>
                </a:lnTo>
                <a:lnTo>
                  <a:pt x="204241" y="144906"/>
                </a:lnTo>
                <a:lnTo>
                  <a:pt x="204241" y="92582"/>
                </a:lnTo>
                <a:lnTo>
                  <a:pt x="204419" y="89534"/>
                </a:lnTo>
                <a:lnTo>
                  <a:pt x="205155" y="83184"/>
                </a:lnTo>
                <a:lnTo>
                  <a:pt x="205740" y="80009"/>
                </a:lnTo>
                <a:lnTo>
                  <a:pt x="206565" y="76961"/>
                </a:lnTo>
                <a:lnTo>
                  <a:pt x="207390" y="73786"/>
                </a:lnTo>
                <a:lnTo>
                  <a:pt x="208483" y="70865"/>
                </a:lnTo>
                <a:lnTo>
                  <a:pt x="209842" y="67944"/>
                </a:lnTo>
                <a:lnTo>
                  <a:pt x="211127" y="65277"/>
                </a:lnTo>
                <a:lnTo>
                  <a:pt x="204241" y="65277"/>
                </a:lnTo>
                <a:lnTo>
                  <a:pt x="204241" y="43560"/>
                </a:lnTo>
                <a:close/>
              </a:path>
              <a:path w="695325" h="147954">
                <a:moveTo>
                  <a:pt x="234099" y="41655"/>
                </a:moveTo>
                <a:lnTo>
                  <a:pt x="228955" y="41655"/>
                </a:lnTo>
                <a:lnTo>
                  <a:pt x="225996" y="42290"/>
                </a:lnTo>
                <a:lnTo>
                  <a:pt x="204635" y="65277"/>
                </a:lnTo>
                <a:lnTo>
                  <a:pt x="211127" y="65277"/>
                </a:lnTo>
                <a:lnTo>
                  <a:pt x="212839" y="62610"/>
                </a:lnTo>
                <a:lnTo>
                  <a:pt x="216725" y="58292"/>
                </a:lnTo>
                <a:lnTo>
                  <a:pt x="218986" y="56514"/>
                </a:lnTo>
                <a:lnTo>
                  <a:pt x="224142" y="53974"/>
                </a:lnTo>
                <a:lnTo>
                  <a:pt x="227101" y="53339"/>
                </a:lnTo>
                <a:lnTo>
                  <a:pt x="241947" y="53339"/>
                </a:lnTo>
                <a:lnTo>
                  <a:pt x="241947" y="43306"/>
                </a:lnTo>
                <a:lnTo>
                  <a:pt x="240626" y="42798"/>
                </a:lnTo>
                <a:lnTo>
                  <a:pt x="239166" y="42417"/>
                </a:lnTo>
                <a:lnTo>
                  <a:pt x="235927" y="41909"/>
                </a:lnTo>
                <a:lnTo>
                  <a:pt x="234099" y="41655"/>
                </a:lnTo>
                <a:close/>
              </a:path>
              <a:path w="695325" h="147954">
                <a:moveTo>
                  <a:pt x="241947" y="53339"/>
                </a:moveTo>
                <a:lnTo>
                  <a:pt x="235153" y="53339"/>
                </a:lnTo>
                <a:lnTo>
                  <a:pt x="238988" y="54355"/>
                </a:lnTo>
                <a:lnTo>
                  <a:pt x="241947" y="56514"/>
                </a:lnTo>
                <a:lnTo>
                  <a:pt x="241947" y="53339"/>
                </a:lnTo>
                <a:close/>
              </a:path>
              <a:path w="695325" h="147954">
                <a:moveTo>
                  <a:pt x="453580" y="41274"/>
                </a:moveTo>
                <a:lnTo>
                  <a:pt x="436943" y="41274"/>
                </a:lnTo>
                <a:lnTo>
                  <a:pt x="429628" y="42671"/>
                </a:lnTo>
                <a:lnTo>
                  <a:pt x="399211" y="68198"/>
                </a:lnTo>
                <a:lnTo>
                  <a:pt x="393433" y="88772"/>
                </a:lnTo>
                <a:lnTo>
                  <a:pt x="393433" y="103631"/>
                </a:lnTo>
                <a:lnTo>
                  <a:pt x="415137" y="141096"/>
                </a:lnTo>
                <a:lnTo>
                  <a:pt x="433285" y="147446"/>
                </a:lnTo>
                <a:lnTo>
                  <a:pt x="440550" y="147446"/>
                </a:lnTo>
                <a:lnTo>
                  <a:pt x="448265" y="146925"/>
                </a:lnTo>
                <a:lnTo>
                  <a:pt x="455390" y="145557"/>
                </a:lnTo>
                <a:lnTo>
                  <a:pt x="461924" y="143357"/>
                </a:lnTo>
                <a:lnTo>
                  <a:pt x="467867" y="140334"/>
                </a:lnTo>
                <a:lnTo>
                  <a:pt x="467867" y="136397"/>
                </a:lnTo>
                <a:lnTo>
                  <a:pt x="436054" y="136397"/>
                </a:lnTo>
                <a:lnTo>
                  <a:pt x="430783" y="135254"/>
                </a:lnTo>
                <a:lnTo>
                  <a:pt x="426288" y="133095"/>
                </a:lnTo>
                <a:lnTo>
                  <a:pt x="421805" y="130809"/>
                </a:lnTo>
                <a:lnTo>
                  <a:pt x="418096" y="127761"/>
                </a:lnTo>
                <a:lnTo>
                  <a:pt x="415163" y="123951"/>
                </a:lnTo>
                <a:lnTo>
                  <a:pt x="412229" y="120268"/>
                </a:lnTo>
                <a:lnTo>
                  <a:pt x="410044" y="115823"/>
                </a:lnTo>
                <a:lnTo>
                  <a:pt x="407212" y="105917"/>
                </a:lnTo>
                <a:lnTo>
                  <a:pt x="406501" y="100710"/>
                </a:lnTo>
                <a:lnTo>
                  <a:pt x="406615" y="88772"/>
                </a:lnTo>
                <a:lnTo>
                  <a:pt x="407339" y="83946"/>
                </a:lnTo>
                <a:lnTo>
                  <a:pt x="409028" y="78739"/>
                </a:lnTo>
                <a:lnTo>
                  <a:pt x="410705" y="73405"/>
                </a:lnTo>
                <a:lnTo>
                  <a:pt x="438200" y="52196"/>
                </a:lnTo>
                <a:lnTo>
                  <a:pt x="468160" y="52196"/>
                </a:lnTo>
                <a:lnTo>
                  <a:pt x="468160" y="46100"/>
                </a:lnTo>
                <a:lnTo>
                  <a:pt x="461225" y="42798"/>
                </a:lnTo>
                <a:lnTo>
                  <a:pt x="453580" y="41274"/>
                </a:lnTo>
                <a:close/>
              </a:path>
              <a:path w="695325" h="147954">
                <a:moveTo>
                  <a:pt x="467867" y="127888"/>
                </a:moveTo>
                <a:lnTo>
                  <a:pt x="461950" y="131629"/>
                </a:lnTo>
                <a:lnTo>
                  <a:pt x="455687" y="134286"/>
                </a:lnTo>
                <a:lnTo>
                  <a:pt x="449078" y="135872"/>
                </a:lnTo>
                <a:lnTo>
                  <a:pt x="442125" y="136397"/>
                </a:lnTo>
                <a:lnTo>
                  <a:pt x="467867" y="136397"/>
                </a:lnTo>
                <a:lnTo>
                  <a:pt x="467867" y="127888"/>
                </a:lnTo>
                <a:close/>
              </a:path>
              <a:path w="695325" h="147954">
                <a:moveTo>
                  <a:pt x="468160" y="52196"/>
                </a:moveTo>
                <a:lnTo>
                  <a:pt x="452780" y="52196"/>
                </a:lnTo>
                <a:lnTo>
                  <a:pt x="460768" y="54609"/>
                </a:lnTo>
                <a:lnTo>
                  <a:pt x="468160" y="59562"/>
                </a:lnTo>
                <a:lnTo>
                  <a:pt x="468160" y="52196"/>
                </a:lnTo>
                <a:close/>
              </a:path>
              <a:path w="695325" h="147954">
                <a:moveTo>
                  <a:pt x="0" y="126745"/>
                </a:moveTo>
                <a:lnTo>
                  <a:pt x="0" y="140842"/>
                </a:lnTo>
                <a:lnTo>
                  <a:pt x="5550" y="143676"/>
                </a:lnTo>
                <a:lnTo>
                  <a:pt x="11706" y="145700"/>
                </a:lnTo>
                <a:lnTo>
                  <a:pt x="18466" y="146915"/>
                </a:lnTo>
                <a:lnTo>
                  <a:pt x="25831" y="147319"/>
                </a:lnTo>
                <a:lnTo>
                  <a:pt x="31115" y="147319"/>
                </a:lnTo>
                <a:lnTo>
                  <a:pt x="56455" y="136397"/>
                </a:lnTo>
                <a:lnTo>
                  <a:pt x="25044" y="136397"/>
                </a:lnTo>
                <a:lnTo>
                  <a:pt x="22758" y="136270"/>
                </a:lnTo>
                <a:lnTo>
                  <a:pt x="20345" y="135762"/>
                </a:lnTo>
                <a:lnTo>
                  <a:pt x="17932" y="135381"/>
                </a:lnTo>
                <a:lnTo>
                  <a:pt x="15544" y="134746"/>
                </a:lnTo>
                <a:lnTo>
                  <a:pt x="1917" y="128269"/>
                </a:lnTo>
                <a:lnTo>
                  <a:pt x="0" y="126745"/>
                </a:lnTo>
                <a:close/>
              </a:path>
              <a:path w="695325" h="147954">
                <a:moveTo>
                  <a:pt x="44907" y="41274"/>
                </a:moveTo>
                <a:lnTo>
                  <a:pt x="31381" y="41274"/>
                </a:lnTo>
                <a:lnTo>
                  <a:pt x="26847" y="41909"/>
                </a:lnTo>
                <a:lnTo>
                  <a:pt x="3225" y="57657"/>
                </a:lnTo>
                <a:lnTo>
                  <a:pt x="1282" y="61086"/>
                </a:lnTo>
                <a:lnTo>
                  <a:pt x="304" y="65150"/>
                </a:lnTo>
                <a:lnTo>
                  <a:pt x="325" y="73278"/>
                </a:lnTo>
                <a:lnTo>
                  <a:pt x="825" y="76326"/>
                </a:lnTo>
                <a:lnTo>
                  <a:pt x="1892" y="79120"/>
                </a:lnTo>
                <a:lnTo>
                  <a:pt x="2946" y="82041"/>
                </a:lnTo>
                <a:lnTo>
                  <a:pt x="4559" y="84581"/>
                </a:lnTo>
                <a:lnTo>
                  <a:pt x="6731" y="86867"/>
                </a:lnTo>
                <a:lnTo>
                  <a:pt x="8915" y="89280"/>
                </a:lnTo>
                <a:lnTo>
                  <a:pt x="11684" y="91439"/>
                </a:lnTo>
                <a:lnTo>
                  <a:pt x="15049" y="93344"/>
                </a:lnTo>
                <a:lnTo>
                  <a:pt x="18415" y="95376"/>
                </a:lnTo>
                <a:lnTo>
                  <a:pt x="22440" y="97281"/>
                </a:lnTo>
                <a:lnTo>
                  <a:pt x="27127" y="99186"/>
                </a:lnTo>
                <a:lnTo>
                  <a:pt x="33756" y="102107"/>
                </a:lnTo>
                <a:lnTo>
                  <a:pt x="49784" y="116966"/>
                </a:lnTo>
                <a:lnTo>
                  <a:pt x="49784" y="119506"/>
                </a:lnTo>
                <a:lnTo>
                  <a:pt x="48374" y="126914"/>
                </a:lnTo>
                <a:lnTo>
                  <a:pt x="44145" y="132191"/>
                </a:lnTo>
                <a:lnTo>
                  <a:pt x="37096" y="135348"/>
                </a:lnTo>
                <a:lnTo>
                  <a:pt x="27228" y="136397"/>
                </a:lnTo>
                <a:lnTo>
                  <a:pt x="56455" y="136397"/>
                </a:lnTo>
                <a:lnTo>
                  <a:pt x="58153" y="134492"/>
                </a:lnTo>
                <a:lnTo>
                  <a:pt x="61912" y="127380"/>
                </a:lnTo>
                <a:lnTo>
                  <a:pt x="62852" y="123316"/>
                </a:lnTo>
                <a:lnTo>
                  <a:pt x="62787" y="114680"/>
                </a:lnTo>
                <a:lnTo>
                  <a:pt x="34543" y="89153"/>
                </a:lnTo>
                <a:lnTo>
                  <a:pt x="27470" y="86105"/>
                </a:lnTo>
                <a:lnTo>
                  <a:pt x="13373" y="71119"/>
                </a:lnTo>
                <a:lnTo>
                  <a:pt x="13373" y="66166"/>
                </a:lnTo>
                <a:lnTo>
                  <a:pt x="13881" y="64007"/>
                </a:lnTo>
                <a:lnTo>
                  <a:pt x="15925" y="59943"/>
                </a:lnTo>
                <a:lnTo>
                  <a:pt x="17360" y="58165"/>
                </a:lnTo>
                <a:lnTo>
                  <a:pt x="19202" y="56768"/>
                </a:lnTo>
                <a:lnTo>
                  <a:pt x="21056" y="55244"/>
                </a:lnTo>
                <a:lnTo>
                  <a:pt x="23279" y="54228"/>
                </a:lnTo>
                <a:lnTo>
                  <a:pt x="25882" y="53339"/>
                </a:lnTo>
                <a:lnTo>
                  <a:pt x="28498" y="52577"/>
                </a:lnTo>
                <a:lnTo>
                  <a:pt x="31381" y="52196"/>
                </a:lnTo>
                <a:lnTo>
                  <a:pt x="59093" y="52196"/>
                </a:lnTo>
                <a:lnTo>
                  <a:pt x="59093" y="46227"/>
                </a:lnTo>
                <a:lnTo>
                  <a:pt x="52565" y="42925"/>
                </a:lnTo>
                <a:lnTo>
                  <a:pt x="44907" y="41274"/>
                </a:lnTo>
                <a:close/>
              </a:path>
              <a:path w="695325" h="147954">
                <a:moveTo>
                  <a:pt x="59093" y="52196"/>
                </a:moveTo>
                <a:lnTo>
                  <a:pt x="34543" y="52196"/>
                </a:lnTo>
                <a:lnTo>
                  <a:pt x="41014" y="52651"/>
                </a:lnTo>
                <a:lnTo>
                  <a:pt x="47261" y="54022"/>
                </a:lnTo>
                <a:lnTo>
                  <a:pt x="53287" y="56322"/>
                </a:lnTo>
                <a:lnTo>
                  <a:pt x="59093" y="59562"/>
                </a:lnTo>
                <a:lnTo>
                  <a:pt x="59093" y="52196"/>
                </a:lnTo>
                <a:close/>
              </a:path>
              <a:path w="695325" h="147954">
                <a:moveTo>
                  <a:pt x="589699" y="24256"/>
                </a:moveTo>
                <a:lnTo>
                  <a:pt x="586435" y="34543"/>
                </a:lnTo>
                <a:lnTo>
                  <a:pt x="614641" y="41147"/>
                </a:lnTo>
                <a:lnTo>
                  <a:pt x="595439" y="66420"/>
                </a:lnTo>
                <a:lnTo>
                  <a:pt x="604545" y="72643"/>
                </a:lnTo>
                <a:lnTo>
                  <a:pt x="621169" y="45719"/>
                </a:lnTo>
                <a:lnTo>
                  <a:pt x="630895" y="45719"/>
                </a:lnTo>
                <a:lnTo>
                  <a:pt x="627405" y="41147"/>
                </a:lnTo>
                <a:lnTo>
                  <a:pt x="655408" y="34543"/>
                </a:lnTo>
                <a:lnTo>
                  <a:pt x="655242" y="34035"/>
                </a:lnTo>
                <a:lnTo>
                  <a:pt x="617207" y="34035"/>
                </a:lnTo>
                <a:lnTo>
                  <a:pt x="589699" y="24256"/>
                </a:lnTo>
                <a:close/>
              </a:path>
              <a:path w="695325" h="147954">
                <a:moveTo>
                  <a:pt x="630895" y="45719"/>
                </a:moveTo>
                <a:lnTo>
                  <a:pt x="621169" y="45719"/>
                </a:lnTo>
                <a:lnTo>
                  <a:pt x="637501" y="72643"/>
                </a:lnTo>
                <a:lnTo>
                  <a:pt x="646696" y="66420"/>
                </a:lnTo>
                <a:lnTo>
                  <a:pt x="630895" y="45719"/>
                </a:lnTo>
                <a:close/>
              </a:path>
              <a:path w="695325" h="147954">
                <a:moveTo>
                  <a:pt x="626706" y="3047"/>
                </a:moveTo>
                <a:lnTo>
                  <a:pt x="615226" y="3047"/>
                </a:lnTo>
                <a:lnTo>
                  <a:pt x="617207" y="34035"/>
                </a:lnTo>
                <a:lnTo>
                  <a:pt x="624928" y="34035"/>
                </a:lnTo>
                <a:lnTo>
                  <a:pt x="626706" y="3047"/>
                </a:lnTo>
                <a:close/>
              </a:path>
              <a:path w="695325" h="147954">
                <a:moveTo>
                  <a:pt x="652043" y="24256"/>
                </a:moveTo>
                <a:lnTo>
                  <a:pt x="624928" y="34035"/>
                </a:lnTo>
                <a:lnTo>
                  <a:pt x="655242" y="34035"/>
                </a:lnTo>
                <a:lnTo>
                  <a:pt x="652043" y="24256"/>
                </a:lnTo>
                <a:close/>
              </a:path>
              <a:path w="695325" h="147954">
                <a:moveTo>
                  <a:pt x="362229" y="0"/>
                </a:moveTo>
                <a:lnTo>
                  <a:pt x="358533" y="0"/>
                </a:lnTo>
                <a:lnTo>
                  <a:pt x="356425" y="761"/>
                </a:lnTo>
                <a:lnTo>
                  <a:pt x="354647" y="2412"/>
                </a:lnTo>
                <a:lnTo>
                  <a:pt x="352856" y="4190"/>
                </a:lnTo>
                <a:lnTo>
                  <a:pt x="351967" y="6222"/>
                </a:lnTo>
                <a:lnTo>
                  <a:pt x="351967" y="11556"/>
                </a:lnTo>
                <a:lnTo>
                  <a:pt x="352856" y="13715"/>
                </a:lnTo>
                <a:lnTo>
                  <a:pt x="354647" y="15366"/>
                </a:lnTo>
                <a:lnTo>
                  <a:pt x="356425" y="17144"/>
                </a:lnTo>
                <a:lnTo>
                  <a:pt x="358533" y="17906"/>
                </a:lnTo>
                <a:lnTo>
                  <a:pt x="362292" y="17906"/>
                </a:lnTo>
                <a:lnTo>
                  <a:pt x="370179" y="10159"/>
                </a:lnTo>
                <a:lnTo>
                  <a:pt x="370179" y="7492"/>
                </a:lnTo>
                <a:lnTo>
                  <a:pt x="364540" y="634"/>
                </a:lnTo>
                <a:lnTo>
                  <a:pt x="363423" y="126"/>
                </a:lnTo>
                <a:lnTo>
                  <a:pt x="362229" y="0"/>
                </a:lnTo>
                <a:close/>
              </a:path>
            </a:pathLst>
          </a:custGeom>
          <a:solidFill>
            <a:srgbClr val="3A3A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4060" y="469900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25234" y="0"/>
                </a:moveTo>
                <a:lnTo>
                  <a:pt x="14351" y="0"/>
                </a:lnTo>
                <a:lnTo>
                  <a:pt x="9702" y="1905"/>
                </a:lnTo>
                <a:lnTo>
                  <a:pt x="5829" y="5714"/>
                </a:lnTo>
                <a:lnTo>
                  <a:pt x="1943" y="9651"/>
                </a:lnTo>
                <a:lnTo>
                  <a:pt x="0" y="14224"/>
                </a:lnTo>
                <a:lnTo>
                  <a:pt x="0" y="25273"/>
                </a:lnTo>
                <a:lnTo>
                  <a:pt x="1943" y="29844"/>
                </a:lnTo>
                <a:lnTo>
                  <a:pt x="9702" y="37718"/>
                </a:lnTo>
                <a:lnTo>
                  <a:pt x="14351" y="39624"/>
                </a:lnTo>
                <a:lnTo>
                  <a:pt x="25234" y="39624"/>
                </a:lnTo>
                <a:lnTo>
                  <a:pt x="29921" y="37718"/>
                </a:lnTo>
                <a:lnTo>
                  <a:pt x="37680" y="29844"/>
                </a:lnTo>
                <a:lnTo>
                  <a:pt x="39611" y="25273"/>
                </a:lnTo>
                <a:lnTo>
                  <a:pt x="39611" y="14224"/>
                </a:lnTo>
                <a:lnTo>
                  <a:pt x="37680" y="9651"/>
                </a:lnTo>
                <a:lnTo>
                  <a:pt x="33794" y="5714"/>
                </a:lnTo>
                <a:lnTo>
                  <a:pt x="29921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202" y="4641215"/>
            <a:ext cx="3876624" cy="174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81088" y="3774947"/>
            <a:ext cx="4474463" cy="2852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6516" y="3770376"/>
            <a:ext cx="4483735" cy="2862580"/>
          </a:xfrm>
          <a:custGeom>
            <a:avLst/>
            <a:gdLst/>
            <a:ahLst/>
            <a:cxnLst/>
            <a:rect l="l" t="t" r="r" b="b"/>
            <a:pathLst>
              <a:path w="4483734" h="2862579">
                <a:moveTo>
                  <a:pt x="0" y="2862072"/>
                </a:moveTo>
                <a:lnTo>
                  <a:pt x="4483608" y="2862072"/>
                </a:lnTo>
                <a:lnTo>
                  <a:pt x="4483608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ln w="9144">
            <a:solidFill>
              <a:srgbClr val="E4A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12195" y="3774947"/>
            <a:ext cx="713740" cy="200025"/>
          </a:xfrm>
          <a:custGeom>
            <a:avLst/>
            <a:gdLst/>
            <a:ahLst/>
            <a:cxnLst/>
            <a:rect l="l" t="t" r="r" b="b"/>
            <a:pathLst>
              <a:path w="713740" h="200025">
                <a:moveTo>
                  <a:pt x="0" y="199644"/>
                </a:moveTo>
                <a:lnTo>
                  <a:pt x="713231" y="199644"/>
                </a:lnTo>
                <a:lnTo>
                  <a:pt x="713231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solidFill>
            <a:srgbClr val="1812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52836" y="2189479"/>
            <a:ext cx="851662" cy="1233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42422" y="2326639"/>
            <a:ext cx="911351" cy="95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50805" y="2467229"/>
            <a:ext cx="362966" cy="9182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05067" y="5074030"/>
            <a:ext cx="940942" cy="124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6878" y="5212588"/>
            <a:ext cx="793876" cy="12319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7111" y="6569646"/>
            <a:ext cx="4680635" cy="1486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047" y="2062988"/>
            <a:ext cx="88068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0" spc="-100" dirty="0">
                <a:solidFill>
                  <a:srgbClr val="FFFFFF"/>
                </a:solidFill>
                <a:latin typeface="Segoe UI Light"/>
                <a:cs typeface="Segoe UI Light"/>
              </a:rPr>
              <a:t>Azure </a:t>
            </a:r>
            <a:r>
              <a:rPr sz="5400" b="0" spc="-85" dirty="0">
                <a:solidFill>
                  <a:srgbClr val="FFFFFF"/>
                </a:solidFill>
                <a:latin typeface="Segoe UI Light"/>
                <a:cs typeface="Segoe UI Light"/>
              </a:rPr>
              <a:t>Machine </a:t>
            </a:r>
            <a:r>
              <a:rPr sz="5400" b="0" spc="-90" dirty="0">
                <a:solidFill>
                  <a:srgbClr val="FFFFFF"/>
                </a:solidFill>
                <a:latin typeface="Segoe UI Light"/>
                <a:cs typeface="Segoe UI Light"/>
              </a:rPr>
              <a:t>Learning</a:t>
            </a:r>
            <a:r>
              <a:rPr sz="5400" b="0" spc="-50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5400" b="0" spc="-40" dirty="0">
                <a:solidFill>
                  <a:srgbClr val="FFFFFF"/>
                </a:solidFill>
                <a:latin typeface="Segoe UI Light"/>
                <a:cs typeface="Segoe UI Light"/>
              </a:rPr>
              <a:t>service</a:t>
            </a:r>
            <a:endParaRPr sz="5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160172"/>
            <a:ext cx="6273165" cy="10553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500" b="1" spc="-100" dirty="0">
                <a:solidFill>
                  <a:srgbClr val="0078D6"/>
                </a:solidFill>
                <a:latin typeface="Segoe UI Semibold"/>
                <a:cs typeface="Segoe UI Semibold"/>
              </a:rPr>
              <a:t>Data </a:t>
            </a:r>
            <a:r>
              <a:rPr sz="3500" b="1" spc="-120" dirty="0">
                <a:solidFill>
                  <a:srgbClr val="0078D6"/>
                </a:solidFill>
                <a:latin typeface="Segoe UI Semibold"/>
                <a:cs typeface="Segoe UI Semibold"/>
              </a:rPr>
              <a:t>understanding</a:t>
            </a:r>
            <a:r>
              <a:rPr sz="3500" b="1" spc="-5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00" dirty="0">
                <a:solidFill>
                  <a:srgbClr val="0078D6"/>
                </a:solidFill>
                <a:latin typeface="Segoe UI Semibold"/>
                <a:cs typeface="Segoe UI Semibold"/>
              </a:rPr>
              <a:t>services</a:t>
            </a:r>
            <a:endParaRPr sz="3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Comparing Notebooks in Azure Databricks </a:t>
            </a: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against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other</a:t>
            </a:r>
            <a:r>
              <a:rPr sz="1750" b="0" spc="3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IDEs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82721" y="1758442"/>
            <a:ext cx="2525395" cy="563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Segoe UI Semibold"/>
                <a:cs typeface="Segoe UI Semibold"/>
              </a:rPr>
              <a:t>Notebooks in 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400" b="1" spc="-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100" dirty="0">
                <a:latin typeface="Segoe UI"/>
                <a:cs typeface="Segoe UI"/>
              </a:rPr>
              <a:t>No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2721" y="2477516"/>
            <a:ext cx="136779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Azure Databricks</a:t>
            </a:r>
            <a:r>
              <a:rPr sz="1100" spc="-75" dirty="0">
                <a:latin typeface="Segoe UI"/>
                <a:cs typeface="Segoe UI"/>
              </a:rPr>
              <a:t> </a:t>
            </a:r>
            <a:r>
              <a:rPr sz="1100" dirty="0">
                <a:latin typeface="Segoe UI"/>
                <a:cs typeface="Segoe UI"/>
              </a:rPr>
              <a:t>only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2721" y="2826512"/>
            <a:ext cx="2362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Yes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2721" y="3175762"/>
            <a:ext cx="3721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Segoe UI"/>
                <a:cs typeface="Segoe UI"/>
              </a:rPr>
              <a:t>Spark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82721" y="3524758"/>
            <a:ext cx="1999614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Python, Scala, </a:t>
            </a:r>
            <a:r>
              <a:rPr sz="1100" spc="-5" dirty="0">
                <a:latin typeface="Segoe UI"/>
                <a:cs typeface="Segoe UI"/>
              </a:rPr>
              <a:t>R, SQL, </a:t>
            </a:r>
            <a:r>
              <a:rPr sz="1100" dirty="0">
                <a:latin typeface="Segoe UI"/>
                <a:cs typeface="Segoe UI"/>
              </a:rPr>
              <a:t>Bash</a:t>
            </a:r>
            <a:r>
              <a:rPr sz="1100" spc="-9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Shell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82721" y="3874770"/>
            <a:ext cx="258318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Provides extensive </a:t>
            </a:r>
            <a:r>
              <a:rPr sz="1100" spc="-5" dirty="0">
                <a:latin typeface="Segoe UI"/>
                <a:cs typeface="Segoe UI"/>
              </a:rPr>
              <a:t>visualizations library in  addition to supporting </a:t>
            </a:r>
            <a:r>
              <a:rPr sz="1100" dirty="0">
                <a:latin typeface="Segoe UI"/>
                <a:cs typeface="Segoe UI"/>
              </a:rPr>
              <a:t>3rd party</a:t>
            </a:r>
            <a:r>
              <a:rPr sz="1100" spc="4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libraries.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82721" y="4392295"/>
            <a:ext cx="23691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Segoe UI"/>
                <a:cs typeface="Segoe UI"/>
              </a:rPr>
              <a:t>Full </a:t>
            </a:r>
            <a:r>
              <a:rPr sz="1100" dirty="0">
                <a:latin typeface="Segoe UI"/>
                <a:cs typeface="Segoe UI"/>
              </a:rPr>
              <a:t>Azure </a:t>
            </a:r>
            <a:r>
              <a:rPr sz="1100" spc="-5" dirty="0">
                <a:latin typeface="Segoe UI"/>
                <a:cs typeface="Segoe UI"/>
              </a:rPr>
              <a:t>Active </a:t>
            </a:r>
            <a:r>
              <a:rPr sz="1100" dirty="0">
                <a:latin typeface="Segoe UI"/>
                <a:cs typeface="Segoe UI"/>
              </a:rPr>
              <a:t>Directory</a:t>
            </a:r>
            <a:r>
              <a:rPr sz="1100" spc="-5" dirty="0">
                <a:latin typeface="Segoe UI"/>
                <a:cs typeface="Segoe UI"/>
              </a:rPr>
              <a:t> integration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82721" y="4826253"/>
            <a:ext cx="24079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Simultaneous, </a:t>
            </a:r>
            <a:r>
              <a:rPr sz="1100" spc="-5" dirty="0">
                <a:latin typeface="Segoe UI"/>
                <a:cs typeface="Segoe UI"/>
              </a:rPr>
              <a:t>multi-user</a:t>
            </a:r>
            <a:r>
              <a:rPr sz="1100" spc="-2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collaboration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82721" y="5260085"/>
            <a:ext cx="2362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Yes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82721" y="5609031"/>
            <a:ext cx="11074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Segoe UI"/>
                <a:cs typeface="Segoe UI"/>
              </a:rPr>
              <a:t>GitHub,</a:t>
            </a:r>
            <a:r>
              <a:rPr sz="1100" spc="-5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Bitbucket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4333" y="2127631"/>
            <a:ext cx="190309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Requires software</a:t>
            </a:r>
            <a:r>
              <a:rPr sz="11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installation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75575" y="1748155"/>
            <a:ext cx="2234565" cy="923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Other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IDEs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100" dirty="0">
                <a:latin typeface="Segoe UI"/>
                <a:cs typeface="Segoe UI"/>
              </a:rPr>
              <a:t>Yes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Segoe UI"/>
                <a:cs typeface="Segoe UI"/>
              </a:rPr>
              <a:t>Pieced </a:t>
            </a:r>
            <a:r>
              <a:rPr sz="1100" dirty="0">
                <a:latin typeface="Segoe UI"/>
                <a:cs typeface="Segoe UI"/>
              </a:rPr>
              <a:t>together, </a:t>
            </a:r>
            <a:r>
              <a:rPr sz="1100" spc="-5" dirty="0">
                <a:latin typeface="Segoe UI"/>
                <a:cs typeface="Segoe UI"/>
              </a:rPr>
              <a:t>disparate</a:t>
            </a:r>
            <a:r>
              <a:rPr sz="1100" spc="-4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solutions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75575" y="2826512"/>
            <a:ext cx="2133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No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5575" y="3175762"/>
            <a:ext cx="2559050" cy="1060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Segoe UI"/>
                <a:cs typeface="Segoe UI"/>
              </a:rPr>
              <a:t>Python,</a:t>
            </a:r>
            <a:r>
              <a:rPr sz="1100" spc="-2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PySpark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Segoe UI"/>
                <a:cs typeface="Segoe UI"/>
              </a:rPr>
              <a:t>Python, </a:t>
            </a:r>
            <a:r>
              <a:rPr sz="1100" spc="-5" dirty="0">
                <a:latin typeface="Segoe UI"/>
                <a:cs typeface="Segoe UI"/>
              </a:rPr>
              <a:t>SQL, </a:t>
            </a:r>
            <a:r>
              <a:rPr sz="1100" dirty="0">
                <a:latin typeface="Segoe UI"/>
                <a:cs typeface="Segoe UI"/>
              </a:rPr>
              <a:t>Bash</a:t>
            </a:r>
            <a:r>
              <a:rPr sz="1100" spc="-5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Shell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100" spc="-5" dirty="0">
                <a:latin typeface="Segoe UI"/>
                <a:cs typeface="Segoe UI"/>
              </a:rPr>
              <a:t>Supports standard </a:t>
            </a:r>
            <a:r>
              <a:rPr sz="1100" dirty="0">
                <a:latin typeface="Segoe UI"/>
                <a:cs typeface="Segoe UI"/>
              </a:rPr>
              <a:t>Jupyter </a:t>
            </a:r>
            <a:r>
              <a:rPr sz="1100" spc="-5" dirty="0">
                <a:latin typeface="Segoe UI"/>
                <a:cs typeface="Segoe UI"/>
              </a:rPr>
              <a:t>Notebook  visualizations </a:t>
            </a:r>
            <a:r>
              <a:rPr sz="1100" dirty="0">
                <a:latin typeface="Segoe UI"/>
                <a:cs typeface="Segoe UI"/>
              </a:rPr>
              <a:t>and </a:t>
            </a:r>
            <a:r>
              <a:rPr sz="1100" spc="-5" dirty="0">
                <a:latin typeface="Segoe UI"/>
                <a:cs typeface="Segoe UI"/>
              </a:rPr>
              <a:t>libraries like</a:t>
            </a:r>
            <a:r>
              <a:rPr sz="1100" spc="15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Matplotlib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75575" y="4403852"/>
            <a:ext cx="213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No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5575" y="4826253"/>
            <a:ext cx="213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No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75575" y="5260085"/>
            <a:ext cx="213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No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75575" y="5609031"/>
            <a:ext cx="12700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Segoe UI"/>
                <a:cs typeface="Segoe UI"/>
              </a:rPr>
              <a:t>Yes, but not</a:t>
            </a:r>
            <a:r>
              <a:rPr sz="1100" spc="-70" dirty="0">
                <a:latin typeface="Segoe UI"/>
                <a:cs typeface="Segoe UI"/>
              </a:rPr>
              <a:t> </a:t>
            </a:r>
            <a:r>
              <a:rPr sz="1100" spc="-5" dirty="0">
                <a:latin typeface="Segoe UI"/>
                <a:cs typeface="Segoe UI"/>
              </a:rPr>
              <a:t>optimal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06092" y="2476626"/>
            <a:ext cx="14935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Execution</a:t>
            </a:r>
            <a:r>
              <a:rPr sz="11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environment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65757" y="2825318"/>
            <a:ext cx="11334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Serverless</a:t>
            </a:r>
            <a:r>
              <a:rPr sz="11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service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15464" y="3174873"/>
            <a:ext cx="11842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Kernels</a:t>
            </a:r>
            <a:r>
              <a:rPr sz="11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supported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0580" y="3523869"/>
            <a:ext cx="13989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Languages</a:t>
            </a:r>
            <a:r>
              <a:rPr sz="1100" b="1" spc="-4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supported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05025" y="3955796"/>
            <a:ext cx="8940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Visualizations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4481" y="4402963"/>
            <a:ext cx="2244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Supports role-based access</a:t>
            </a:r>
            <a:r>
              <a:rPr sz="11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control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56741" y="4825365"/>
            <a:ext cx="16421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Collaborative</a:t>
            </a:r>
            <a:r>
              <a:rPr sz="11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workspaces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5065" y="5259070"/>
            <a:ext cx="21424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Run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notebooks </a:t>
            </a:r>
            <a:r>
              <a:rPr sz="1100" b="1" dirty="0">
                <a:solidFill>
                  <a:srgbClr val="0078D6"/>
                </a:solidFill>
                <a:latin typeface="Segoe UI Semibold"/>
                <a:cs typeface="Segoe UI Semibold"/>
              </a:rPr>
              <a:t>as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scheduled</a:t>
            </a:r>
            <a:r>
              <a:rPr sz="11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jobs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48636" y="5608421"/>
            <a:ext cx="95059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Source</a:t>
            </a:r>
            <a:r>
              <a:rPr sz="11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control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135868" y="164592"/>
            <a:ext cx="394970" cy="82550"/>
          </a:xfrm>
          <a:custGeom>
            <a:avLst/>
            <a:gdLst/>
            <a:ahLst/>
            <a:cxnLst/>
            <a:rect l="l" t="t" r="r" b="b"/>
            <a:pathLst>
              <a:path w="394970" h="82550">
                <a:moveTo>
                  <a:pt x="0" y="13715"/>
                </a:moveTo>
                <a:lnTo>
                  <a:pt x="0" y="6096"/>
                </a:lnTo>
                <a:lnTo>
                  <a:pt x="6096" y="0"/>
                </a:lnTo>
                <a:lnTo>
                  <a:pt x="13715" y="0"/>
                </a:lnTo>
                <a:lnTo>
                  <a:pt x="381000" y="0"/>
                </a:lnTo>
                <a:lnTo>
                  <a:pt x="388620" y="0"/>
                </a:lnTo>
                <a:lnTo>
                  <a:pt x="394715" y="6096"/>
                </a:lnTo>
                <a:lnTo>
                  <a:pt x="394715" y="13715"/>
                </a:lnTo>
                <a:lnTo>
                  <a:pt x="394715" y="68579"/>
                </a:lnTo>
                <a:lnTo>
                  <a:pt x="394715" y="76200"/>
                </a:lnTo>
                <a:lnTo>
                  <a:pt x="388620" y="82296"/>
                </a:lnTo>
                <a:lnTo>
                  <a:pt x="381000" y="82296"/>
                </a:lnTo>
                <a:lnTo>
                  <a:pt x="13715" y="82296"/>
                </a:lnTo>
                <a:lnTo>
                  <a:pt x="6096" y="82296"/>
                </a:lnTo>
                <a:lnTo>
                  <a:pt x="0" y="76200"/>
                </a:lnTo>
                <a:lnTo>
                  <a:pt x="0" y="68579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057255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3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576939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2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86288" y="318515"/>
            <a:ext cx="242316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12068" y="318515"/>
            <a:ext cx="242316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737847" y="318515"/>
            <a:ext cx="242316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92383" y="266700"/>
            <a:ext cx="1282065" cy="40005"/>
          </a:xfrm>
          <a:custGeom>
            <a:avLst/>
            <a:gdLst/>
            <a:ahLst/>
            <a:cxnLst/>
            <a:rect l="l" t="t" r="r" b="b"/>
            <a:pathLst>
              <a:path w="1282065" h="40004">
                <a:moveTo>
                  <a:pt x="0" y="39624"/>
                </a:moveTo>
                <a:lnTo>
                  <a:pt x="0" y="28701"/>
                </a:lnTo>
                <a:lnTo>
                  <a:pt x="1524" y="19811"/>
                </a:lnTo>
                <a:lnTo>
                  <a:pt x="3301" y="19811"/>
                </a:lnTo>
                <a:lnTo>
                  <a:pt x="637540" y="19811"/>
                </a:lnTo>
                <a:lnTo>
                  <a:pt x="639318" y="19811"/>
                </a:lnTo>
                <a:lnTo>
                  <a:pt x="640842" y="10922"/>
                </a:lnTo>
                <a:lnTo>
                  <a:pt x="640842" y="0"/>
                </a:lnTo>
                <a:lnTo>
                  <a:pt x="640842" y="10922"/>
                </a:lnTo>
                <a:lnTo>
                  <a:pt x="642366" y="19811"/>
                </a:lnTo>
                <a:lnTo>
                  <a:pt x="644144" y="19811"/>
                </a:lnTo>
                <a:lnTo>
                  <a:pt x="1278382" y="19811"/>
                </a:lnTo>
                <a:lnTo>
                  <a:pt x="1280160" y="19811"/>
                </a:lnTo>
                <a:lnTo>
                  <a:pt x="1281684" y="28701"/>
                </a:lnTo>
                <a:lnTo>
                  <a:pt x="1281684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46882" y="1745742"/>
            <a:ext cx="0" cy="4044315"/>
          </a:xfrm>
          <a:custGeom>
            <a:avLst/>
            <a:gdLst/>
            <a:ahLst/>
            <a:cxnLst/>
            <a:rect l="l" t="t" r="r" b="b"/>
            <a:pathLst>
              <a:path h="4044315">
                <a:moveTo>
                  <a:pt x="0" y="0"/>
                </a:moveTo>
                <a:lnTo>
                  <a:pt x="0" y="404381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17130" y="1745742"/>
            <a:ext cx="0" cy="4044315"/>
          </a:xfrm>
          <a:custGeom>
            <a:avLst/>
            <a:gdLst/>
            <a:ahLst/>
            <a:cxnLst/>
            <a:rect l="l" t="t" r="r" b="b"/>
            <a:pathLst>
              <a:path h="4044315">
                <a:moveTo>
                  <a:pt x="0" y="0"/>
                </a:moveTo>
                <a:lnTo>
                  <a:pt x="0" y="404381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8591" y="517905"/>
            <a:ext cx="770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0064" algn="l"/>
                <a:tab pos="4531995" algn="l"/>
                <a:tab pos="5204460" algn="l"/>
              </a:tabLst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M I X I</a:t>
            </a:r>
            <a:r>
              <a:rPr sz="2400" b="0" spc="5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	L  A N G U A G</a:t>
            </a:r>
            <a:r>
              <a:rPr sz="2400" b="0" spc="3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	I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	N O T E B O O K</a:t>
            </a:r>
            <a:r>
              <a:rPr sz="2400" b="0" spc="20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235" y="1004443"/>
            <a:ext cx="9985375" cy="1712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79980">
              <a:lnSpc>
                <a:spcPct val="100000"/>
              </a:lnSpc>
              <a:spcBef>
                <a:spcPts val="105"/>
              </a:spcBef>
            </a:pPr>
            <a:r>
              <a:rPr sz="2000" b="0" spc="-65" dirty="0">
                <a:solidFill>
                  <a:srgbClr val="0078D6"/>
                </a:solidFill>
                <a:latin typeface="Segoe UI Semilight"/>
                <a:cs typeface="Segoe UI Semilight"/>
              </a:rPr>
              <a:t>You </a:t>
            </a:r>
            <a:r>
              <a:rPr sz="2000" b="0" dirty="0">
                <a:solidFill>
                  <a:srgbClr val="0078D6"/>
                </a:solidFill>
                <a:latin typeface="Segoe UI Semilight"/>
                <a:cs typeface="Segoe UI Semilight"/>
              </a:rPr>
              <a:t>can </a:t>
            </a:r>
            <a:r>
              <a:rPr sz="20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mix multiple </a:t>
            </a:r>
            <a:r>
              <a:rPr sz="2000" b="0" dirty="0">
                <a:solidFill>
                  <a:srgbClr val="0078D6"/>
                </a:solidFill>
                <a:latin typeface="Segoe UI Semilight"/>
                <a:cs typeface="Segoe UI Semilight"/>
              </a:rPr>
              <a:t>languages in the </a:t>
            </a:r>
            <a:r>
              <a:rPr sz="20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same</a:t>
            </a:r>
            <a:r>
              <a:rPr sz="2000" b="0" spc="2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20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notebook</a:t>
            </a:r>
            <a:endParaRPr sz="2000">
              <a:latin typeface="Segoe UI Semilight"/>
              <a:cs typeface="Segoe UI Semilight"/>
            </a:endParaRPr>
          </a:p>
          <a:p>
            <a:pPr marL="12700" marR="5080">
              <a:lnSpc>
                <a:spcPct val="100000"/>
              </a:lnSpc>
              <a:spcBef>
                <a:spcPts val="2235"/>
              </a:spcBef>
            </a:pP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Normally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notebook is associated with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a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specific language. </a:t>
            </a:r>
            <a:r>
              <a:rPr sz="2400" spc="-25" dirty="0">
                <a:solidFill>
                  <a:srgbClr val="505050"/>
                </a:solidFill>
                <a:latin typeface="Segoe UI"/>
                <a:cs typeface="Segoe UI"/>
              </a:rPr>
              <a:t>However,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with  </a:t>
            </a:r>
            <a:r>
              <a:rPr sz="2400" spc="-10" dirty="0">
                <a:solidFill>
                  <a:srgbClr val="505050"/>
                </a:solidFill>
                <a:latin typeface="Segoe UI"/>
                <a:cs typeface="Segoe UI"/>
              </a:rPr>
              <a:t>Azure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Databricks notebooks, you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can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mix multiple languages in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the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same  </a:t>
            </a:r>
            <a:r>
              <a:rPr sz="2400" spc="5" dirty="0">
                <a:solidFill>
                  <a:srgbClr val="505050"/>
                </a:solidFill>
                <a:latin typeface="Segoe UI"/>
                <a:cs typeface="Segoe UI"/>
              </a:rPr>
              <a:t>notebook.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This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is </a:t>
            </a:r>
            <a:r>
              <a:rPr sz="2400" dirty="0">
                <a:solidFill>
                  <a:srgbClr val="505050"/>
                </a:solidFill>
                <a:latin typeface="Segoe UI"/>
                <a:cs typeface="Segoe UI"/>
              </a:rPr>
              <a:t>done using the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language magic</a:t>
            </a:r>
            <a:r>
              <a:rPr sz="2400" spc="55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505050"/>
                </a:solidFill>
                <a:latin typeface="Segoe UI"/>
                <a:cs typeface="Segoe UI"/>
              </a:rPr>
              <a:t>command: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331" y="2770149"/>
            <a:ext cx="1111250" cy="22663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7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D73A00"/>
                </a:solidFill>
                <a:latin typeface="Segoe UI"/>
                <a:cs typeface="Segoe UI"/>
              </a:rPr>
              <a:t>%python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D73A00"/>
                </a:solidFill>
                <a:latin typeface="Segoe UI"/>
                <a:cs typeface="Segoe UI"/>
              </a:rPr>
              <a:t>%sql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D73A00"/>
                </a:solidFill>
                <a:latin typeface="Segoe UI"/>
                <a:cs typeface="Segoe UI"/>
              </a:rPr>
              <a:t>%r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D73A00"/>
                </a:solidFill>
                <a:latin typeface="Segoe UI"/>
                <a:cs typeface="Segoe UI"/>
              </a:rPr>
              <a:t>%scala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D73A00"/>
                </a:solidFill>
                <a:latin typeface="Segoe UI"/>
                <a:cs typeface="Segoe UI"/>
              </a:rPr>
              <a:t>%sh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D73A00"/>
                </a:solidFill>
                <a:latin typeface="Segoe UI"/>
                <a:cs typeface="Segoe UI"/>
              </a:rPr>
              <a:t>%fs</a:t>
            </a:r>
            <a:endParaRPr sz="1600">
              <a:latin typeface="Segoe UI"/>
              <a:cs typeface="Segoe UI"/>
            </a:endParaRPr>
          </a:p>
          <a:p>
            <a:pPr marL="299085" indent="-286385">
              <a:lnSpc>
                <a:spcPct val="100000"/>
              </a:lnSpc>
              <a:spcBef>
                <a:spcPts val="600"/>
              </a:spcBef>
              <a:buClr>
                <a:srgbClr val="0078D6"/>
              </a:buClr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D73A00"/>
                </a:solidFill>
                <a:latin typeface="Segoe UI"/>
                <a:cs typeface="Segoe UI"/>
              </a:rPr>
              <a:t>%md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1983" y="2770149"/>
            <a:ext cx="7793355" cy="226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100"/>
              </a:spcBef>
            </a:pPr>
            <a:r>
              <a:rPr sz="1600" spc="-5" dirty="0">
                <a:solidFill>
                  <a:srgbClr val="505050"/>
                </a:solidFill>
                <a:latin typeface="Segoe UI"/>
                <a:cs typeface="Segoe UI"/>
              </a:rPr>
              <a:t>Allows </a:t>
            </a:r>
            <a:r>
              <a:rPr sz="1600" spc="-10" dirty="0">
                <a:solidFill>
                  <a:srgbClr val="505050"/>
                </a:solidFill>
                <a:latin typeface="Segoe UI"/>
                <a:cs typeface="Segoe UI"/>
              </a:rPr>
              <a:t>you to execute </a:t>
            </a:r>
            <a:r>
              <a:rPr sz="1600" spc="-5" dirty="0">
                <a:solidFill>
                  <a:srgbClr val="505050"/>
                </a:solidFill>
                <a:latin typeface="Segoe UI"/>
                <a:cs typeface="Segoe UI"/>
              </a:rPr>
              <a:t>python code </a:t>
            </a:r>
            <a:r>
              <a:rPr sz="1600" spc="-10" dirty="0">
                <a:solidFill>
                  <a:srgbClr val="505050"/>
                </a:solidFill>
                <a:latin typeface="Segoe UI"/>
                <a:cs typeface="Segoe UI"/>
              </a:rPr>
              <a:t>in </a:t>
            </a:r>
            <a:r>
              <a:rPr sz="1600" spc="-5" dirty="0">
                <a:solidFill>
                  <a:srgbClr val="505050"/>
                </a:solidFill>
                <a:latin typeface="Segoe UI"/>
                <a:cs typeface="Segoe UI"/>
              </a:rPr>
              <a:t>a notebook (even if that </a:t>
            </a:r>
            <a:r>
              <a:rPr sz="1600" spc="-10" dirty="0">
                <a:solidFill>
                  <a:srgbClr val="505050"/>
                </a:solidFill>
                <a:latin typeface="Segoe UI"/>
                <a:cs typeface="Segoe UI"/>
              </a:rPr>
              <a:t>notebook </a:t>
            </a:r>
            <a:r>
              <a:rPr sz="1600" spc="-5" dirty="0">
                <a:solidFill>
                  <a:srgbClr val="505050"/>
                </a:solidFill>
                <a:latin typeface="Segoe UI"/>
                <a:cs typeface="Segoe UI"/>
              </a:rPr>
              <a:t>is not python) 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Allows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you to execute sql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code in a notebook (even if that notebook is not</a:t>
            </a:r>
            <a:r>
              <a:rPr sz="1600" spc="6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sql).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Allows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you to execute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r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code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in a notebook (even if that notebook is not</a:t>
            </a:r>
            <a:r>
              <a:rPr sz="1600" spc="8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r).</a:t>
            </a:r>
            <a:endParaRPr sz="1600">
              <a:latin typeface="Segoe UI"/>
              <a:cs typeface="Segoe UI"/>
            </a:endParaRPr>
          </a:p>
          <a:p>
            <a:pPr marL="12700" marR="359410">
              <a:lnSpc>
                <a:spcPct val="131200"/>
              </a:lnSpc>
              <a:spcBef>
                <a:spcPts val="5"/>
              </a:spcBef>
            </a:pP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Allows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you to execute scala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code in a notebook (even if that notebook is not scala).  Allows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you to execute shell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code in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your</a:t>
            </a:r>
            <a:r>
              <a:rPr sz="1600" spc="65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600" dirty="0">
                <a:solidFill>
                  <a:srgbClr val="3A3A3A"/>
                </a:solidFill>
                <a:latin typeface="Segoe UI"/>
                <a:cs typeface="Segoe UI"/>
              </a:rPr>
              <a:t>notebook.</a:t>
            </a:r>
            <a:endParaRPr sz="1600">
              <a:latin typeface="Segoe UI"/>
              <a:cs typeface="Segoe UI"/>
            </a:endParaRPr>
          </a:p>
          <a:p>
            <a:pPr marL="12700" marR="1663700">
              <a:lnSpc>
                <a:spcPct val="131300"/>
              </a:lnSpc>
            </a:pP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Allows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you to use Databricks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Utilities -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dbutils filesystem </a:t>
            </a:r>
            <a:r>
              <a:rPr sz="1600" spc="-5" dirty="0">
                <a:solidFill>
                  <a:srgbClr val="3A3A3A"/>
                </a:solidFill>
                <a:latin typeface="Segoe UI"/>
                <a:cs typeface="Segoe UI"/>
              </a:rPr>
              <a:t>commands.  </a:t>
            </a:r>
            <a:r>
              <a:rPr sz="1600" spc="-85" dirty="0">
                <a:solidFill>
                  <a:srgbClr val="3A3A3A"/>
                </a:solidFill>
                <a:latin typeface="Segoe UI"/>
                <a:cs typeface="Segoe UI"/>
              </a:rPr>
              <a:t>To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include </a:t>
            </a:r>
            <a:r>
              <a:rPr sz="1600" spc="-15" dirty="0">
                <a:solidFill>
                  <a:srgbClr val="3A3A3A"/>
                </a:solidFill>
                <a:latin typeface="Segoe UI"/>
                <a:cs typeface="Segoe UI"/>
              </a:rPr>
              <a:t>rendered</a:t>
            </a:r>
            <a:r>
              <a:rPr sz="1600" spc="110" dirty="0">
                <a:solidFill>
                  <a:srgbClr val="3A3A3A"/>
                </a:solidFill>
                <a:latin typeface="Segoe UI"/>
                <a:cs typeface="Segoe UI"/>
              </a:rPr>
              <a:t> </a:t>
            </a:r>
            <a:r>
              <a:rPr sz="1600" spc="-10" dirty="0">
                <a:solidFill>
                  <a:srgbClr val="3A3A3A"/>
                </a:solidFill>
                <a:latin typeface="Segoe UI"/>
                <a:cs typeface="Segoe UI"/>
              </a:rPr>
              <a:t>markdown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160172"/>
            <a:ext cx="9025255" cy="10553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500" b="1" spc="-165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r>
              <a:rPr sz="3500" b="1" spc="-28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3500" b="1" spc="-28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30" dirty="0">
                <a:solidFill>
                  <a:srgbClr val="0078D6"/>
                </a:solidFill>
                <a:latin typeface="Segoe UI Semibold"/>
                <a:cs typeface="Segoe UI Semibold"/>
              </a:rPr>
              <a:t>evaluate</a:t>
            </a:r>
            <a:r>
              <a:rPr sz="3500" b="1" spc="-28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4" dirty="0">
                <a:solidFill>
                  <a:srgbClr val="0078D6"/>
                </a:solidFill>
                <a:latin typeface="Segoe UI Semibold"/>
                <a:cs typeface="Segoe UI Semibold"/>
              </a:rPr>
              <a:t>machine</a:t>
            </a:r>
            <a:r>
              <a:rPr sz="3500" b="1" spc="-2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4" dirty="0">
                <a:solidFill>
                  <a:srgbClr val="0078D6"/>
                </a:solidFill>
                <a:latin typeface="Segoe UI Semibold"/>
                <a:cs typeface="Segoe UI Semibold"/>
              </a:rPr>
              <a:t>learning</a:t>
            </a:r>
            <a:r>
              <a:rPr sz="3500" b="1" spc="-3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35" dirty="0">
                <a:solidFill>
                  <a:srgbClr val="0078D6"/>
                </a:solidFill>
                <a:latin typeface="Segoe UI Semibold"/>
                <a:cs typeface="Segoe UI Semibold"/>
              </a:rPr>
              <a:t>architecture</a:t>
            </a:r>
            <a:endParaRPr sz="3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For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Cloud</a:t>
            </a:r>
            <a:r>
              <a:rPr sz="1750" b="0" spc="-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environments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9429" y="2992373"/>
            <a:ext cx="881380" cy="1874520"/>
          </a:xfrm>
          <a:custGeom>
            <a:avLst/>
            <a:gdLst/>
            <a:ahLst/>
            <a:cxnLst/>
            <a:rect l="l" t="t" r="r" b="b"/>
            <a:pathLst>
              <a:path w="881379" h="1874520">
                <a:moveTo>
                  <a:pt x="0" y="1874520"/>
                </a:moveTo>
                <a:lnTo>
                  <a:pt x="871093" y="1874520"/>
                </a:lnTo>
                <a:lnTo>
                  <a:pt x="880871" y="0"/>
                </a:lnTo>
                <a:lnTo>
                  <a:pt x="829818" y="0"/>
                </a:lnTo>
                <a:lnTo>
                  <a:pt x="778764" y="0"/>
                </a:lnTo>
                <a:lnTo>
                  <a:pt x="64008" y="0"/>
                </a:lnTo>
                <a:lnTo>
                  <a:pt x="12953" y="0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9917" y="2468117"/>
            <a:ext cx="1430020" cy="1115695"/>
          </a:xfrm>
          <a:custGeom>
            <a:avLst/>
            <a:gdLst/>
            <a:ahLst/>
            <a:cxnLst/>
            <a:rect l="l" t="t" r="r" b="b"/>
            <a:pathLst>
              <a:path w="1430020" h="1115695">
                <a:moveTo>
                  <a:pt x="0" y="185928"/>
                </a:moveTo>
                <a:lnTo>
                  <a:pt x="6637" y="136480"/>
                </a:lnTo>
                <a:lnTo>
                  <a:pt x="25371" y="92060"/>
                </a:lnTo>
                <a:lnTo>
                  <a:pt x="54435" y="54435"/>
                </a:lnTo>
                <a:lnTo>
                  <a:pt x="92060" y="25371"/>
                </a:lnTo>
                <a:lnTo>
                  <a:pt x="136480" y="6637"/>
                </a:lnTo>
                <a:lnTo>
                  <a:pt x="185927" y="0"/>
                </a:lnTo>
                <a:lnTo>
                  <a:pt x="1243583" y="0"/>
                </a:lnTo>
                <a:lnTo>
                  <a:pt x="1293031" y="6637"/>
                </a:lnTo>
                <a:lnTo>
                  <a:pt x="1337451" y="25371"/>
                </a:lnTo>
                <a:lnTo>
                  <a:pt x="1375076" y="54435"/>
                </a:lnTo>
                <a:lnTo>
                  <a:pt x="1404140" y="92060"/>
                </a:lnTo>
                <a:lnTo>
                  <a:pt x="1422874" y="136480"/>
                </a:lnTo>
                <a:lnTo>
                  <a:pt x="1429512" y="185928"/>
                </a:lnTo>
                <a:lnTo>
                  <a:pt x="1429512" y="929640"/>
                </a:lnTo>
                <a:lnTo>
                  <a:pt x="1422874" y="979087"/>
                </a:lnTo>
                <a:lnTo>
                  <a:pt x="1404140" y="1023507"/>
                </a:lnTo>
                <a:lnTo>
                  <a:pt x="1375076" y="1061132"/>
                </a:lnTo>
                <a:lnTo>
                  <a:pt x="1337451" y="1090196"/>
                </a:lnTo>
                <a:lnTo>
                  <a:pt x="1293031" y="1108930"/>
                </a:lnTo>
                <a:lnTo>
                  <a:pt x="1243583" y="1115568"/>
                </a:lnTo>
                <a:lnTo>
                  <a:pt x="185927" y="1115568"/>
                </a:lnTo>
                <a:lnTo>
                  <a:pt x="136480" y="1108930"/>
                </a:lnTo>
                <a:lnTo>
                  <a:pt x="92060" y="1090196"/>
                </a:lnTo>
                <a:lnTo>
                  <a:pt x="54435" y="1061132"/>
                </a:lnTo>
                <a:lnTo>
                  <a:pt x="25371" y="1023507"/>
                </a:lnTo>
                <a:lnTo>
                  <a:pt x="6637" y="979087"/>
                </a:lnTo>
                <a:lnTo>
                  <a:pt x="0" y="929640"/>
                </a:lnTo>
                <a:lnTo>
                  <a:pt x="0" y="185928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4770" y="3391026"/>
            <a:ext cx="45085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78D6"/>
                </a:solidFill>
                <a:latin typeface="Segoe UI Semibold"/>
                <a:cs typeface="Segoe UI Semibold"/>
              </a:rPr>
              <a:t>Raw</a:t>
            </a:r>
            <a:r>
              <a:rPr sz="800" b="1" spc="-7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80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91689" y="2722626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57415"/>
                </a:lnTo>
                <a:lnTo>
                  <a:pt x="0" y="86899"/>
                </a:lnTo>
                <a:lnTo>
                  <a:pt x="0" y="97762"/>
                </a:lnTo>
                <a:lnTo>
                  <a:pt x="0" y="9931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82317" y="2722626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57415"/>
                </a:lnTo>
                <a:lnTo>
                  <a:pt x="0" y="86899"/>
                </a:lnTo>
                <a:lnTo>
                  <a:pt x="0" y="97762"/>
                </a:lnTo>
                <a:lnTo>
                  <a:pt x="0" y="9931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0785" y="2722626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57415"/>
                </a:lnTo>
                <a:lnTo>
                  <a:pt x="0" y="86899"/>
                </a:lnTo>
                <a:lnTo>
                  <a:pt x="0" y="97762"/>
                </a:lnTo>
                <a:lnTo>
                  <a:pt x="0" y="9931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43886" y="2712720"/>
            <a:ext cx="86106" cy="121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4514" y="2712720"/>
            <a:ext cx="83947" cy="121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2982" y="2712720"/>
            <a:ext cx="86106" cy="121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1689" y="3060064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58664"/>
                </a:lnTo>
                <a:lnTo>
                  <a:pt x="0" y="88788"/>
                </a:lnTo>
                <a:lnTo>
                  <a:pt x="0" y="99887"/>
                </a:lnTo>
                <a:lnTo>
                  <a:pt x="0" y="10147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82317" y="3060064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58664"/>
                </a:lnTo>
                <a:lnTo>
                  <a:pt x="0" y="88788"/>
                </a:lnTo>
                <a:lnTo>
                  <a:pt x="0" y="99887"/>
                </a:lnTo>
                <a:lnTo>
                  <a:pt x="0" y="10147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0785" y="3060064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58664"/>
                </a:lnTo>
                <a:lnTo>
                  <a:pt x="0" y="88788"/>
                </a:lnTo>
                <a:lnTo>
                  <a:pt x="0" y="99887"/>
                </a:lnTo>
                <a:lnTo>
                  <a:pt x="0" y="10147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43886" y="3050158"/>
            <a:ext cx="86106" cy="121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34514" y="3050158"/>
            <a:ext cx="83947" cy="121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22982" y="3050158"/>
            <a:ext cx="86106" cy="121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20086" y="2894457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57489"/>
                </a:lnTo>
                <a:lnTo>
                  <a:pt x="0" y="87010"/>
                </a:lnTo>
                <a:lnTo>
                  <a:pt x="0" y="97887"/>
                </a:lnTo>
                <a:lnTo>
                  <a:pt x="0" y="994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8554" y="2894457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57489"/>
                </a:lnTo>
                <a:lnTo>
                  <a:pt x="0" y="87010"/>
                </a:lnTo>
                <a:lnTo>
                  <a:pt x="0" y="97887"/>
                </a:lnTo>
                <a:lnTo>
                  <a:pt x="0" y="994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81783" y="2884551"/>
            <a:ext cx="86106" cy="121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72410" y="2884551"/>
            <a:ext cx="83946" cy="1212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60879" y="2884551"/>
            <a:ext cx="86106" cy="1212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99182" y="2894457"/>
            <a:ext cx="0" cy="9969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57489"/>
                </a:lnTo>
                <a:lnTo>
                  <a:pt x="0" y="87010"/>
                </a:lnTo>
                <a:lnTo>
                  <a:pt x="0" y="97887"/>
                </a:lnTo>
                <a:lnTo>
                  <a:pt x="0" y="9944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29917" y="4255770"/>
            <a:ext cx="1430020" cy="1115695"/>
          </a:xfrm>
          <a:custGeom>
            <a:avLst/>
            <a:gdLst/>
            <a:ahLst/>
            <a:cxnLst/>
            <a:rect l="l" t="t" r="r" b="b"/>
            <a:pathLst>
              <a:path w="1430020" h="1115695">
                <a:moveTo>
                  <a:pt x="0" y="185927"/>
                </a:moveTo>
                <a:lnTo>
                  <a:pt x="6637" y="136480"/>
                </a:lnTo>
                <a:lnTo>
                  <a:pt x="25371" y="92060"/>
                </a:lnTo>
                <a:lnTo>
                  <a:pt x="54435" y="54435"/>
                </a:lnTo>
                <a:lnTo>
                  <a:pt x="92060" y="25371"/>
                </a:lnTo>
                <a:lnTo>
                  <a:pt x="136480" y="6637"/>
                </a:lnTo>
                <a:lnTo>
                  <a:pt x="185927" y="0"/>
                </a:lnTo>
                <a:lnTo>
                  <a:pt x="1243583" y="0"/>
                </a:lnTo>
                <a:lnTo>
                  <a:pt x="1293031" y="6637"/>
                </a:lnTo>
                <a:lnTo>
                  <a:pt x="1337451" y="25371"/>
                </a:lnTo>
                <a:lnTo>
                  <a:pt x="1375076" y="54435"/>
                </a:lnTo>
                <a:lnTo>
                  <a:pt x="1404140" y="92060"/>
                </a:lnTo>
                <a:lnTo>
                  <a:pt x="1422874" y="136480"/>
                </a:lnTo>
                <a:lnTo>
                  <a:pt x="1429512" y="185927"/>
                </a:lnTo>
                <a:lnTo>
                  <a:pt x="1429512" y="929639"/>
                </a:lnTo>
                <a:lnTo>
                  <a:pt x="1422874" y="979087"/>
                </a:lnTo>
                <a:lnTo>
                  <a:pt x="1404140" y="1023507"/>
                </a:lnTo>
                <a:lnTo>
                  <a:pt x="1375076" y="1061132"/>
                </a:lnTo>
                <a:lnTo>
                  <a:pt x="1337451" y="1090196"/>
                </a:lnTo>
                <a:lnTo>
                  <a:pt x="1293031" y="1108930"/>
                </a:lnTo>
                <a:lnTo>
                  <a:pt x="1243583" y="1115567"/>
                </a:lnTo>
                <a:lnTo>
                  <a:pt x="185927" y="1115567"/>
                </a:lnTo>
                <a:lnTo>
                  <a:pt x="136480" y="1108930"/>
                </a:lnTo>
                <a:lnTo>
                  <a:pt x="92060" y="1090196"/>
                </a:lnTo>
                <a:lnTo>
                  <a:pt x="54435" y="1061132"/>
                </a:lnTo>
                <a:lnTo>
                  <a:pt x="25371" y="1023507"/>
                </a:lnTo>
                <a:lnTo>
                  <a:pt x="6637" y="979087"/>
                </a:lnTo>
                <a:lnTo>
                  <a:pt x="0" y="929639"/>
                </a:lnTo>
                <a:lnTo>
                  <a:pt x="0" y="185927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72182" y="5179567"/>
            <a:ext cx="7200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78D6"/>
                </a:solidFill>
                <a:latin typeface="Segoe UI Semibold"/>
                <a:cs typeface="Segoe UI Semibold"/>
              </a:rPr>
              <a:t>Reference</a:t>
            </a:r>
            <a:r>
              <a:rPr sz="80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800" b="1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076450" y="4424934"/>
            <a:ext cx="594360" cy="600710"/>
          </a:xfrm>
          <a:custGeom>
            <a:avLst/>
            <a:gdLst/>
            <a:ahLst/>
            <a:cxnLst/>
            <a:rect l="l" t="t" r="r" b="b"/>
            <a:pathLst>
              <a:path w="594360" h="600710">
                <a:moveTo>
                  <a:pt x="0" y="600456"/>
                </a:moveTo>
                <a:lnTo>
                  <a:pt x="594360" y="600456"/>
                </a:lnTo>
                <a:lnTo>
                  <a:pt x="594360" y="0"/>
                </a:lnTo>
                <a:lnTo>
                  <a:pt x="0" y="0"/>
                </a:lnTo>
                <a:lnTo>
                  <a:pt x="0" y="600456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45867" y="4554092"/>
            <a:ext cx="406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400" b="0" dirty="0">
                <a:latin typeface="Segoe UI Semilight"/>
                <a:cs typeface="Segoe UI Semilight"/>
              </a:rPr>
              <a:t>0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32379" y="4767452"/>
            <a:ext cx="92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dirty="0">
                <a:latin typeface="Segoe UI Semilight"/>
                <a:cs typeface="Segoe UI Semilight"/>
              </a:rPr>
              <a:t>1</a:t>
            </a:r>
            <a:endParaRPr sz="1400">
              <a:latin typeface="Segoe UI Semilight"/>
              <a:cs typeface="Segoe UI Semi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074926" y="4499609"/>
            <a:ext cx="595630" cy="0"/>
          </a:xfrm>
          <a:custGeom>
            <a:avLst/>
            <a:gdLst/>
            <a:ahLst/>
            <a:cxnLst/>
            <a:rect l="l" t="t" r="r" b="b"/>
            <a:pathLst>
              <a:path w="595630">
                <a:moveTo>
                  <a:pt x="0" y="0"/>
                </a:moveTo>
                <a:lnTo>
                  <a:pt x="5951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74926" y="4592573"/>
            <a:ext cx="595630" cy="0"/>
          </a:xfrm>
          <a:custGeom>
            <a:avLst/>
            <a:gdLst/>
            <a:ahLst/>
            <a:cxnLst/>
            <a:rect l="l" t="t" r="r" b="b"/>
            <a:pathLst>
              <a:path w="595630">
                <a:moveTo>
                  <a:pt x="0" y="0"/>
                </a:moveTo>
                <a:lnTo>
                  <a:pt x="5951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74926" y="4687061"/>
            <a:ext cx="595630" cy="0"/>
          </a:xfrm>
          <a:custGeom>
            <a:avLst/>
            <a:gdLst/>
            <a:ahLst/>
            <a:cxnLst/>
            <a:rect l="l" t="t" r="r" b="b"/>
            <a:pathLst>
              <a:path w="595630">
                <a:moveTo>
                  <a:pt x="0" y="0"/>
                </a:moveTo>
                <a:lnTo>
                  <a:pt x="5951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74926" y="4876038"/>
            <a:ext cx="595630" cy="0"/>
          </a:xfrm>
          <a:custGeom>
            <a:avLst/>
            <a:gdLst/>
            <a:ahLst/>
            <a:cxnLst/>
            <a:rect l="l" t="t" r="r" b="b"/>
            <a:pathLst>
              <a:path w="595630">
                <a:moveTo>
                  <a:pt x="0" y="0"/>
                </a:moveTo>
                <a:lnTo>
                  <a:pt x="5951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74926" y="4969002"/>
            <a:ext cx="595630" cy="0"/>
          </a:xfrm>
          <a:custGeom>
            <a:avLst/>
            <a:gdLst/>
            <a:ahLst/>
            <a:cxnLst/>
            <a:rect l="l" t="t" r="r" b="b"/>
            <a:pathLst>
              <a:path w="595630">
                <a:moveTo>
                  <a:pt x="0" y="0"/>
                </a:moveTo>
                <a:lnTo>
                  <a:pt x="5951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74926" y="4781550"/>
            <a:ext cx="595630" cy="0"/>
          </a:xfrm>
          <a:custGeom>
            <a:avLst/>
            <a:gdLst/>
            <a:ahLst/>
            <a:cxnLst/>
            <a:rect l="l" t="t" r="r" b="b"/>
            <a:pathLst>
              <a:path w="595630">
                <a:moveTo>
                  <a:pt x="0" y="0"/>
                </a:moveTo>
                <a:lnTo>
                  <a:pt x="5951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22754" y="4424934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6000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76677" y="4424934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6000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0601" y="4424934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6000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30551" y="4469891"/>
            <a:ext cx="481584" cy="4053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68011" y="2593085"/>
            <a:ext cx="3812793" cy="37833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615685" y="4494403"/>
            <a:ext cx="927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Machine</a:t>
            </a:r>
            <a:r>
              <a:rPr sz="900" b="1" spc="-2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9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learning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96154" y="3180714"/>
            <a:ext cx="49530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2710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Segoe UI"/>
                <a:cs typeface="Segoe UI"/>
              </a:rPr>
              <a:t>Azure  Da</a:t>
            </a:r>
            <a:r>
              <a:rPr sz="800" dirty="0">
                <a:latin typeface="Segoe UI"/>
                <a:cs typeface="Segoe UI"/>
              </a:rPr>
              <a:t>ta</a:t>
            </a:r>
            <a:r>
              <a:rPr sz="800" spc="-10" dirty="0">
                <a:latin typeface="Segoe UI"/>
                <a:cs typeface="Segoe UI"/>
              </a:rPr>
              <a:t>b</a:t>
            </a:r>
            <a:r>
              <a:rPr sz="800" spc="-5" dirty="0">
                <a:latin typeface="Segoe UI"/>
                <a:cs typeface="Segoe UI"/>
              </a:rPr>
              <a:t>ri</a:t>
            </a:r>
            <a:r>
              <a:rPr sz="800" dirty="0">
                <a:latin typeface="Segoe UI"/>
                <a:cs typeface="Segoe UI"/>
              </a:rPr>
              <a:t>c</a:t>
            </a:r>
            <a:r>
              <a:rPr sz="800" spc="-5" dirty="0">
                <a:latin typeface="Segoe UI"/>
                <a:cs typeface="Segoe UI"/>
              </a:rPr>
              <a:t>k</a:t>
            </a:r>
            <a:r>
              <a:rPr sz="800" dirty="0">
                <a:latin typeface="Segoe UI"/>
                <a:cs typeface="Segoe UI"/>
              </a:rPr>
              <a:t>s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32196" y="6163767"/>
            <a:ext cx="924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Scale </a:t>
            </a:r>
            <a:r>
              <a:rPr sz="900" b="1" dirty="0">
                <a:solidFill>
                  <a:srgbClr val="0078D6"/>
                </a:solidFill>
                <a:latin typeface="Segoe UI Semibold"/>
                <a:cs typeface="Segoe UI Semibold"/>
              </a:rPr>
              <a:t>out</a:t>
            </a:r>
            <a:r>
              <a:rPr sz="9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9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clusters</a:t>
            </a:r>
            <a:endParaRPr sz="9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179821" y="5325872"/>
            <a:ext cx="4953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271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Segoe UI"/>
                <a:cs typeface="Segoe UI"/>
              </a:rPr>
              <a:t>Azure  Da</a:t>
            </a:r>
            <a:r>
              <a:rPr sz="800" dirty="0">
                <a:latin typeface="Segoe UI"/>
                <a:cs typeface="Segoe UI"/>
              </a:rPr>
              <a:t>ta</a:t>
            </a:r>
            <a:r>
              <a:rPr sz="800" spc="-10" dirty="0">
                <a:latin typeface="Segoe UI"/>
                <a:cs typeface="Segoe UI"/>
              </a:rPr>
              <a:t>b</a:t>
            </a:r>
            <a:r>
              <a:rPr sz="800" spc="-5" dirty="0">
                <a:latin typeface="Segoe UI"/>
                <a:cs typeface="Segoe UI"/>
              </a:rPr>
              <a:t>ri</a:t>
            </a:r>
            <a:r>
              <a:rPr sz="800" dirty="0">
                <a:latin typeface="Segoe UI"/>
                <a:cs typeface="Segoe UI"/>
              </a:rPr>
              <a:t>c</a:t>
            </a:r>
            <a:r>
              <a:rPr sz="800" spc="-5" dirty="0">
                <a:latin typeface="Segoe UI"/>
                <a:cs typeface="Segoe UI"/>
              </a:rPr>
              <a:t>k</a:t>
            </a:r>
            <a:r>
              <a:rPr sz="800" dirty="0">
                <a:latin typeface="Segoe UI"/>
                <a:cs typeface="Segoe UI"/>
              </a:rPr>
              <a:t>s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70392" y="3012820"/>
            <a:ext cx="671830" cy="1954530"/>
          </a:xfrm>
          <a:custGeom>
            <a:avLst/>
            <a:gdLst/>
            <a:ahLst/>
            <a:cxnLst/>
            <a:rect l="l" t="t" r="r" b="b"/>
            <a:pathLst>
              <a:path w="671829" h="1954529">
                <a:moveTo>
                  <a:pt x="632097" y="1898268"/>
                </a:moveTo>
                <a:lnTo>
                  <a:pt x="570483" y="1934209"/>
                </a:lnTo>
                <a:lnTo>
                  <a:pt x="565784" y="1936877"/>
                </a:lnTo>
                <a:lnTo>
                  <a:pt x="564133" y="1942972"/>
                </a:lnTo>
                <a:lnTo>
                  <a:pt x="566927" y="1947671"/>
                </a:lnTo>
                <a:lnTo>
                  <a:pt x="569722" y="1952497"/>
                </a:lnTo>
                <a:lnTo>
                  <a:pt x="575817" y="1954021"/>
                </a:lnTo>
                <a:lnTo>
                  <a:pt x="580516" y="1951227"/>
                </a:lnTo>
                <a:lnTo>
                  <a:pt x="654336" y="1908174"/>
                </a:lnTo>
                <a:lnTo>
                  <a:pt x="651763" y="1908174"/>
                </a:lnTo>
                <a:lnTo>
                  <a:pt x="651763" y="1906777"/>
                </a:lnTo>
                <a:lnTo>
                  <a:pt x="646683" y="1906777"/>
                </a:lnTo>
                <a:lnTo>
                  <a:pt x="632097" y="1898268"/>
                </a:lnTo>
                <a:close/>
              </a:path>
              <a:path w="671829" h="1954529">
                <a:moveTo>
                  <a:pt x="605463" y="45846"/>
                </a:moveTo>
                <a:lnTo>
                  <a:pt x="7238" y="45846"/>
                </a:lnTo>
                <a:lnTo>
                  <a:pt x="4699" y="46862"/>
                </a:lnTo>
                <a:lnTo>
                  <a:pt x="2921" y="48767"/>
                </a:lnTo>
                <a:lnTo>
                  <a:pt x="1015" y="50673"/>
                </a:lnTo>
                <a:lnTo>
                  <a:pt x="0" y="53212"/>
                </a:lnTo>
                <a:lnTo>
                  <a:pt x="7326" y="1888362"/>
                </a:lnTo>
                <a:lnTo>
                  <a:pt x="7365" y="1903729"/>
                </a:lnTo>
                <a:lnTo>
                  <a:pt x="11810" y="1908174"/>
                </a:lnTo>
                <a:lnTo>
                  <a:pt x="615115" y="1908174"/>
                </a:lnTo>
                <a:lnTo>
                  <a:pt x="632097" y="1898268"/>
                </a:lnTo>
                <a:lnTo>
                  <a:pt x="27177" y="1898268"/>
                </a:lnTo>
                <a:lnTo>
                  <a:pt x="17272" y="1888362"/>
                </a:lnTo>
                <a:lnTo>
                  <a:pt x="27138" y="1888362"/>
                </a:lnTo>
                <a:lnTo>
                  <a:pt x="19851" y="65658"/>
                </a:lnTo>
                <a:lnTo>
                  <a:pt x="9905" y="65658"/>
                </a:lnTo>
                <a:lnTo>
                  <a:pt x="19811" y="55752"/>
                </a:lnTo>
                <a:lnTo>
                  <a:pt x="622445" y="55752"/>
                </a:lnTo>
                <a:lnTo>
                  <a:pt x="605463" y="45846"/>
                </a:lnTo>
                <a:close/>
              </a:path>
              <a:path w="671829" h="1954529">
                <a:moveTo>
                  <a:pt x="654336" y="1888362"/>
                </a:moveTo>
                <a:lnTo>
                  <a:pt x="651763" y="1888362"/>
                </a:lnTo>
                <a:lnTo>
                  <a:pt x="651763" y="1908174"/>
                </a:lnTo>
                <a:lnTo>
                  <a:pt x="654336" y="1908174"/>
                </a:lnTo>
                <a:lnTo>
                  <a:pt x="671322" y="1898268"/>
                </a:lnTo>
                <a:lnTo>
                  <a:pt x="654336" y="1888362"/>
                </a:lnTo>
                <a:close/>
              </a:path>
              <a:path w="671829" h="1954529">
                <a:moveTo>
                  <a:pt x="646683" y="1889759"/>
                </a:moveTo>
                <a:lnTo>
                  <a:pt x="632097" y="1898268"/>
                </a:lnTo>
                <a:lnTo>
                  <a:pt x="646683" y="1906777"/>
                </a:lnTo>
                <a:lnTo>
                  <a:pt x="646683" y="1889759"/>
                </a:lnTo>
                <a:close/>
              </a:path>
              <a:path w="671829" h="1954529">
                <a:moveTo>
                  <a:pt x="651763" y="1889759"/>
                </a:moveTo>
                <a:lnTo>
                  <a:pt x="646683" y="1889759"/>
                </a:lnTo>
                <a:lnTo>
                  <a:pt x="646683" y="1906777"/>
                </a:lnTo>
                <a:lnTo>
                  <a:pt x="651763" y="1906777"/>
                </a:lnTo>
                <a:lnTo>
                  <a:pt x="651763" y="1889759"/>
                </a:lnTo>
                <a:close/>
              </a:path>
              <a:path w="671829" h="1954529">
                <a:moveTo>
                  <a:pt x="27138" y="1888362"/>
                </a:moveTo>
                <a:lnTo>
                  <a:pt x="17272" y="1888362"/>
                </a:lnTo>
                <a:lnTo>
                  <a:pt x="27177" y="1898268"/>
                </a:lnTo>
                <a:lnTo>
                  <a:pt x="27138" y="1888362"/>
                </a:lnTo>
                <a:close/>
              </a:path>
              <a:path w="671829" h="1954529">
                <a:moveTo>
                  <a:pt x="615115" y="1888362"/>
                </a:moveTo>
                <a:lnTo>
                  <a:pt x="27138" y="1888362"/>
                </a:lnTo>
                <a:lnTo>
                  <a:pt x="27177" y="1898268"/>
                </a:lnTo>
                <a:lnTo>
                  <a:pt x="632097" y="1898268"/>
                </a:lnTo>
                <a:lnTo>
                  <a:pt x="615115" y="1888362"/>
                </a:lnTo>
                <a:close/>
              </a:path>
              <a:path w="671829" h="1954529">
                <a:moveTo>
                  <a:pt x="575817" y="1842515"/>
                </a:moveTo>
                <a:lnTo>
                  <a:pt x="569722" y="1844039"/>
                </a:lnTo>
                <a:lnTo>
                  <a:pt x="566927" y="1848865"/>
                </a:lnTo>
                <a:lnTo>
                  <a:pt x="564133" y="1853564"/>
                </a:lnTo>
                <a:lnTo>
                  <a:pt x="565784" y="1859660"/>
                </a:lnTo>
                <a:lnTo>
                  <a:pt x="570483" y="1862327"/>
                </a:lnTo>
                <a:lnTo>
                  <a:pt x="632097" y="1898268"/>
                </a:lnTo>
                <a:lnTo>
                  <a:pt x="646683" y="1889759"/>
                </a:lnTo>
                <a:lnTo>
                  <a:pt x="651763" y="1889759"/>
                </a:lnTo>
                <a:lnTo>
                  <a:pt x="651763" y="1888362"/>
                </a:lnTo>
                <a:lnTo>
                  <a:pt x="654336" y="1888362"/>
                </a:lnTo>
                <a:lnTo>
                  <a:pt x="580516" y="1845309"/>
                </a:lnTo>
                <a:lnTo>
                  <a:pt x="575817" y="1842515"/>
                </a:lnTo>
                <a:close/>
              </a:path>
              <a:path w="671829" h="1954529">
                <a:moveTo>
                  <a:pt x="622445" y="55752"/>
                </a:moveTo>
                <a:lnTo>
                  <a:pt x="560831" y="91693"/>
                </a:lnTo>
                <a:lnTo>
                  <a:pt x="556132" y="94361"/>
                </a:lnTo>
                <a:lnTo>
                  <a:pt x="554481" y="100456"/>
                </a:lnTo>
                <a:lnTo>
                  <a:pt x="557276" y="105155"/>
                </a:lnTo>
                <a:lnTo>
                  <a:pt x="559942" y="109981"/>
                </a:lnTo>
                <a:lnTo>
                  <a:pt x="566038" y="111505"/>
                </a:lnTo>
                <a:lnTo>
                  <a:pt x="570737" y="108712"/>
                </a:lnTo>
                <a:lnTo>
                  <a:pt x="644661" y="65658"/>
                </a:lnTo>
                <a:lnTo>
                  <a:pt x="641984" y="65658"/>
                </a:lnTo>
                <a:lnTo>
                  <a:pt x="641984" y="64262"/>
                </a:lnTo>
                <a:lnTo>
                  <a:pt x="637031" y="64262"/>
                </a:lnTo>
                <a:lnTo>
                  <a:pt x="622445" y="55752"/>
                </a:lnTo>
                <a:close/>
              </a:path>
              <a:path w="671829" h="1954529">
                <a:moveTo>
                  <a:pt x="19811" y="55752"/>
                </a:moveTo>
                <a:lnTo>
                  <a:pt x="9905" y="65658"/>
                </a:lnTo>
                <a:lnTo>
                  <a:pt x="19851" y="65658"/>
                </a:lnTo>
                <a:lnTo>
                  <a:pt x="19811" y="55752"/>
                </a:lnTo>
                <a:close/>
              </a:path>
              <a:path w="671829" h="1954529">
                <a:moveTo>
                  <a:pt x="622445" y="55752"/>
                </a:moveTo>
                <a:lnTo>
                  <a:pt x="19811" y="55752"/>
                </a:lnTo>
                <a:lnTo>
                  <a:pt x="19851" y="65658"/>
                </a:lnTo>
                <a:lnTo>
                  <a:pt x="605463" y="65658"/>
                </a:lnTo>
                <a:lnTo>
                  <a:pt x="622445" y="55752"/>
                </a:lnTo>
                <a:close/>
              </a:path>
              <a:path w="671829" h="1954529">
                <a:moveTo>
                  <a:pt x="644661" y="45846"/>
                </a:moveTo>
                <a:lnTo>
                  <a:pt x="641984" y="45846"/>
                </a:lnTo>
                <a:lnTo>
                  <a:pt x="641984" y="65658"/>
                </a:lnTo>
                <a:lnTo>
                  <a:pt x="644661" y="65658"/>
                </a:lnTo>
                <a:lnTo>
                  <a:pt x="661669" y="55752"/>
                </a:lnTo>
                <a:lnTo>
                  <a:pt x="644661" y="45846"/>
                </a:lnTo>
                <a:close/>
              </a:path>
              <a:path w="671829" h="1954529">
                <a:moveTo>
                  <a:pt x="637031" y="47243"/>
                </a:moveTo>
                <a:lnTo>
                  <a:pt x="622445" y="55752"/>
                </a:lnTo>
                <a:lnTo>
                  <a:pt x="637031" y="64262"/>
                </a:lnTo>
                <a:lnTo>
                  <a:pt x="637031" y="47243"/>
                </a:lnTo>
                <a:close/>
              </a:path>
              <a:path w="671829" h="1954529">
                <a:moveTo>
                  <a:pt x="641984" y="47243"/>
                </a:moveTo>
                <a:lnTo>
                  <a:pt x="637031" y="47243"/>
                </a:lnTo>
                <a:lnTo>
                  <a:pt x="637031" y="64262"/>
                </a:lnTo>
                <a:lnTo>
                  <a:pt x="641984" y="64262"/>
                </a:lnTo>
                <a:lnTo>
                  <a:pt x="641984" y="47243"/>
                </a:lnTo>
                <a:close/>
              </a:path>
              <a:path w="671829" h="1954529">
                <a:moveTo>
                  <a:pt x="566038" y="0"/>
                </a:moveTo>
                <a:lnTo>
                  <a:pt x="559942" y="1524"/>
                </a:lnTo>
                <a:lnTo>
                  <a:pt x="557276" y="6350"/>
                </a:lnTo>
                <a:lnTo>
                  <a:pt x="554481" y="11049"/>
                </a:lnTo>
                <a:lnTo>
                  <a:pt x="556132" y="17144"/>
                </a:lnTo>
                <a:lnTo>
                  <a:pt x="560831" y="19812"/>
                </a:lnTo>
                <a:lnTo>
                  <a:pt x="622445" y="55752"/>
                </a:lnTo>
                <a:lnTo>
                  <a:pt x="637031" y="47243"/>
                </a:lnTo>
                <a:lnTo>
                  <a:pt x="641984" y="47243"/>
                </a:lnTo>
                <a:lnTo>
                  <a:pt x="641984" y="45846"/>
                </a:lnTo>
                <a:lnTo>
                  <a:pt x="644661" y="45846"/>
                </a:lnTo>
                <a:lnTo>
                  <a:pt x="570737" y="2793"/>
                </a:lnTo>
                <a:lnTo>
                  <a:pt x="56603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781288" y="2171700"/>
            <a:ext cx="1792223" cy="1420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9465944" y="3406267"/>
            <a:ext cx="7670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Operational</a:t>
            </a:r>
            <a:r>
              <a:rPr sz="7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7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stores</a:t>
            </a:r>
            <a:endParaRPr sz="700">
              <a:latin typeface="Segoe UI Semibold"/>
              <a:cs typeface="Segoe UI Semibold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137142" y="4258817"/>
            <a:ext cx="1426845" cy="1112520"/>
          </a:xfrm>
          <a:custGeom>
            <a:avLst/>
            <a:gdLst/>
            <a:ahLst/>
            <a:cxnLst/>
            <a:rect l="l" t="t" r="r" b="b"/>
            <a:pathLst>
              <a:path w="1426845" h="1112520">
                <a:moveTo>
                  <a:pt x="0" y="185419"/>
                </a:moveTo>
                <a:lnTo>
                  <a:pt x="6626" y="136142"/>
                </a:lnTo>
                <a:lnTo>
                  <a:pt x="25324" y="91853"/>
                </a:lnTo>
                <a:lnTo>
                  <a:pt x="54324" y="54324"/>
                </a:lnTo>
                <a:lnTo>
                  <a:pt x="91853" y="25324"/>
                </a:lnTo>
                <a:lnTo>
                  <a:pt x="136142" y="6626"/>
                </a:lnTo>
                <a:lnTo>
                  <a:pt x="185419" y="0"/>
                </a:lnTo>
                <a:lnTo>
                  <a:pt x="1241043" y="0"/>
                </a:lnTo>
                <a:lnTo>
                  <a:pt x="1290321" y="6626"/>
                </a:lnTo>
                <a:lnTo>
                  <a:pt x="1334610" y="25324"/>
                </a:lnTo>
                <a:lnTo>
                  <a:pt x="1372139" y="54324"/>
                </a:lnTo>
                <a:lnTo>
                  <a:pt x="1401139" y="91853"/>
                </a:lnTo>
                <a:lnTo>
                  <a:pt x="1419837" y="136142"/>
                </a:lnTo>
                <a:lnTo>
                  <a:pt x="1426463" y="185419"/>
                </a:lnTo>
                <a:lnTo>
                  <a:pt x="1426463" y="927099"/>
                </a:lnTo>
                <a:lnTo>
                  <a:pt x="1419837" y="976377"/>
                </a:lnTo>
                <a:lnTo>
                  <a:pt x="1401139" y="1020666"/>
                </a:lnTo>
                <a:lnTo>
                  <a:pt x="1372139" y="1058195"/>
                </a:lnTo>
                <a:lnTo>
                  <a:pt x="1334610" y="1087195"/>
                </a:lnTo>
                <a:lnTo>
                  <a:pt x="1290321" y="1105893"/>
                </a:lnTo>
                <a:lnTo>
                  <a:pt x="1241043" y="1112519"/>
                </a:lnTo>
                <a:lnTo>
                  <a:pt x="185419" y="1112519"/>
                </a:lnTo>
                <a:lnTo>
                  <a:pt x="136142" y="1105893"/>
                </a:lnTo>
                <a:lnTo>
                  <a:pt x="91853" y="1087195"/>
                </a:lnTo>
                <a:lnTo>
                  <a:pt x="54324" y="1058195"/>
                </a:lnTo>
                <a:lnTo>
                  <a:pt x="25324" y="1020666"/>
                </a:lnTo>
                <a:lnTo>
                  <a:pt x="6626" y="976377"/>
                </a:lnTo>
                <a:lnTo>
                  <a:pt x="0" y="927099"/>
                </a:lnTo>
                <a:lnTo>
                  <a:pt x="0" y="185419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619868" y="5089652"/>
            <a:ext cx="4591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125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Data  wa</a:t>
            </a:r>
            <a:r>
              <a:rPr sz="70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7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ehou</a:t>
            </a:r>
            <a:r>
              <a:rPr sz="7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se</a:t>
            </a:r>
            <a:endParaRPr sz="7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411461" y="4423409"/>
            <a:ext cx="779145" cy="603885"/>
          </a:xfrm>
          <a:custGeom>
            <a:avLst/>
            <a:gdLst/>
            <a:ahLst/>
            <a:cxnLst/>
            <a:rect l="l" t="t" r="r" b="b"/>
            <a:pathLst>
              <a:path w="779145" h="603885">
                <a:moveTo>
                  <a:pt x="78613" y="603503"/>
                </a:moveTo>
                <a:lnTo>
                  <a:pt x="78613" y="317881"/>
                </a:lnTo>
                <a:lnTo>
                  <a:pt x="0" y="317881"/>
                </a:lnTo>
                <a:lnTo>
                  <a:pt x="0" y="260731"/>
                </a:lnTo>
                <a:lnTo>
                  <a:pt x="435864" y="0"/>
                </a:lnTo>
                <a:lnTo>
                  <a:pt x="778764" y="18567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42526" y="4748021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775"/>
                </a:moveTo>
                <a:lnTo>
                  <a:pt x="112775" y="112775"/>
                </a:lnTo>
                <a:lnTo>
                  <a:pt x="112775" y="0"/>
                </a:lnTo>
                <a:lnTo>
                  <a:pt x="0" y="0"/>
                </a:lnTo>
                <a:lnTo>
                  <a:pt x="0" y="11277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542526" y="491109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775"/>
                </a:moveTo>
                <a:lnTo>
                  <a:pt x="112775" y="112775"/>
                </a:lnTo>
                <a:lnTo>
                  <a:pt x="112775" y="0"/>
                </a:lnTo>
                <a:lnTo>
                  <a:pt x="0" y="0"/>
                </a:lnTo>
                <a:lnTo>
                  <a:pt x="0" y="11277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97973" y="4748021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775"/>
                </a:moveTo>
                <a:lnTo>
                  <a:pt x="112775" y="112775"/>
                </a:lnTo>
                <a:lnTo>
                  <a:pt x="112775" y="0"/>
                </a:lnTo>
                <a:lnTo>
                  <a:pt x="0" y="0"/>
                </a:lnTo>
                <a:lnTo>
                  <a:pt x="0" y="11277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97973" y="491109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775"/>
                </a:moveTo>
                <a:lnTo>
                  <a:pt x="112775" y="112775"/>
                </a:lnTo>
                <a:lnTo>
                  <a:pt x="112775" y="0"/>
                </a:lnTo>
                <a:lnTo>
                  <a:pt x="0" y="0"/>
                </a:lnTo>
                <a:lnTo>
                  <a:pt x="0" y="11277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854945" y="4911090"/>
            <a:ext cx="113030" cy="113030"/>
          </a:xfrm>
          <a:custGeom>
            <a:avLst/>
            <a:gdLst/>
            <a:ahLst/>
            <a:cxnLst/>
            <a:rect l="l" t="t" r="r" b="b"/>
            <a:pathLst>
              <a:path w="113029" h="113029">
                <a:moveTo>
                  <a:pt x="0" y="112775"/>
                </a:moveTo>
                <a:lnTo>
                  <a:pt x="112775" y="112775"/>
                </a:lnTo>
                <a:lnTo>
                  <a:pt x="112775" y="0"/>
                </a:lnTo>
                <a:lnTo>
                  <a:pt x="0" y="0"/>
                </a:lnTo>
                <a:lnTo>
                  <a:pt x="0" y="11277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91193" y="3982973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681354" h="681354">
                <a:moveTo>
                  <a:pt x="340613" y="0"/>
                </a:moveTo>
                <a:lnTo>
                  <a:pt x="294400" y="3109"/>
                </a:lnTo>
                <a:lnTo>
                  <a:pt x="250075" y="12169"/>
                </a:lnTo>
                <a:lnTo>
                  <a:pt x="208043" y="26771"/>
                </a:lnTo>
                <a:lnTo>
                  <a:pt x="168712" y="46510"/>
                </a:lnTo>
                <a:lnTo>
                  <a:pt x="132487" y="70979"/>
                </a:lnTo>
                <a:lnTo>
                  <a:pt x="99774" y="99774"/>
                </a:lnTo>
                <a:lnTo>
                  <a:pt x="70979" y="132487"/>
                </a:lnTo>
                <a:lnTo>
                  <a:pt x="46510" y="168712"/>
                </a:lnTo>
                <a:lnTo>
                  <a:pt x="26771" y="208043"/>
                </a:lnTo>
                <a:lnTo>
                  <a:pt x="12169" y="250075"/>
                </a:lnTo>
                <a:lnTo>
                  <a:pt x="3109" y="294400"/>
                </a:lnTo>
                <a:lnTo>
                  <a:pt x="0" y="340613"/>
                </a:lnTo>
                <a:lnTo>
                  <a:pt x="3109" y="386827"/>
                </a:lnTo>
                <a:lnTo>
                  <a:pt x="12169" y="431152"/>
                </a:lnTo>
                <a:lnTo>
                  <a:pt x="26771" y="473184"/>
                </a:lnTo>
                <a:lnTo>
                  <a:pt x="46510" y="512515"/>
                </a:lnTo>
                <a:lnTo>
                  <a:pt x="70979" y="548740"/>
                </a:lnTo>
                <a:lnTo>
                  <a:pt x="99774" y="581453"/>
                </a:lnTo>
                <a:lnTo>
                  <a:pt x="132487" y="610248"/>
                </a:lnTo>
                <a:lnTo>
                  <a:pt x="168712" y="634717"/>
                </a:lnTo>
                <a:lnTo>
                  <a:pt x="208043" y="654456"/>
                </a:lnTo>
                <a:lnTo>
                  <a:pt x="250075" y="669058"/>
                </a:lnTo>
                <a:lnTo>
                  <a:pt x="294400" y="678118"/>
                </a:lnTo>
                <a:lnTo>
                  <a:pt x="340613" y="681227"/>
                </a:lnTo>
                <a:lnTo>
                  <a:pt x="386827" y="678118"/>
                </a:lnTo>
                <a:lnTo>
                  <a:pt x="431152" y="669058"/>
                </a:lnTo>
                <a:lnTo>
                  <a:pt x="473184" y="654456"/>
                </a:lnTo>
                <a:lnTo>
                  <a:pt x="512515" y="634717"/>
                </a:lnTo>
                <a:lnTo>
                  <a:pt x="548740" y="610248"/>
                </a:lnTo>
                <a:lnTo>
                  <a:pt x="581453" y="581453"/>
                </a:lnTo>
                <a:lnTo>
                  <a:pt x="610248" y="548740"/>
                </a:lnTo>
                <a:lnTo>
                  <a:pt x="634717" y="512515"/>
                </a:lnTo>
                <a:lnTo>
                  <a:pt x="654456" y="473184"/>
                </a:lnTo>
                <a:lnTo>
                  <a:pt x="669058" y="431152"/>
                </a:lnTo>
                <a:lnTo>
                  <a:pt x="678118" y="386827"/>
                </a:lnTo>
                <a:lnTo>
                  <a:pt x="681227" y="340613"/>
                </a:lnTo>
                <a:lnTo>
                  <a:pt x="678118" y="294400"/>
                </a:lnTo>
                <a:lnTo>
                  <a:pt x="669058" y="250075"/>
                </a:lnTo>
                <a:lnTo>
                  <a:pt x="654456" y="208043"/>
                </a:lnTo>
                <a:lnTo>
                  <a:pt x="634717" y="168712"/>
                </a:lnTo>
                <a:lnTo>
                  <a:pt x="610248" y="132487"/>
                </a:lnTo>
                <a:lnTo>
                  <a:pt x="581453" y="99774"/>
                </a:lnTo>
                <a:lnTo>
                  <a:pt x="548740" y="70979"/>
                </a:lnTo>
                <a:lnTo>
                  <a:pt x="512515" y="46510"/>
                </a:lnTo>
                <a:lnTo>
                  <a:pt x="473184" y="26771"/>
                </a:lnTo>
                <a:lnTo>
                  <a:pt x="431152" y="12169"/>
                </a:lnTo>
                <a:lnTo>
                  <a:pt x="386827" y="3109"/>
                </a:lnTo>
                <a:lnTo>
                  <a:pt x="3406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791193" y="3982973"/>
            <a:ext cx="681355" cy="681355"/>
          </a:xfrm>
          <a:custGeom>
            <a:avLst/>
            <a:gdLst/>
            <a:ahLst/>
            <a:cxnLst/>
            <a:rect l="l" t="t" r="r" b="b"/>
            <a:pathLst>
              <a:path w="681354" h="681354">
                <a:moveTo>
                  <a:pt x="0" y="340613"/>
                </a:moveTo>
                <a:lnTo>
                  <a:pt x="3109" y="294400"/>
                </a:lnTo>
                <a:lnTo>
                  <a:pt x="12169" y="250075"/>
                </a:lnTo>
                <a:lnTo>
                  <a:pt x="26771" y="208043"/>
                </a:lnTo>
                <a:lnTo>
                  <a:pt x="46510" y="168712"/>
                </a:lnTo>
                <a:lnTo>
                  <a:pt x="70979" y="132487"/>
                </a:lnTo>
                <a:lnTo>
                  <a:pt x="99774" y="99774"/>
                </a:lnTo>
                <a:lnTo>
                  <a:pt x="132487" y="70979"/>
                </a:lnTo>
                <a:lnTo>
                  <a:pt x="168712" y="46510"/>
                </a:lnTo>
                <a:lnTo>
                  <a:pt x="208043" y="26771"/>
                </a:lnTo>
                <a:lnTo>
                  <a:pt x="250075" y="12169"/>
                </a:lnTo>
                <a:lnTo>
                  <a:pt x="294400" y="3109"/>
                </a:lnTo>
                <a:lnTo>
                  <a:pt x="340613" y="0"/>
                </a:lnTo>
                <a:lnTo>
                  <a:pt x="386827" y="3109"/>
                </a:lnTo>
                <a:lnTo>
                  <a:pt x="431152" y="12169"/>
                </a:lnTo>
                <a:lnTo>
                  <a:pt x="473184" y="26771"/>
                </a:lnTo>
                <a:lnTo>
                  <a:pt x="512515" y="46510"/>
                </a:lnTo>
                <a:lnTo>
                  <a:pt x="548740" y="70979"/>
                </a:lnTo>
                <a:lnTo>
                  <a:pt x="581453" y="99774"/>
                </a:lnTo>
                <a:lnTo>
                  <a:pt x="610248" y="132487"/>
                </a:lnTo>
                <a:lnTo>
                  <a:pt x="634717" y="168712"/>
                </a:lnTo>
                <a:lnTo>
                  <a:pt x="654456" y="208043"/>
                </a:lnTo>
                <a:lnTo>
                  <a:pt x="669058" y="250075"/>
                </a:lnTo>
                <a:lnTo>
                  <a:pt x="678118" y="294400"/>
                </a:lnTo>
                <a:lnTo>
                  <a:pt x="681227" y="340613"/>
                </a:lnTo>
                <a:lnTo>
                  <a:pt x="678118" y="386827"/>
                </a:lnTo>
                <a:lnTo>
                  <a:pt x="669058" y="431152"/>
                </a:lnTo>
                <a:lnTo>
                  <a:pt x="654456" y="473184"/>
                </a:lnTo>
                <a:lnTo>
                  <a:pt x="634717" y="512515"/>
                </a:lnTo>
                <a:lnTo>
                  <a:pt x="610248" y="548740"/>
                </a:lnTo>
                <a:lnTo>
                  <a:pt x="581453" y="581453"/>
                </a:lnTo>
                <a:lnTo>
                  <a:pt x="548740" y="610248"/>
                </a:lnTo>
                <a:lnTo>
                  <a:pt x="512515" y="634717"/>
                </a:lnTo>
                <a:lnTo>
                  <a:pt x="473184" y="654456"/>
                </a:lnTo>
                <a:lnTo>
                  <a:pt x="431152" y="669058"/>
                </a:lnTo>
                <a:lnTo>
                  <a:pt x="386827" y="678118"/>
                </a:lnTo>
                <a:lnTo>
                  <a:pt x="340613" y="681227"/>
                </a:lnTo>
                <a:lnTo>
                  <a:pt x="294400" y="678118"/>
                </a:lnTo>
                <a:lnTo>
                  <a:pt x="250075" y="669058"/>
                </a:lnTo>
                <a:lnTo>
                  <a:pt x="208043" y="654456"/>
                </a:lnTo>
                <a:lnTo>
                  <a:pt x="168712" y="634717"/>
                </a:lnTo>
                <a:lnTo>
                  <a:pt x="132487" y="610248"/>
                </a:lnTo>
                <a:lnTo>
                  <a:pt x="99774" y="581453"/>
                </a:lnTo>
                <a:lnTo>
                  <a:pt x="70979" y="548740"/>
                </a:lnTo>
                <a:lnTo>
                  <a:pt x="46510" y="512515"/>
                </a:lnTo>
                <a:lnTo>
                  <a:pt x="26771" y="473184"/>
                </a:lnTo>
                <a:lnTo>
                  <a:pt x="12169" y="431152"/>
                </a:lnTo>
                <a:lnTo>
                  <a:pt x="3109" y="386827"/>
                </a:lnTo>
                <a:lnTo>
                  <a:pt x="0" y="34061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966072" y="4454144"/>
            <a:ext cx="3505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Segoe UI"/>
                <a:cs typeface="Segoe UI"/>
              </a:rPr>
              <a:t>SQL</a:t>
            </a:r>
            <a:r>
              <a:rPr sz="700" spc="-65" dirty="0">
                <a:latin typeface="Segoe UI"/>
                <a:cs typeface="Segoe UI"/>
              </a:rPr>
              <a:t> </a:t>
            </a:r>
            <a:r>
              <a:rPr sz="700" spc="-5" dirty="0">
                <a:latin typeface="Segoe UI"/>
                <a:cs typeface="Segoe UI"/>
              </a:rPr>
              <a:t>DW</a:t>
            </a:r>
            <a:endParaRPr sz="700">
              <a:latin typeface="Segoe UI"/>
              <a:cs typeface="Segoe U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010650" y="4172018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0" y="36761"/>
                </a:moveTo>
                <a:lnTo>
                  <a:pt x="36761" y="36761"/>
                </a:lnTo>
                <a:lnTo>
                  <a:pt x="36761" y="0"/>
                </a:lnTo>
                <a:lnTo>
                  <a:pt x="0" y="0"/>
                </a:lnTo>
                <a:lnTo>
                  <a:pt x="0" y="36761"/>
                </a:lnTo>
                <a:close/>
              </a:path>
            </a:pathLst>
          </a:custGeom>
          <a:solidFill>
            <a:srgbClr val="7EB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980169" y="4272602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4" h="36829">
                <a:moveTo>
                  <a:pt x="0" y="36761"/>
                </a:moveTo>
                <a:lnTo>
                  <a:pt x="38232" y="36761"/>
                </a:lnTo>
                <a:lnTo>
                  <a:pt x="38232" y="0"/>
                </a:lnTo>
                <a:lnTo>
                  <a:pt x="0" y="0"/>
                </a:lnTo>
                <a:lnTo>
                  <a:pt x="0" y="36761"/>
                </a:lnTo>
                <a:close/>
              </a:path>
            </a:pathLst>
          </a:custGeom>
          <a:solidFill>
            <a:srgbClr val="7EB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33509" y="4272602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4" h="36829">
                <a:moveTo>
                  <a:pt x="0" y="36761"/>
                </a:moveTo>
                <a:lnTo>
                  <a:pt x="38232" y="36761"/>
                </a:lnTo>
                <a:lnTo>
                  <a:pt x="38232" y="0"/>
                </a:lnTo>
                <a:lnTo>
                  <a:pt x="0" y="0"/>
                </a:lnTo>
                <a:lnTo>
                  <a:pt x="0" y="36761"/>
                </a:lnTo>
                <a:close/>
              </a:path>
            </a:pathLst>
          </a:custGeom>
          <a:solidFill>
            <a:srgbClr val="7EB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86850" y="4272602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29">
                <a:moveTo>
                  <a:pt x="0" y="36761"/>
                </a:moveTo>
                <a:lnTo>
                  <a:pt x="36761" y="36761"/>
                </a:lnTo>
                <a:lnTo>
                  <a:pt x="36761" y="0"/>
                </a:lnTo>
                <a:lnTo>
                  <a:pt x="0" y="0"/>
                </a:lnTo>
                <a:lnTo>
                  <a:pt x="0" y="36761"/>
                </a:lnTo>
                <a:close/>
              </a:path>
            </a:pathLst>
          </a:custGeom>
          <a:solidFill>
            <a:srgbClr val="7EB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80169" y="4222310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4" h="36829">
                <a:moveTo>
                  <a:pt x="0" y="36761"/>
                </a:moveTo>
                <a:lnTo>
                  <a:pt x="38232" y="36761"/>
                </a:lnTo>
                <a:lnTo>
                  <a:pt x="38232" y="0"/>
                </a:lnTo>
                <a:lnTo>
                  <a:pt x="0" y="0"/>
                </a:lnTo>
                <a:lnTo>
                  <a:pt x="0" y="36761"/>
                </a:lnTo>
                <a:close/>
              </a:path>
            </a:pathLst>
          </a:custGeom>
          <a:solidFill>
            <a:srgbClr val="7EB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33509" y="4222310"/>
            <a:ext cx="38735" cy="36830"/>
          </a:xfrm>
          <a:custGeom>
            <a:avLst/>
            <a:gdLst/>
            <a:ahLst/>
            <a:cxnLst/>
            <a:rect l="l" t="t" r="r" b="b"/>
            <a:pathLst>
              <a:path w="38734" h="36829">
                <a:moveTo>
                  <a:pt x="0" y="36761"/>
                </a:moveTo>
                <a:lnTo>
                  <a:pt x="38232" y="36761"/>
                </a:lnTo>
                <a:lnTo>
                  <a:pt x="38232" y="0"/>
                </a:lnTo>
                <a:lnTo>
                  <a:pt x="0" y="0"/>
                </a:lnTo>
                <a:lnTo>
                  <a:pt x="0" y="36761"/>
                </a:lnTo>
                <a:close/>
              </a:path>
            </a:pathLst>
          </a:custGeom>
          <a:solidFill>
            <a:srgbClr val="7EBA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916161" y="4053078"/>
            <a:ext cx="293370" cy="258445"/>
          </a:xfrm>
          <a:custGeom>
            <a:avLst/>
            <a:gdLst/>
            <a:ahLst/>
            <a:cxnLst/>
            <a:rect l="l" t="t" r="r" b="b"/>
            <a:pathLst>
              <a:path w="293370" h="258445">
                <a:moveTo>
                  <a:pt x="55245" y="100838"/>
                </a:moveTo>
                <a:lnTo>
                  <a:pt x="30099" y="100838"/>
                </a:lnTo>
                <a:lnTo>
                  <a:pt x="30099" y="258445"/>
                </a:lnTo>
                <a:lnTo>
                  <a:pt x="55245" y="258445"/>
                </a:lnTo>
                <a:lnTo>
                  <a:pt x="55245" y="100838"/>
                </a:lnTo>
                <a:close/>
              </a:path>
              <a:path w="293370" h="258445">
                <a:moveTo>
                  <a:pt x="265811" y="100838"/>
                </a:moveTo>
                <a:lnTo>
                  <a:pt x="238125" y="100838"/>
                </a:lnTo>
                <a:lnTo>
                  <a:pt x="238125" y="248412"/>
                </a:lnTo>
                <a:lnTo>
                  <a:pt x="265811" y="248412"/>
                </a:lnTo>
                <a:lnTo>
                  <a:pt x="265811" y="100838"/>
                </a:lnTo>
                <a:close/>
              </a:path>
              <a:path w="293370" h="258445">
                <a:moveTo>
                  <a:pt x="147193" y="0"/>
                </a:moveTo>
                <a:lnTo>
                  <a:pt x="0" y="78105"/>
                </a:lnTo>
                <a:lnTo>
                  <a:pt x="0" y="100838"/>
                </a:lnTo>
                <a:lnTo>
                  <a:pt x="293370" y="100838"/>
                </a:lnTo>
                <a:lnTo>
                  <a:pt x="293370" y="78105"/>
                </a:lnTo>
                <a:lnTo>
                  <a:pt x="147193" y="0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980169" y="4171950"/>
            <a:ext cx="325500" cy="2592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8926194" y="2544826"/>
            <a:ext cx="38163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5"/>
              </a:spcBef>
            </a:pPr>
            <a:r>
              <a:rPr sz="800" spc="-10" dirty="0">
                <a:latin typeface="Segoe UI"/>
                <a:cs typeface="Segoe UI"/>
              </a:rPr>
              <a:t>C</a:t>
            </a:r>
            <a:r>
              <a:rPr sz="800" spc="-5" dirty="0">
                <a:latin typeface="Segoe UI"/>
                <a:cs typeface="Segoe UI"/>
              </a:rPr>
              <a:t>o</a:t>
            </a:r>
            <a:r>
              <a:rPr sz="800" spc="-10" dirty="0">
                <a:latin typeface="Segoe UI"/>
                <a:cs typeface="Segoe UI"/>
              </a:rPr>
              <a:t>s</a:t>
            </a:r>
            <a:r>
              <a:rPr sz="800" dirty="0">
                <a:latin typeface="Segoe UI"/>
                <a:cs typeface="Segoe UI"/>
              </a:rPr>
              <a:t>m</a:t>
            </a:r>
            <a:r>
              <a:rPr sz="800" spc="-5" dirty="0">
                <a:latin typeface="Segoe UI"/>
                <a:cs typeface="Segoe UI"/>
              </a:rPr>
              <a:t>o</a:t>
            </a:r>
            <a:r>
              <a:rPr sz="800" dirty="0">
                <a:latin typeface="Segoe UI"/>
                <a:cs typeface="Segoe UI"/>
              </a:rPr>
              <a:t>s  </a:t>
            </a:r>
            <a:r>
              <a:rPr sz="800" spc="-5" dirty="0">
                <a:latin typeface="Segoe UI"/>
                <a:cs typeface="Segoe UI"/>
              </a:rPr>
              <a:t>DB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940302" y="3829684"/>
            <a:ext cx="1080770" cy="111760"/>
          </a:xfrm>
          <a:custGeom>
            <a:avLst/>
            <a:gdLst/>
            <a:ahLst/>
            <a:cxnLst/>
            <a:rect l="l" t="t" r="r" b="b"/>
            <a:pathLst>
              <a:path w="1080770" h="111760">
                <a:moveTo>
                  <a:pt x="1041545" y="55752"/>
                </a:moveTo>
                <a:lnTo>
                  <a:pt x="979932" y="91693"/>
                </a:lnTo>
                <a:lnTo>
                  <a:pt x="975233" y="94360"/>
                </a:lnTo>
                <a:lnTo>
                  <a:pt x="973582" y="100456"/>
                </a:lnTo>
                <a:lnTo>
                  <a:pt x="976376" y="105156"/>
                </a:lnTo>
                <a:lnTo>
                  <a:pt x="979170" y="109981"/>
                </a:lnTo>
                <a:lnTo>
                  <a:pt x="985138" y="111506"/>
                </a:lnTo>
                <a:lnTo>
                  <a:pt x="1063784" y="65658"/>
                </a:lnTo>
                <a:lnTo>
                  <a:pt x="1061085" y="65658"/>
                </a:lnTo>
                <a:lnTo>
                  <a:pt x="1061085" y="64262"/>
                </a:lnTo>
                <a:lnTo>
                  <a:pt x="1056132" y="64262"/>
                </a:lnTo>
                <a:lnTo>
                  <a:pt x="1041545" y="55752"/>
                </a:lnTo>
                <a:close/>
              </a:path>
              <a:path w="1080770" h="111760">
                <a:moveTo>
                  <a:pt x="1024563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1024563" y="65658"/>
                </a:lnTo>
                <a:lnTo>
                  <a:pt x="1041545" y="55752"/>
                </a:lnTo>
                <a:lnTo>
                  <a:pt x="1024563" y="45846"/>
                </a:lnTo>
                <a:close/>
              </a:path>
              <a:path w="1080770" h="111760">
                <a:moveTo>
                  <a:pt x="1063784" y="45846"/>
                </a:moveTo>
                <a:lnTo>
                  <a:pt x="1061085" y="45846"/>
                </a:lnTo>
                <a:lnTo>
                  <a:pt x="1061085" y="65658"/>
                </a:lnTo>
                <a:lnTo>
                  <a:pt x="1063784" y="65658"/>
                </a:lnTo>
                <a:lnTo>
                  <a:pt x="1080770" y="55752"/>
                </a:lnTo>
                <a:lnTo>
                  <a:pt x="1063784" y="45846"/>
                </a:lnTo>
                <a:close/>
              </a:path>
              <a:path w="1080770" h="111760">
                <a:moveTo>
                  <a:pt x="1056132" y="47243"/>
                </a:moveTo>
                <a:lnTo>
                  <a:pt x="1041545" y="55752"/>
                </a:lnTo>
                <a:lnTo>
                  <a:pt x="1056132" y="64262"/>
                </a:lnTo>
                <a:lnTo>
                  <a:pt x="1056132" y="47243"/>
                </a:lnTo>
                <a:close/>
              </a:path>
              <a:path w="1080770" h="111760">
                <a:moveTo>
                  <a:pt x="1061085" y="47243"/>
                </a:moveTo>
                <a:lnTo>
                  <a:pt x="1056132" y="47243"/>
                </a:lnTo>
                <a:lnTo>
                  <a:pt x="1056132" y="64262"/>
                </a:lnTo>
                <a:lnTo>
                  <a:pt x="1061085" y="64262"/>
                </a:lnTo>
                <a:lnTo>
                  <a:pt x="1061085" y="47243"/>
                </a:lnTo>
                <a:close/>
              </a:path>
              <a:path w="1080770" h="111760">
                <a:moveTo>
                  <a:pt x="985138" y="0"/>
                </a:moveTo>
                <a:lnTo>
                  <a:pt x="979170" y="1523"/>
                </a:lnTo>
                <a:lnTo>
                  <a:pt x="976376" y="6350"/>
                </a:lnTo>
                <a:lnTo>
                  <a:pt x="973582" y="11048"/>
                </a:lnTo>
                <a:lnTo>
                  <a:pt x="975233" y="17144"/>
                </a:lnTo>
                <a:lnTo>
                  <a:pt x="979932" y="19812"/>
                </a:lnTo>
                <a:lnTo>
                  <a:pt x="1041545" y="55752"/>
                </a:lnTo>
                <a:lnTo>
                  <a:pt x="1056132" y="47243"/>
                </a:lnTo>
                <a:lnTo>
                  <a:pt x="1061085" y="47243"/>
                </a:lnTo>
                <a:lnTo>
                  <a:pt x="1061085" y="45846"/>
                </a:lnTo>
                <a:lnTo>
                  <a:pt x="1063784" y="45846"/>
                </a:lnTo>
                <a:lnTo>
                  <a:pt x="98513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14950" y="1567433"/>
            <a:ext cx="1560830" cy="1026160"/>
          </a:xfrm>
          <a:custGeom>
            <a:avLst/>
            <a:gdLst/>
            <a:ahLst/>
            <a:cxnLst/>
            <a:rect l="l" t="t" r="r" b="b"/>
            <a:pathLst>
              <a:path w="1560829" h="1026160">
                <a:moveTo>
                  <a:pt x="0" y="170941"/>
                </a:moveTo>
                <a:lnTo>
                  <a:pt x="6109" y="125515"/>
                </a:lnTo>
                <a:lnTo>
                  <a:pt x="23349" y="84685"/>
                </a:lnTo>
                <a:lnTo>
                  <a:pt x="50085" y="50085"/>
                </a:lnTo>
                <a:lnTo>
                  <a:pt x="84685" y="23349"/>
                </a:lnTo>
                <a:lnTo>
                  <a:pt x="125515" y="6109"/>
                </a:lnTo>
                <a:lnTo>
                  <a:pt x="170941" y="0"/>
                </a:lnTo>
                <a:lnTo>
                  <a:pt x="1389633" y="0"/>
                </a:lnTo>
                <a:lnTo>
                  <a:pt x="1435060" y="6109"/>
                </a:lnTo>
                <a:lnTo>
                  <a:pt x="1475890" y="23349"/>
                </a:lnTo>
                <a:lnTo>
                  <a:pt x="1510490" y="50085"/>
                </a:lnTo>
                <a:lnTo>
                  <a:pt x="1537226" y="84685"/>
                </a:lnTo>
                <a:lnTo>
                  <a:pt x="1554466" y="125515"/>
                </a:lnTo>
                <a:lnTo>
                  <a:pt x="1560576" y="170941"/>
                </a:lnTo>
                <a:lnTo>
                  <a:pt x="1560576" y="854710"/>
                </a:lnTo>
                <a:lnTo>
                  <a:pt x="1554466" y="900136"/>
                </a:lnTo>
                <a:lnTo>
                  <a:pt x="1537226" y="940966"/>
                </a:lnTo>
                <a:lnTo>
                  <a:pt x="1510490" y="975566"/>
                </a:lnTo>
                <a:lnTo>
                  <a:pt x="1475890" y="1002302"/>
                </a:lnTo>
                <a:lnTo>
                  <a:pt x="1435060" y="1019542"/>
                </a:lnTo>
                <a:lnTo>
                  <a:pt x="1389633" y="1025651"/>
                </a:lnTo>
                <a:lnTo>
                  <a:pt x="170941" y="1025651"/>
                </a:lnTo>
                <a:lnTo>
                  <a:pt x="125515" y="1019542"/>
                </a:lnTo>
                <a:lnTo>
                  <a:pt x="84685" y="1002302"/>
                </a:lnTo>
                <a:lnTo>
                  <a:pt x="50085" y="975566"/>
                </a:lnTo>
                <a:lnTo>
                  <a:pt x="23349" y="940966"/>
                </a:lnTo>
                <a:lnTo>
                  <a:pt x="6109" y="900136"/>
                </a:lnTo>
                <a:lnTo>
                  <a:pt x="0" y="854710"/>
                </a:lnTo>
                <a:lnTo>
                  <a:pt x="0" y="170941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342001" y="2283079"/>
            <a:ext cx="15062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 MGMT,</a:t>
            </a:r>
            <a:r>
              <a:rPr sz="8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experimentation,</a:t>
            </a:r>
            <a:endParaRPr sz="8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800" b="1" dirty="0">
                <a:solidFill>
                  <a:srgbClr val="0078D6"/>
                </a:solidFill>
                <a:latin typeface="Segoe UI Semibold"/>
                <a:cs typeface="Segoe UI Semibold"/>
              </a:rPr>
              <a:t>and </a:t>
            </a:r>
            <a:r>
              <a:rPr sz="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run</a:t>
            </a:r>
            <a:r>
              <a:rPr sz="800" b="1" spc="-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8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history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220714" y="1984629"/>
            <a:ext cx="163830" cy="25400"/>
          </a:xfrm>
          <a:custGeom>
            <a:avLst/>
            <a:gdLst/>
            <a:ahLst/>
            <a:cxnLst/>
            <a:rect l="l" t="t" r="r" b="b"/>
            <a:pathLst>
              <a:path w="163829" h="25400">
                <a:moveTo>
                  <a:pt x="163575" y="12700"/>
                </a:moveTo>
                <a:lnTo>
                  <a:pt x="158902" y="10715"/>
                </a:lnTo>
                <a:lnTo>
                  <a:pt x="146573" y="6350"/>
                </a:lnTo>
                <a:lnTo>
                  <a:pt x="129125" y="1984"/>
                </a:lnTo>
                <a:lnTo>
                  <a:pt x="109093" y="0"/>
                </a:lnTo>
                <a:lnTo>
                  <a:pt x="92880" y="3948"/>
                </a:lnTo>
                <a:lnTo>
                  <a:pt x="81787" y="12636"/>
                </a:lnTo>
                <a:lnTo>
                  <a:pt x="70695" y="21324"/>
                </a:lnTo>
                <a:lnTo>
                  <a:pt x="54483" y="25273"/>
                </a:lnTo>
                <a:lnTo>
                  <a:pt x="34450" y="23308"/>
                </a:lnTo>
                <a:lnTo>
                  <a:pt x="17002" y="18986"/>
                </a:lnTo>
                <a:lnTo>
                  <a:pt x="4673" y="14664"/>
                </a:lnTo>
                <a:lnTo>
                  <a:pt x="0" y="1270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44408" y="1782317"/>
            <a:ext cx="316230" cy="379730"/>
          </a:xfrm>
          <a:custGeom>
            <a:avLst/>
            <a:gdLst/>
            <a:ahLst/>
            <a:cxnLst/>
            <a:rect l="l" t="t" r="r" b="b"/>
            <a:pathLst>
              <a:path w="316229" h="379730">
                <a:moveTo>
                  <a:pt x="82020" y="0"/>
                </a:moveTo>
                <a:lnTo>
                  <a:pt x="103973" y="0"/>
                </a:lnTo>
                <a:lnTo>
                  <a:pt x="115246" y="0"/>
                </a:lnTo>
                <a:lnTo>
                  <a:pt x="119399" y="0"/>
                </a:lnTo>
                <a:lnTo>
                  <a:pt x="119993" y="0"/>
                </a:lnTo>
                <a:lnTo>
                  <a:pt x="119993" y="76358"/>
                </a:lnTo>
                <a:lnTo>
                  <a:pt x="119993" y="115570"/>
                </a:lnTo>
                <a:lnTo>
                  <a:pt x="119993" y="130016"/>
                </a:lnTo>
                <a:lnTo>
                  <a:pt x="119993" y="132080"/>
                </a:lnTo>
                <a:lnTo>
                  <a:pt x="119993" y="136652"/>
                </a:lnTo>
                <a:lnTo>
                  <a:pt x="118850" y="141224"/>
                </a:lnTo>
                <a:lnTo>
                  <a:pt x="116310" y="145287"/>
                </a:lnTo>
                <a:lnTo>
                  <a:pt x="51184" y="258504"/>
                </a:lnTo>
                <a:lnTo>
                  <a:pt x="17742" y="316642"/>
                </a:lnTo>
                <a:lnTo>
                  <a:pt x="5421" y="338062"/>
                </a:lnTo>
                <a:lnTo>
                  <a:pt x="3661" y="341122"/>
                </a:lnTo>
                <a:lnTo>
                  <a:pt x="0" y="354240"/>
                </a:lnTo>
                <a:lnTo>
                  <a:pt x="3327" y="366633"/>
                </a:lnTo>
                <a:lnTo>
                  <a:pt x="12251" y="375858"/>
                </a:lnTo>
                <a:lnTo>
                  <a:pt x="25378" y="379476"/>
                </a:lnTo>
                <a:lnTo>
                  <a:pt x="178903" y="379476"/>
                </a:lnTo>
                <a:lnTo>
                  <a:pt x="257740" y="379476"/>
                </a:lnTo>
                <a:lnTo>
                  <a:pt x="286785" y="379476"/>
                </a:lnTo>
                <a:lnTo>
                  <a:pt x="290935" y="379476"/>
                </a:lnTo>
                <a:lnTo>
                  <a:pt x="303988" y="375878"/>
                </a:lnTo>
                <a:lnTo>
                  <a:pt x="312874" y="366696"/>
                </a:lnTo>
                <a:lnTo>
                  <a:pt x="316188" y="354347"/>
                </a:lnTo>
                <a:lnTo>
                  <a:pt x="312525" y="341249"/>
                </a:lnTo>
                <a:lnTo>
                  <a:pt x="247399" y="227959"/>
                </a:lnTo>
                <a:lnTo>
                  <a:pt x="213957" y="169783"/>
                </a:lnTo>
                <a:lnTo>
                  <a:pt x="201636" y="148349"/>
                </a:lnTo>
                <a:lnTo>
                  <a:pt x="199876" y="145287"/>
                </a:lnTo>
                <a:lnTo>
                  <a:pt x="197336" y="141224"/>
                </a:lnTo>
                <a:lnTo>
                  <a:pt x="196066" y="136652"/>
                </a:lnTo>
                <a:lnTo>
                  <a:pt x="196066" y="0"/>
                </a:lnTo>
                <a:lnTo>
                  <a:pt x="218092" y="0"/>
                </a:lnTo>
                <a:lnTo>
                  <a:pt x="229403" y="0"/>
                </a:lnTo>
                <a:lnTo>
                  <a:pt x="233570" y="0"/>
                </a:lnTo>
                <a:lnTo>
                  <a:pt x="234166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26428" y="211124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27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277228" y="207594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27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26428" y="204520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27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27775" y="205066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14684" y="0"/>
                </a:lnTo>
                <a:lnTo>
                  <a:pt x="22225" y="0"/>
                </a:lnTo>
                <a:lnTo>
                  <a:pt x="25003" y="0"/>
                </a:lnTo>
                <a:lnTo>
                  <a:pt x="2540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78575" y="211124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27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02502" y="2123439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0" y="0"/>
                </a:moveTo>
                <a:lnTo>
                  <a:pt x="2527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2328" y="1763267"/>
            <a:ext cx="382523" cy="4069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65953" y="1305305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29" h="684530">
                <a:moveTo>
                  <a:pt x="342138" y="0"/>
                </a:moveTo>
                <a:lnTo>
                  <a:pt x="295708" y="3122"/>
                </a:lnTo>
                <a:lnTo>
                  <a:pt x="251177" y="12220"/>
                </a:lnTo>
                <a:lnTo>
                  <a:pt x="208954" y="26884"/>
                </a:lnTo>
                <a:lnTo>
                  <a:pt x="169446" y="46707"/>
                </a:lnTo>
                <a:lnTo>
                  <a:pt x="133059" y="71283"/>
                </a:lnTo>
                <a:lnTo>
                  <a:pt x="100202" y="100203"/>
                </a:lnTo>
                <a:lnTo>
                  <a:pt x="71283" y="133059"/>
                </a:lnTo>
                <a:lnTo>
                  <a:pt x="46707" y="169446"/>
                </a:lnTo>
                <a:lnTo>
                  <a:pt x="26884" y="208954"/>
                </a:lnTo>
                <a:lnTo>
                  <a:pt x="12220" y="251177"/>
                </a:lnTo>
                <a:lnTo>
                  <a:pt x="3122" y="295708"/>
                </a:lnTo>
                <a:lnTo>
                  <a:pt x="0" y="342138"/>
                </a:lnTo>
                <a:lnTo>
                  <a:pt x="3122" y="388567"/>
                </a:lnTo>
                <a:lnTo>
                  <a:pt x="12220" y="433098"/>
                </a:lnTo>
                <a:lnTo>
                  <a:pt x="26884" y="475321"/>
                </a:lnTo>
                <a:lnTo>
                  <a:pt x="46707" y="514829"/>
                </a:lnTo>
                <a:lnTo>
                  <a:pt x="71283" y="551216"/>
                </a:lnTo>
                <a:lnTo>
                  <a:pt x="100203" y="584073"/>
                </a:lnTo>
                <a:lnTo>
                  <a:pt x="133059" y="612992"/>
                </a:lnTo>
                <a:lnTo>
                  <a:pt x="169446" y="637568"/>
                </a:lnTo>
                <a:lnTo>
                  <a:pt x="208954" y="657391"/>
                </a:lnTo>
                <a:lnTo>
                  <a:pt x="251177" y="672055"/>
                </a:lnTo>
                <a:lnTo>
                  <a:pt x="295708" y="681153"/>
                </a:lnTo>
                <a:lnTo>
                  <a:pt x="342138" y="684276"/>
                </a:lnTo>
                <a:lnTo>
                  <a:pt x="388567" y="681153"/>
                </a:lnTo>
                <a:lnTo>
                  <a:pt x="433098" y="672055"/>
                </a:lnTo>
                <a:lnTo>
                  <a:pt x="475321" y="657391"/>
                </a:lnTo>
                <a:lnTo>
                  <a:pt x="514829" y="637568"/>
                </a:lnTo>
                <a:lnTo>
                  <a:pt x="551216" y="612992"/>
                </a:lnTo>
                <a:lnTo>
                  <a:pt x="584072" y="584073"/>
                </a:lnTo>
                <a:lnTo>
                  <a:pt x="612992" y="551216"/>
                </a:lnTo>
                <a:lnTo>
                  <a:pt x="637568" y="514829"/>
                </a:lnTo>
                <a:lnTo>
                  <a:pt x="657391" y="475321"/>
                </a:lnTo>
                <a:lnTo>
                  <a:pt x="672055" y="433098"/>
                </a:lnTo>
                <a:lnTo>
                  <a:pt x="681153" y="388567"/>
                </a:lnTo>
                <a:lnTo>
                  <a:pt x="684276" y="342138"/>
                </a:lnTo>
                <a:lnTo>
                  <a:pt x="681153" y="295708"/>
                </a:lnTo>
                <a:lnTo>
                  <a:pt x="672055" y="251177"/>
                </a:lnTo>
                <a:lnTo>
                  <a:pt x="657391" y="208954"/>
                </a:lnTo>
                <a:lnTo>
                  <a:pt x="637568" y="169446"/>
                </a:lnTo>
                <a:lnTo>
                  <a:pt x="612992" y="133059"/>
                </a:lnTo>
                <a:lnTo>
                  <a:pt x="584073" y="100203"/>
                </a:lnTo>
                <a:lnTo>
                  <a:pt x="551216" y="71283"/>
                </a:lnTo>
                <a:lnTo>
                  <a:pt x="514829" y="46707"/>
                </a:lnTo>
                <a:lnTo>
                  <a:pt x="475321" y="26884"/>
                </a:lnTo>
                <a:lnTo>
                  <a:pt x="433098" y="12220"/>
                </a:lnTo>
                <a:lnTo>
                  <a:pt x="388567" y="3122"/>
                </a:lnTo>
                <a:lnTo>
                  <a:pt x="342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65953" y="1305305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29" h="684530">
                <a:moveTo>
                  <a:pt x="0" y="342138"/>
                </a:moveTo>
                <a:lnTo>
                  <a:pt x="3122" y="295708"/>
                </a:lnTo>
                <a:lnTo>
                  <a:pt x="12220" y="251177"/>
                </a:lnTo>
                <a:lnTo>
                  <a:pt x="26884" y="208954"/>
                </a:lnTo>
                <a:lnTo>
                  <a:pt x="46707" y="169446"/>
                </a:lnTo>
                <a:lnTo>
                  <a:pt x="71283" y="133059"/>
                </a:lnTo>
                <a:lnTo>
                  <a:pt x="100202" y="100203"/>
                </a:lnTo>
                <a:lnTo>
                  <a:pt x="133059" y="71283"/>
                </a:lnTo>
                <a:lnTo>
                  <a:pt x="169446" y="46707"/>
                </a:lnTo>
                <a:lnTo>
                  <a:pt x="208954" y="26884"/>
                </a:lnTo>
                <a:lnTo>
                  <a:pt x="251177" y="12220"/>
                </a:lnTo>
                <a:lnTo>
                  <a:pt x="295708" y="3122"/>
                </a:lnTo>
                <a:lnTo>
                  <a:pt x="342138" y="0"/>
                </a:lnTo>
                <a:lnTo>
                  <a:pt x="388567" y="3122"/>
                </a:lnTo>
                <a:lnTo>
                  <a:pt x="433098" y="12220"/>
                </a:lnTo>
                <a:lnTo>
                  <a:pt x="475321" y="26884"/>
                </a:lnTo>
                <a:lnTo>
                  <a:pt x="514829" y="46707"/>
                </a:lnTo>
                <a:lnTo>
                  <a:pt x="551216" y="71283"/>
                </a:lnTo>
                <a:lnTo>
                  <a:pt x="584072" y="100202"/>
                </a:lnTo>
                <a:lnTo>
                  <a:pt x="612992" y="133059"/>
                </a:lnTo>
                <a:lnTo>
                  <a:pt x="637568" y="169446"/>
                </a:lnTo>
                <a:lnTo>
                  <a:pt x="657391" y="208954"/>
                </a:lnTo>
                <a:lnTo>
                  <a:pt x="672055" y="251177"/>
                </a:lnTo>
                <a:lnTo>
                  <a:pt x="681153" y="295708"/>
                </a:lnTo>
                <a:lnTo>
                  <a:pt x="684276" y="342138"/>
                </a:lnTo>
                <a:lnTo>
                  <a:pt x="681153" y="388567"/>
                </a:lnTo>
                <a:lnTo>
                  <a:pt x="672055" y="433098"/>
                </a:lnTo>
                <a:lnTo>
                  <a:pt x="657391" y="475321"/>
                </a:lnTo>
                <a:lnTo>
                  <a:pt x="637568" y="514829"/>
                </a:lnTo>
                <a:lnTo>
                  <a:pt x="612992" y="551216"/>
                </a:lnTo>
                <a:lnTo>
                  <a:pt x="584073" y="584073"/>
                </a:lnTo>
                <a:lnTo>
                  <a:pt x="551216" y="612992"/>
                </a:lnTo>
                <a:lnTo>
                  <a:pt x="514829" y="637568"/>
                </a:lnTo>
                <a:lnTo>
                  <a:pt x="475321" y="657391"/>
                </a:lnTo>
                <a:lnTo>
                  <a:pt x="433098" y="672055"/>
                </a:lnTo>
                <a:lnTo>
                  <a:pt x="388567" y="681153"/>
                </a:lnTo>
                <a:lnTo>
                  <a:pt x="342138" y="684276"/>
                </a:lnTo>
                <a:lnTo>
                  <a:pt x="295708" y="681153"/>
                </a:lnTo>
                <a:lnTo>
                  <a:pt x="251177" y="672055"/>
                </a:lnTo>
                <a:lnTo>
                  <a:pt x="208954" y="657391"/>
                </a:lnTo>
                <a:lnTo>
                  <a:pt x="169446" y="637568"/>
                </a:lnTo>
                <a:lnTo>
                  <a:pt x="133059" y="612992"/>
                </a:lnTo>
                <a:lnTo>
                  <a:pt x="100203" y="584073"/>
                </a:lnTo>
                <a:lnTo>
                  <a:pt x="71283" y="551216"/>
                </a:lnTo>
                <a:lnTo>
                  <a:pt x="46707" y="514829"/>
                </a:lnTo>
                <a:lnTo>
                  <a:pt x="26884" y="475321"/>
                </a:lnTo>
                <a:lnTo>
                  <a:pt x="12220" y="433098"/>
                </a:lnTo>
                <a:lnTo>
                  <a:pt x="3122" y="388567"/>
                </a:lnTo>
                <a:lnTo>
                  <a:pt x="0" y="34213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079872" y="1613407"/>
            <a:ext cx="448945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Segoe UI"/>
                <a:cs typeface="Segoe UI"/>
              </a:rPr>
              <a:t>Azure</a:t>
            </a:r>
            <a:r>
              <a:rPr sz="800" spc="-95" dirty="0">
                <a:latin typeface="Segoe UI"/>
                <a:cs typeface="Segoe UI"/>
              </a:rPr>
              <a:t> </a:t>
            </a:r>
            <a:r>
              <a:rPr sz="800" dirty="0">
                <a:latin typeface="Segoe UI"/>
                <a:cs typeface="Segoe UI"/>
              </a:rPr>
              <a:t>ML  Service  </a:t>
            </a:r>
            <a:r>
              <a:rPr sz="800" spc="-5" dirty="0">
                <a:latin typeface="Segoe UI"/>
                <a:cs typeface="Segoe UI"/>
              </a:rPr>
              <a:t>(pr</a:t>
            </a:r>
            <a:r>
              <a:rPr sz="800" dirty="0">
                <a:latin typeface="Segoe UI"/>
                <a:cs typeface="Segoe UI"/>
              </a:rPr>
              <a:t>ev</a:t>
            </a:r>
            <a:r>
              <a:rPr sz="800" spc="-5" dirty="0">
                <a:latin typeface="Segoe UI"/>
                <a:cs typeface="Segoe UI"/>
              </a:rPr>
              <a:t>i</a:t>
            </a:r>
            <a:r>
              <a:rPr sz="800" dirty="0">
                <a:latin typeface="Segoe UI"/>
                <a:cs typeface="Segoe UI"/>
              </a:rPr>
              <a:t>e</a:t>
            </a:r>
            <a:r>
              <a:rPr sz="800" spc="-10" dirty="0">
                <a:latin typeface="Segoe UI"/>
                <a:cs typeface="Segoe UI"/>
              </a:rPr>
              <a:t>w</a:t>
            </a:r>
            <a:r>
              <a:rPr sz="800" dirty="0">
                <a:latin typeface="Segoe UI"/>
                <a:cs typeface="Segoe UI"/>
              </a:rPr>
              <a:t>)</a:t>
            </a:r>
            <a:endParaRPr sz="800">
              <a:latin typeface="Segoe UI"/>
              <a:cs typeface="Segoe U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505193" y="1305305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29" h="684530">
                <a:moveTo>
                  <a:pt x="342137" y="0"/>
                </a:moveTo>
                <a:lnTo>
                  <a:pt x="295708" y="3122"/>
                </a:lnTo>
                <a:lnTo>
                  <a:pt x="251177" y="12220"/>
                </a:lnTo>
                <a:lnTo>
                  <a:pt x="208954" y="26884"/>
                </a:lnTo>
                <a:lnTo>
                  <a:pt x="169446" y="46707"/>
                </a:lnTo>
                <a:lnTo>
                  <a:pt x="133059" y="71283"/>
                </a:lnTo>
                <a:lnTo>
                  <a:pt x="100203" y="100203"/>
                </a:lnTo>
                <a:lnTo>
                  <a:pt x="71283" y="133059"/>
                </a:lnTo>
                <a:lnTo>
                  <a:pt x="46707" y="169446"/>
                </a:lnTo>
                <a:lnTo>
                  <a:pt x="26884" y="208954"/>
                </a:lnTo>
                <a:lnTo>
                  <a:pt x="12220" y="251177"/>
                </a:lnTo>
                <a:lnTo>
                  <a:pt x="3122" y="295708"/>
                </a:lnTo>
                <a:lnTo>
                  <a:pt x="0" y="342138"/>
                </a:lnTo>
                <a:lnTo>
                  <a:pt x="3122" y="388567"/>
                </a:lnTo>
                <a:lnTo>
                  <a:pt x="12220" y="433098"/>
                </a:lnTo>
                <a:lnTo>
                  <a:pt x="26884" y="475321"/>
                </a:lnTo>
                <a:lnTo>
                  <a:pt x="46707" y="514829"/>
                </a:lnTo>
                <a:lnTo>
                  <a:pt x="71283" y="551216"/>
                </a:lnTo>
                <a:lnTo>
                  <a:pt x="100202" y="584073"/>
                </a:lnTo>
                <a:lnTo>
                  <a:pt x="133059" y="612992"/>
                </a:lnTo>
                <a:lnTo>
                  <a:pt x="169446" y="637568"/>
                </a:lnTo>
                <a:lnTo>
                  <a:pt x="208954" y="657391"/>
                </a:lnTo>
                <a:lnTo>
                  <a:pt x="251177" y="672055"/>
                </a:lnTo>
                <a:lnTo>
                  <a:pt x="295708" y="681153"/>
                </a:lnTo>
                <a:lnTo>
                  <a:pt x="342137" y="684276"/>
                </a:lnTo>
                <a:lnTo>
                  <a:pt x="388567" y="681153"/>
                </a:lnTo>
                <a:lnTo>
                  <a:pt x="433098" y="672055"/>
                </a:lnTo>
                <a:lnTo>
                  <a:pt x="475321" y="657391"/>
                </a:lnTo>
                <a:lnTo>
                  <a:pt x="514829" y="637568"/>
                </a:lnTo>
                <a:lnTo>
                  <a:pt x="551216" y="612992"/>
                </a:lnTo>
                <a:lnTo>
                  <a:pt x="584072" y="584073"/>
                </a:lnTo>
                <a:lnTo>
                  <a:pt x="612992" y="551216"/>
                </a:lnTo>
                <a:lnTo>
                  <a:pt x="637568" y="514829"/>
                </a:lnTo>
                <a:lnTo>
                  <a:pt x="657391" y="475321"/>
                </a:lnTo>
                <a:lnTo>
                  <a:pt x="672055" y="433098"/>
                </a:lnTo>
                <a:lnTo>
                  <a:pt x="681153" y="388567"/>
                </a:lnTo>
                <a:lnTo>
                  <a:pt x="684276" y="342138"/>
                </a:lnTo>
                <a:lnTo>
                  <a:pt x="681153" y="295708"/>
                </a:lnTo>
                <a:lnTo>
                  <a:pt x="672055" y="251177"/>
                </a:lnTo>
                <a:lnTo>
                  <a:pt x="657391" y="208954"/>
                </a:lnTo>
                <a:lnTo>
                  <a:pt x="637568" y="169446"/>
                </a:lnTo>
                <a:lnTo>
                  <a:pt x="612992" y="133059"/>
                </a:lnTo>
                <a:lnTo>
                  <a:pt x="584073" y="100203"/>
                </a:lnTo>
                <a:lnTo>
                  <a:pt x="551216" y="71283"/>
                </a:lnTo>
                <a:lnTo>
                  <a:pt x="514829" y="46707"/>
                </a:lnTo>
                <a:lnTo>
                  <a:pt x="475321" y="26884"/>
                </a:lnTo>
                <a:lnTo>
                  <a:pt x="433098" y="12220"/>
                </a:lnTo>
                <a:lnTo>
                  <a:pt x="388567" y="3122"/>
                </a:lnTo>
                <a:lnTo>
                  <a:pt x="3421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05193" y="1305305"/>
            <a:ext cx="684530" cy="684530"/>
          </a:xfrm>
          <a:custGeom>
            <a:avLst/>
            <a:gdLst/>
            <a:ahLst/>
            <a:cxnLst/>
            <a:rect l="l" t="t" r="r" b="b"/>
            <a:pathLst>
              <a:path w="684529" h="684530">
                <a:moveTo>
                  <a:pt x="0" y="342138"/>
                </a:moveTo>
                <a:lnTo>
                  <a:pt x="3122" y="295708"/>
                </a:lnTo>
                <a:lnTo>
                  <a:pt x="12220" y="251177"/>
                </a:lnTo>
                <a:lnTo>
                  <a:pt x="26884" y="208954"/>
                </a:lnTo>
                <a:lnTo>
                  <a:pt x="46707" y="169446"/>
                </a:lnTo>
                <a:lnTo>
                  <a:pt x="71283" y="133059"/>
                </a:lnTo>
                <a:lnTo>
                  <a:pt x="100203" y="100203"/>
                </a:lnTo>
                <a:lnTo>
                  <a:pt x="133059" y="71283"/>
                </a:lnTo>
                <a:lnTo>
                  <a:pt x="169446" y="46707"/>
                </a:lnTo>
                <a:lnTo>
                  <a:pt x="208954" y="26884"/>
                </a:lnTo>
                <a:lnTo>
                  <a:pt x="251177" y="12220"/>
                </a:lnTo>
                <a:lnTo>
                  <a:pt x="295708" y="3122"/>
                </a:lnTo>
                <a:lnTo>
                  <a:pt x="342137" y="0"/>
                </a:lnTo>
                <a:lnTo>
                  <a:pt x="388567" y="3122"/>
                </a:lnTo>
                <a:lnTo>
                  <a:pt x="433098" y="12220"/>
                </a:lnTo>
                <a:lnTo>
                  <a:pt x="475321" y="26884"/>
                </a:lnTo>
                <a:lnTo>
                  <a:pt x="514829" y="46707"/>
                </a:lnTo>
                <a:lnTo>
                  <a:pt x="551216" y="71283"/>
                </a:lnTo>
                <a:lnTo>
                  <a:pt x="584073" y="100202"/>
                </a:lnTo>
                <a:lnTo>
                  <a:pt x="612992" y="133059"/>
                </a:lnTo>
                <a:lnTo>
                  <a:pt x="637568" y="169446"/>
                </a:lnTo>
                <a:lnTo>
                  <a:pt x="657391" y="208954"/>
                </a:lnTo>
                <a:lnTo>
                  <a:pt x="672055" y="251177"/>
                </a:lnTo>
                <a:lnTo>
                  <a:pt x="681153" y="295708"/>
                </a:lnTo>
                <a:lnTo>
                  <a:pt x="684276" y="342138"/>
                </a:lnTo>
                <a:lnTo>
                  <a:pt x="681153" y="388567"/>
                </a:lnTo>
                <a:lnTo>
                  <a:pt x="672055" y="433098"/>
                </a:lnTo>
                <a:lnTo>
                  <a:pt x="657391" y="475321"/>
                </a:lnTo>
                <a:lnTo>
                  <a:pt x="637568" y="514829"/>
                </a:lnTo>
                <a:lnTo>
                  <a:pt x="612992" y="551216"/>
                </a:lnTo>
                <a:lnTo>
                  <a:pt x="584072" y="584073"/>
                </a:lnTo>
                <a:lnTo>
                  <a:pt x="551216" y="612992"/>
                </a:lnTo>
                <a:lnTo>
                  <a:pt x="514829" y="637568"/>
                </a:lnTo>
                <a:lnTo>
                  <a:pt x="475321" y="657391"/>
                </a:lnTo>
                <a:lnTo>
                  <a:pt x="433098" y="672055"/>
                </a:lnTo>
                <a:lnTo>
                  <a:pt x="388567" y="681153"/>
                </a:lnTo>
                <a:lnTo>
                  <a:pt x="342137" y="684276"/>
                </a:lnTo>
                <a:lnTo>
                  <a:pt x="295708" y="681153"/>
                </a:lnTo>
                <a:lnTo>
                  <a:pt x="251177" y="672055"/>
                </a:lnTo>
                <a:lnTo>
                  <a:pt x="208954" y="657391"/>
                </a:lnTo>
                <a:lnTo>
                  <a:pt x="169446" y="637568"/>
                </a:lnTo>
                <a:lnTo>
                  <a:pt x="133059" y="612992"/>
                </a:lnTo>
                <a:lnTo>
                  <a:pt x="100202" y="584073"/>
                </a:lnTo>
                <a:lnTo>
                  <a:pt x="71283" y="551216"/>
                </a:lnTo>
                <a:lnTo>
                  <a:pt x="46707" y="514829"/>
                </a:lnTo>
                <a:lnTo>
                  <a:pt x="26884" y="475321"/>
                </a:lnTo>
                <a:lnTo>
                  <a:pt x="12220" y="433098"/>
                </a:lnTo>
                <a:lnTo>
                  <a:pt x="3122" y="388567"/>
                </a:lnTo>
                <a:lnTo>
                  <a:pt x="0" y="34213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93179" y="1366774"/>
            <a:ext cx="300355" cy="307975"/>
          </a:xfrm>
          <a:custGeom>
            <a:avLst/>
            <a:gdLst/>
            <a:ahLst/>
            <a:cxnLst/>
            <a:rect l="l" t="t" r="r" b="b"/>
            <a:pathLst>
              <a:path w="300354" h="307975">
                <a:moveTo>
                  <a:pt x="200380" y="41528"/>
                </a:moveTo>
                <a:lnTo>
                  <a:pt x="99796" y="41528"/>
                </a:lnTo>
                <a:lnTo>
                  <a:pt x="99796" y="108712"/>
                </a:lnTo>
                <a:lnTo>
                  <a:pt x="4419" y="274700"/>
                </a:lnTo>
                <a:lnTo>
                  <a:pt x="0" y="287522"/>
                </a:lnTo>
                <a:lnTo>
                  <a:pt x="2117" y="298021"/>
                </a:lnTo>
                <a:lnTo>
                  <a:pt x="10116" y="305115"/>
                </a:lnTo>
                <a:lnTo>
                  <a:pt x="23342" y="307721"/>
                </a:lnTo>
                <a:lnTo>
                  <a:pt x="276707" y="307721"/>
                </a:lnTo>
                <a:lnTo>
                  <a:pt x="289988" y="305115"/>
                </a:lnTo>
                <a:lnTo>
                  <a:pt x="297995" y="298021"/>
                </a:lnTo>
                <a:lnTo>
                  <a:pt x="300120" y="287522"/>
                </a:lnTo>
                <a:lnTo>
                  <a:pt x="295757" y="274700"/>
                </a:lnTo>
                <a:lnTo>
                  <a:pt x="200380" y="108712"/>
                </a:lnTo>
                <a:lnTo>
                  <a:pt x="200380" y="41528"/>
                </a:lnTo>
                <a:close/>
              </a:path>
              <a:path w="300354" h="307975">
                <a:moveTo>
                  <a:pt x="202158" y="0"/>
                </a:moveTo>
                <a:lnTo>
                  <a:pt x="98018" y="0"/>
                </a:lnTo>
                <a:lnTo>
                  <a:pt x="89981" y="1627"/>
                </a:lnTo>
                <a:lnTo>
                  <a:pt x="83444" y="6064"/>
                </a:lnTo>
                <a:lnTo>
                  <a:pt x="79051" y="12644"/>
                </a:lnTo>
                <a:lnTo>
                  <a:pt x="77444" y="20700"/>
                </a:lnTo>
                <a:lnTo>
                  <a:pt x="79051" y="28777"/>
                </a:lnTo>
                <a:lnTo>
                  <a:pt x="83444" y="35401"/>
                </a:lnTo>
                <a:lnTo>
                  <a:pt x="89981" y="39881"/>
                </a:lnTo>
                <a:lnTo>
                  <a:pt x="98018" y="41528"/>
                </a:lnTo>
                <a:lnTo>
                  <a:pt x="202158" y="41528"/>
                </a:lnTo>
                <a:lnTo>
                  <a:pt x="210141" y="39881"/>
                </a:lnTo>
                <a:lnTo>
                  <a:pt x="216683" y="35401"/>
                </a:lnTo>
                <a:lnTo>
                  <a:pt x="221107" y="28777"/>
                </a:lnTo>
                <a:lnTo>
                  <a:pt x="222732" y="20700"/>
                </a:lnTo>
                <a:lnTo>
                  <a:pt x="221106" y="12644"/>
                </a:lnTo>
                <a:lnTo>
                  <a:pt x="216683" y="6064"/>
                </a:lnTo>
                <a:lnTo>
                  <a:pt x="210141" y="1627"/>
                </a:lnTo>
                <a:lnTo>
                  <a:pt x="202158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37350" y="1569338"/>
            <a:ext cx="213359" cy="693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93183" y="1366774"/>
            <a:ext cx="144145" cy="307975"/>
          </a:xfrm>
          <a:custGeom>
            <a:avLst/>
            <a:gdLst/>
            <a:ahLst/>
            <a:cxnLst/>
            <a:rect l="l" t="t" r="r" b="b"/>
            <a:pathLst>
              <a:path w="144145" h="307975">
                <a:moveTo>
                  <a:pt x="143607" y="0"/>
                </a:moveTo>
                <a:lnTo>
                  <a:pt x="98522" y="0"/>
                </a:lnTo>
                <a:lnTo>
                  <a:pt x="90465" y="1627"/>
                </a:lnTo>
                <a:lnTo>
                  <a:pt x="83885" y="6064"/>
                </a:lnTo>
                <a:lnTo>
                  <a:pt x="79448" y="12644"/>
                </a:lnTo>
                <a:lnTo>
                  <a:pt x="77821" y="20700"/>
                </a:lnTo>
                <a:lnTo>
                  <a:pt x="79448" y="28777"/>
                </a:lnTo>
                <a:lnTo>
                  <a:pt x="83885" y="35401"/>
                </a:lnTo>
                <a:lnTo>
                  <a:pt x="90465" y="39881"/>
                </a:lnTo>
                <a:lnTo>
                  <a:pt x="98522" y="41528"/>
                </a:lnTo>
                <a:lnTo>
                  <a:pt x="100300" y="41528"/>
                </a:lnTo>
                <a:lnTo>
                  <a:pt x="100300" y="108712"/>
                </a:lnTo>
                <a:lnTo>
                  <a:pt x="4415" y="274700"/>
                </a:lnTo>
                <a:lnTo>
                  <a:pt x="0" y="287522"/>
                </a:lnTo>
                <a:lnTo>
                  <a:pt x="2145" y="298021"/>
                </a:lnTo>
                <a:lnTo>
                  <a:pt x="10219" y="305115"/>
                </a:lnTo>
                <a:lnTo>
                  <a:pt x="23592" y="307721"/>
                </a:lnTo>
                <a:lnTo>
                  <a:pt x="93061" y="307721"/>
                </a:lnTo>
                <a:lnTo>
                  <a:pt x="143607" y="108203"/>
                </a:lnTo>
                <a:lnTo>
                  <a:pt x="143607" y="0"/>
                </a:lnTo>
                <a:close/>
              </a:path>
            </a:pathLst>
          </a:custGeom>
          <a:solidFill>
            <a:srgbClr val="FFFFFF">
              <a:alpha val="2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174360" y="1597405"/>
            <a:ext cx="258445" cy="76200"/>
          </a:xfrm>
          <a:custGeom>
            <a:avLst/>
            <a:gdLst/>
            <a:ahLst/>
            <a:cxnLst/>
            <a:rect l="l" t="t" r="r" b="b"/>
            <a:pathLst>
              <a:path w="258445" h="76200">
                <a:moveTo>
                  <a:pt x="185800" y="0"/>
                </a:moveTo>
                <a:lnTo>
                  <a:pt x="60198" y="0"/>
                </a:lnTo>
                <a:lnTo>
                  <a:pt x="0" y="75946"/>
                </a:lnTo>
                <a:lnTo>
                  <a:pt x="258063" y="75946"/>
                </a:lnTo>
                <a:lnTo>
                  <a:pt x="185800" y="0"/>
                </a:lnTo>
                <a:close/>
              </a:path>
            </a:pathLst>
          </a:custGeom>
          <a:solidFill>
            <a:srgbClr val="153B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154548" y="1361186"/>
            <a:ext cx="294639" cy="31178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82896" y="3055620"/>
            <a:ext cx="288290" cy="131445"/>
          </a:xfrm>
          <a:custGeom>
            <a:avLst/>
            <a:gdLst/>
            <a:ahLst/>
            <a:cxnLst/>
            <a:rect l="l" t="t" r="r" b="b"/>
            <a:pathLst>
              <a:path w="288289" h="131444">
                <a:moveTo>
                  <a:pt x="288036" y="0"/>
                </a:moveTo>
                <a:lnTo>
                  <a:pt x="0" y="0"/>
                </a:lnTo>
                <a:lnTo>
                  <a:pt x="0" y="51307"/>
                </a:lnTo>
                <a:lnTo>
                  <a:pt x="144525" y="131063"/>
                </a:lnTo>
                <a:lnTo>
                  <a:pt x="288036" y="51307"/>
                </a:lnTo>
                <a:lnTo>
                  <a:pt x="288036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27676" y="3055620"/>
            <a:ext cx="143510" cy="131445"/>
          </a:xfrm>
          <a:custGeom>
            <a:avLst/>
            <a:gdLst/>
            <a:ahLst/>
            <a:cxnLst/>
            <a:rect l="l" t="t" r="r" b="b"/>
            <a:pathLst>
              <a:path w="143510" h="131444">
                <a:moveTo>
                  <a:pt x="143256" y="0"/>
                </a:moveTo>
                <a:lnTo>
                  <a:pt x="0" y="0"/>
                </a:lnTo>
                <a:lnTo>
                  <a:pt x="0" y="131063"/>
                </a:lnTo>
                <a:lnTo>
                  <a:pt x="143256" y="51307"/>
                </a:lnTo>
                <a:lnTo>
                  <a:pt x="143256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82896" y="2974848"/>
            <a:ext cx="288290" cy="161925"/>
          </a:xfrm>
          <a:custGeom>
            <a:avLst/>
            <a:gdLst/>
            <a:ahLst/>
            <a:cxnLst/>
            <a:rect l="l" t="t" r="r" b="b"/>
            <a:pathLst>
              <a:path w="288289" h="161925">
                <a:moveTo>
                  <a:pt x="144525" y="0"/>
                </a:moveTo>
                <a:lnTo>
                  <a:pt x="0" y="81279"/>
                </a:lnTo>
                <a:lnTo>
                  <a:pt x="144525" y="161543"/>
                </a:lnTo>
                <a:lnTo>
                  <a:pt x="288036" y="81279"/>
                </a:lnTo>
                <a:lnTo>
                  <a:pt x="144525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882896" y="2948939"/>
            <a:ext cx="288290" cy="132715"/>
          </a:xfrm>
          <a:custGeom>
            <a:avLst/>
            <a:gdLst/>
            <a:ahLst/>
            <a:cxnLst/>
            <a:rect l="l" t="t" r="r" b="b"/>
            <a:pathLst>
              <a:path w="288289" h="132714">
                <a:moveTo>
                  <a:pt x="288036" y="0"/>
                </a:moveTo>
                <a:lnTo>
                  <a:pt x="0" y="0"/>
                </a:lnTo>
                <a:lnTo>
                  <a:pt x="0" y="51054"/>
                </a:lnTo>
                <a:lnTo>
                  <a:pt x="144525" y="132587"/>
                </a:lnTo>
                <a:lnTo>
                  <a:pt x="288036" y="51054"/>
                </a:lnTo>
                <a:lnTo>
                  <a:pt x="288036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27676" y="2948939"/>
            <a:ext cx="143510" cy="132715"/>
          </a:xfrm>
          <a:custGeom>
            <a:avLst/>
            <a:gdLst/>
            <a:ahLst/>
            <a:cxnLst/>
            <a:rect l="l" t="t" r="r" b="b"/>
            <a:pathLst>
              <a:path w="143510" h="132714">
                <a:moveTo>
                  <a:pt x="143256" y="0"/>
                </a:moveTo>
                <a:lnTo>
                  <a:pt x="0" y="0"/>
                </a:lnTo>
                <a:lnTo>
                  <a:pt x="0" y="132587"/>
                </a:lnTo>
                <a:lnTo>
                  <a:pt x="143256" y="51054"/>
                </a:lnTo>
                <a:lnTo>
                  <a:pt x="143256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82896" y="2869692"/>
            <a:ext cx="288290" cy="161925"/>
          </a:xfrm>
          <a:custGeom>
            <a:avLst/>
            <a:gdLst/>
            <a:ahLst/>
            <a:cxnLst/>
            <a:rect l="l" t="t" r="r" b="b"/>
            <a:pathLst>
              <a:path w="288289" h="161925">
                <a:moveTo>
                  <a:pt x="144525" y="0"/>
                </a:moveTo>
                <a:lnTo>
                  <a:pt x="0" y="80263"/>
                </a:lnTo>
                <a:lnTo>
                  <a:pt x="144525" y="161544"/>
                </a:lnTo>
                <a:lnTo>
                  <a:pt x="288036" y="80263"/>
                </a:lnTo>
                <a:lnTo>
                  <a:pt x="144525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88279" y="5198364"/>
            <a:ext cx="287020" cy="131445"/>
          </a:xfrm>
          <a:custGeom>
            <a:avLst/>
            <a:gdLst/>
            <a:ahLst/>
            <a:cxnLst/>
            <a:rect l="l" t="t" r="r" b="b"/>
            <a:pathLst>
              <a:path w="287020" h="131445">
                <a:moveTo>
                  <a:pt x="286512" y="0"/>
                </a:moveTo>
                <a:lnTo>
                  <a:pt x="0" y="0"/>
                </a:lnTo>
                <a:lnTo>
                  <a:pt x="0" y="51308"/>
                </a:lnTo>
                <a:lnTo>
                  <a:pt x="143764" y="131064"/>
                </a:lnTo>
                <a:lnTo>
                  <a:pt x="286512" y="51308"/>
                </a:lnTo>
                <a:lnTo>
                  <a:pt x="286512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431535" y="5198364"/>
            <a:ext cx="143510" cy="131445"/>
          </a:xfrm>
          <a:custGeom>
            <a:avLst/>
            <a:gdLst/>
            <a:ahLst/>
            <a:cxnLst/>
            <a:rect l="l" t="t" r="r" b="b"/>
            <a:pathLst>
              <a:path w="143510" h="131445">
                <a:moveTo>
                  <a:pt x="143255" y="0"/>
                </a:moveTo>
                <a:lnTo>
                  <a:pt x="0" y="0"/>
                </a:lnTo>
                <a:lnTo>
                  <a:pt x="0" y="131064"/>
                </a:lnTo>
                <a:lnTo>
                  <a:pt x="143255" y="51308"/>
                </a:lnTo>
                <a:lnTo>
                  <a:pt x="143255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88279" y="5116067"/>
            <a:ext cx="287020" cy="161925"/>
          </a:xfrm>
          <a:custGeom>
            <a:avLst/>
            <a:gdLst/>
            <a:ahLst/>
            <a:cxnLst/>
            <a:rect l="l" t="t" r="r" b="b"/>
            <a:pathLst>
              <a:path w="287020" h="161925">
                <a:moveTo>
                  <a:pt x="143764" y="0"/>
                </a:moveTo>
                <a:lnTo>
                  <a:pt x="0" y="81279"/>
                </a:lnTo>
                <a:lnTo>
                  <a:pt x="143764" y="161543"/>
                </a:lnTo>
                <a:lnTo>
                  <a:pt x="286512" y="81279"/>
                </a:lnTo>
                <a:lnTo>
                  <a:pt x="143764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88279" y="5091684"/>
            <a:ext cx="287020" cy="131445"/>
          </a:xfrm>
          <a:custGeom>
            <a:avLst/>
            <a:gdLst/>
            <a:ahLst/>
            <a:cxnLst/>
            <a:rect l="l" t="t" r="r" b="b"/>
            <a:pathLst>
              <a:path w="287020" h="131445">
                <a:moveTo>
                  <a:pt x="286512" y="0"/>
                </a:moveTo>
                <a:lnTo>
                  <a:pt x="0" y="0"/>
                </a:lnTo>
                <a:lnTo>
                  <a:pt x="0" y="50419"/>
                </a:lnTo>
                <a:lnTo>
                  <a:pt x="143764" y="131064"/>
                </a:lnTo>
                <a:lnTo>
                  <a:pt x="286512" y="50419"/>
                </a:lnTo>
                <a:lnTo>
                  <a:pt x="286512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431535" y="5091684"/>
            <a:ext cx="143510" cy="131445"/>
          </a:xfrm>
          <a:custGeom>
            <a:avLst/>
            <a:gdLst/>
            <a:ahLst/>
            <a:cxnLst/>
            <a:rect l="l" t="t" r="r" b="b"/>
            <a:pathLst>
              <a:path w="143510" h="131445">
                <a:moveTo>
                  <a:pt x="143255" y="0"/>
                </a:moveTo>
                <a:lnTo>
                  <a:pt x="0" y="0"/>
                </a:lnTo>
                <a:lnTo>
                  <a:pt x="0" y="131064"/>
                </a:lnTo>
                <a:lnTo>
                  <a:pt x="143255" y="50419"/>
                </a:lnTo>
                <a:lnTo>
                  <a:pt x="143255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288279" y="5010911"/>
            <a:ext cx="287020" cy="161925"/>
          </a:xfrm>
          <a:custGeom>
            <a:avLst/>
            <a:gdLst/>
            <a:ahLst/>
            <a:cxnLst/>
            <a:rect l="l" t="t" r="r" b="b"/>
            <a:pathLst>
              <a:path w="287020" h="161925">
                <a:moveTo>
                  <a:pt x="143764" y="0"/>
                </a:moveTo>
                <a:lnTo>
                  <a:pt x="0" y="80263"/>
                </a:lnTo>
                <a:lnTo>
                  <a:pt x="143764" y="161544"/>
                </a:lnTo>
                <a:lnTo>
                  <a:pt x="286512" y="80263"/>
                </a:lnTo>
                <a:lnTo>
                  <a:pt x="143764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135868" y="164592"/>
            <a:ext cx="394970" cy="82550"/>
          </a:xfrm>
          <a:custGeom>
            <a:avLst/>
            <a:gdLst/>
            <a:ahLst/>
            <a:cxnLst/>
            <a:rect l="l" t="t" r="r" b="b"/>
            <a:pathLst>
              <a:path w="394970" h="82550">
                <a:moveTo>
                  <a:pt x="0" y="13715"/>
                </a:moveTo>
                <a:lnTo>
                  <a:pt x="0" y="6096"/>
                </a:lnTo>
                <a:lnTo>
                  <a:pt x="6096" y="0"/>
                </a:lnTo>
                <a:lnTo>
                  <a:pt x="13715" y="0"/>
                </a:lnTo>
                <a:lnTo>
                  <a:pt x="381000" y="0"/>
                </a:lnTo>
                <a:lnTo>
                  <a:pt x="388620" y="0"/>
                </a:lnTo>
                <a:lnTo>
                  <a:pt x="394715" y="6096"/>
                </a:lnTo>
                <a:lnTo>
                  <a:pt x="394715" y="13715"/>
                </a:lnTo>
                <a:lnTo>
                  <a:pt x="394715" y="68579"/>
                </a:lnTo>
                <a:lnTo>
                  <a:pt x="394715" y="76200"/>
                </a:lnTo>
                <a:lnTo>
                  <a:pt x="388620" y="82296"/>
                </a:lnTo>
                <a:lnTo>
                  <a:pt x="381000" y="82296"/>
                </a:lnTo>
                <a:lnTo>
                  <a:pt x="13715" y="82296"/>
                </a:lnTo>
                <a:lnTo>
                  <a:pt x="6096" y="82296"/>
                </a:lnTo>
                <a:lnTo>
                  <a:pt x="0" y="76200"/>
                </a:lnTo>
                <a:lnTo>
                  <a:pt x="0" y="68579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057255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3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576939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2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686288" y="318515"/>
            <a:ext cx="242316" cy="2133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218164" y="324611"/>
            <a:ext cx="230124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737847" y="318515"/>
            <a:ext cx="242316" cy="2133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92383" y="266700"/>
            <a:ext cx="1282065" cy="40005"/>
          </a:xfrm>
          <a:custGeom>
            <a:avLst/>
            <a:gdLst/>
            <a:ahLst/>
            <a:cxnLst/>
            <a:rect l="l" t="t" r="r" b="b"/>
            <a:pathLst>
              <a:path w="1282065" h="40004">
                <a:moveTo>
                  <a:pt x="0" y="39624"/>
                </a:moveTo>
                <a:lnTo>
                  <a:pt x="0" y="28701"/>
                </a:lnTo>
                <a:lnTo>
                  <a:pt x="1524" y="19811"/>
                </a:lnTo>
                <a:lnTo>
                  <a:pt x="3301" y="19811"/>
                </a:lnTo>
                <a:lnTo>
                  <a:pt x="637540" y="19811"/>
                </a:lnTo>
                <a:lnTo>
                  <a:pt x="639318" y="19811"/>
                </a:lnTo>
                <a:lnTo>
                  <a:pt x="640842" y="10922"/>
                </a:lnTo>
                <a:lnTo>
                  <a:pt x="640842" y="0"/>
                </a:lnTo>
                <a:lnTo>
                  <a:pt x="640842" y="10922"/>
                </a:lnTo>
                <a:lnTo>
                  <a:pt x="642366" y="19811"/>
                </a:lnTo>
                <a:lnTo>
                  <a:pt x="644144" y="19811"/>
                </a:lnTo>
                <a:lnTo>
                  <a:pt x="1278382" y="19811"/>
                </a:lnTo>
                <a:lnTo>
                  <a:pt x="1280160" y="19811"/>
                </a:lnTo>
                <a:lnTo>
                  <a:pt x="1281684" y="28701"/>
                </a:lnTo>
                <a:lnTo>
                  <a:pt x="1281684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6635242" y="1595120"/>
            <a:ext cx="448945" cy="391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Segoe UI"/>
                <a:cs typeface="Segoe UI"/>
              </a:rPr>
              <a:t>Azure</a:t>
            </a:r>
            <a:r>
              <a:rPr sz="800" spc="-95" dirty="0">
                <a:latin typeface="Segoe UI"/>
                <a:cs typeface="Segoe UI"/>
              </a:rPr>
              <a:t> </a:t>
            </a:r>
            <a:r>
              <a:rPr sz="800" dirty="0">
                <a:latin typeface="Segoe UI"/>
                <a:cs typeface="Segoe UI"/>
              </a:rPr>
              <a:t>ML  </a:t>
            </a:r>
            <a:r>
              <a:rPr sz="800" spc="-5" dirty="0">
                <a:latin typeface="Segoe UI"/>
                <a:cs typeface="Segoe UI"/>
              </a:rPr>
              <a:t>service  (pr</a:t>
            </a:r>
            <a:r>
              <a:rPr sz="800" dirty="0">
                <a:latin typeface="Segoe UI"/>
                <a:cs typeface="Segoe UI"/>
              </a:rPr>
              <a:t>ev</a:t>
            </a:r>
            <a:r>
              <a:rPr sz="800" spc="-5" dirty="0">
                <a:latin typeface="Segoe UI"/>
                <a:cs typeface="Segoe UI"/>
              </a:rPr>
              <a:t>i</a:t>
            </a:r>
            <a:r>
              <a:rPr sz="800" dirty="0">
                <a:latin typeface="Segoe UI"/>
                <a:cs typeface="Segoe UI"/>
              </a:rPr>
              <a:t>e</a:t>
            </a:r>
            <a:r>
              <a:rPr sz="800" spc="-10" dirty="0">
                <a:latin typeface="Segoe UI"/>
                <a:cs typeface="Segoe UI"/>
              </a:rPr>
              <a:t>w</a:t>
            </a:r>
            <a:r>
              <a:rPr sz="800" dirty="0">
                <a:latin typeface="Segoe UI"/>
                <a:cs typeface="Segoe UI"/>
              </a:rPr>
              <a:t>)</a:t>
            </a:r>
            <a:endParaRPr sz="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160172"/>
            <a:ext cx="9018905" cy="10553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500" b="1" spc="-110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3500" b="1" spc="-3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25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r>
              <a:rPr sz="3500" b="1" spc="-3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3500" b="1" spc="-3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4" dirty="0">
                <a:solidFill>
                  <a:srgbClr val="0078D6"/>
                </a:solidFill>
                <a:latin typeface="Segoe UI Semibold"/>
                <a:cs typeface="Segoe UI Semibold"/>
              </a:rPr>
              <a:t>machine</a:t>
            </a:r>
            <a:r>
              <a:rPr sz="3500" b="1" spc="-29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20" dirty="0">
                <a:solidFill>
                  <a:srgbClr val="0078D6"/>
                </a:solidFill>
                <a:latin typeface="Segoe UI Semibold"/>
                <a:cs typeface="Segoe UI Semibold"/>
              </a:rPr>
              <a:t>learning</a:t>
            </a:r>
            <a:r>
              <a:rPr sz="3500" b="1" spc="-32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4" dirty="0">
                <a:solidFill>
                  <a:srgbClr val="0078D6"/>
                </a:solidFill>
                <a:latin typeface="Segoe UI Semibold"/>
                <a:cs typeface="Segoe UI Semibold"/>
              </a:rPr>
              <a:t>modeling</a:t>
            </a:r>
            <a:endParaRPr sz="3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750" b="0" spc="-10" dirty="0">
                <a:solidFill>
                  <a:srgbClr val="000000"/>
                </a:solidFill>
                <a:latin typeface="Segoe UI Semibold"/>
                <a:cs typeface="Segoe UI Semibold"/>
              </a:rPr>
              <a:t>Fast, </a:t>
            </a:r>
            <a:r>
              <a:rPr sz="1750" b="0" spc="-20" dirty="0">
                <a:solidFill>
                  <a:srgbClr val="000000"/>
                </a:solidFill>
                <a:latin typeface="Segoe UI Semibold"/>
                <a:cs typeface="Segoe UI Semibold"/>
              </a:rPr>
              <a:t>easy, </a:t>
            </a: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and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collaborative Apache Spark™-based </a:t>
            </a: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analytics</a:t>
            </a:r>
            <a:r>
              <a:rPr sz="1750" b="0" spc="8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platform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74685" y="2760726"/>
            <a:ext cx="2434590" cy="0"/>
          </a:xfrm>
          <a:custGeom>
            <a:avLst/>
            <a:gdLst/>
            <a:ahLst/>
            <a:cxnLst/>
            <a:rect l="l" t="t" r="r" b="b"/>
            <a:pathLst>
              <a:path w="2434590">
                <a:moveTo>
                  <a:pt x="0" y="0"/>
                </a:moveTo>
                <a:lnTo>
                  <a:pt x="243446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28921" y="2760726"/>
            <a:ext cx="2434590" cy="0"/>
          </a:xfrm>
          <a:custGeom>
            <a:avLst/>
            <a:gdLst/>
            <a:ahLst/>
            <a:cxnLst/>
            <a:rect l="l" t="t" r="r" b="b"/>
            <a:pathLst>
              <a:path w="2434590">
                <a:moveTo>
                  <a:pt x="0" y="0"/>
                </a:moveTo>
                <a:lnTo>
                  <a:pt x="243446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1153" y="2760726"/>
            <a:ext cx="2434590" cy="0"/>
          </a:xfrm>
          <a:custGeom>
            <a:avLst/>
            <a:gdLst/>
            <a:ahLst/>
            <a:cxnLst/>
            <a:rect l="l" t="t" r="r" b="b"/>
            <a:pathLst>
              <a:path w="2434590">
                <a:moveTo>
                  <a:pt x="0" y="0"/>
                </a:moveTo>
                <a:lnTo>
                  <a:pt x="243446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7996" y="2395220"/>
            <a:ext cx="445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3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oo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61478" y="2395220"/>
            <a:ext cx="11201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nfra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uc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</a:t>
            </a:r>
            <a:r>
              <a:rPr sz="1400" b="1" spc="-20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5714" y="2388488"/>
            <a:ext cx="1002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Frameworks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4019" y="1674876"/>
            <a:ext cx="93852" cy="93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21630" y="1809495"/>
            <a:ext cx="93852" cy="93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0214" y="1954022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5" h="74294">
                <a:moveTo>
                  <a:pt x="37084" y="0"/>
                </a:moveTo>
                <a:lnTo>
                  <a:pt x="22663" y="2901"/>
                </a:lnTo>
                <a:lnTo>
                  <a:pt x="10874" y="10826"/>
                </a:lnTo>
                <a:lnTo>
                  <a:pt x="2919" y="22609"/>
                </a:lnTo>
                <a:lnTo>
                  <a:pt x="0" y="37083"/>
                </a:lnTo>
                <a:lnTo>
                  <a:pt x="2919" y="51504"/>
                </a:lnTo>
                <a:lnTo>
                  <a:pt x="10874" y="63293"/>
                </a:lnTo>
                <a:lnTo>
                  <a:pt x="22663" y="71248"/>
                </a:lnTo>
                <a:lnTo>
                  <a:pt x="37084" y="74167"/>
                </a:lnTo>
                <a:lnTo>
                  <a:pt x="51484" y="71248"/>
                </a:lnTo>
                <a:lnTo>
                  <a:pt x="63230" y="63293"/>
                </a:lnTo>
                <a:lnTo>
                  <a:pt x="71141" y="51504"/>
                </a:lnTo>
                <a:lnTo>
                  <a:pt x="74040" y="37083"/>
                </a:lnTo>
                <a:lnTo>
                  <a:pt x="71141" y="22609"/>
                </a:lnTo>
                <a:lnTo>
                  <a:pt x="63230" y="10826"/>
                </a:lnTo>
                <a:lnTo>
                  <a:pt x="51484" y="2901"/>
                </a:lnTo>
                <a:lnTo>
                  <a:pt x="370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1532" y="2086482"/>
            <a:ext cx="93725" cy="94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82921" y="2150872"/>
            <a:ext cx="93725" cy="93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8347" y="2004567"/>
            <a:ext cx="93852" cy="949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9459" y="1847723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5" h="74294">
                <a:moveTo>
                  <a:pt x="36956" y="0"/>
                </a:moveTo>
                <a:lnTo>
                  <a:pt x="22556" y="2901"/>
                </a:lnTo>
                <a:lnTo>
                  <a:pt x="10810" y="10826"/>
                </a:lnTo>
                <a:lnTo>
                  <a:pt x="2899" y="22609"/>
                </a:lnTo>
                <a:lnTo>
                  <a:pt x="0" y="37084"/>
                </a:lnTo>
                <a:lnTo>
                  <a:pt x="2899" y="51484"/>
                </a:lnTo>
                <a:lnTo>
                  <a:pt x="10810" y="63230"/>
                </a:lnTo>
                <a:lnTo>
                  <a:pt x="22556" y="71141"/>
                </a:lnTo>
                <a:lnTo>
                  <a:pt x="36956" y="74040"/>
                </a:lnTo>
                <a:lnTo>
                  <a:pt x="51357" y="71141"/>
                </a:lnTo>
                <a:lnTo>
                  <a:pt x="63103" y="63230"/>
                </a:lnTo>
                <a:lnTo>
                  <a:pt x="71014" y="51484"/>
                </a:lnTo>
                <a:lnTo>
                  <a:pt x="73913" y="37084"/>
                </a:lnTo>
                <a:lnTo>
                  <a:pt x="71014" y="22609"/>
                </a:lnTo>
                <a:lnTo>
                  <a:pt x="63103" y="10826"/>
                </a:lnTo>
                <a:lnTo>
                  <a:pt x="51357" y="2901"/>
                </a:lnTo>
                <a:lnTo>
                  <a:pt x="36956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98136" y="1757933"/>
            <a:ext cx="74930" cy="75565"/>
          </a:xfrm>
          <a:custGeom>
            <a:avLst/>
            <a:gdLst/>
            <a:ahLst/>
            <a:cxnLst/>
            <a:rect l="l" t="t" r="r" b="b"/>
            <a:pathLst>
              <a:path w="74929" h="75564">
                <a:moveTo>
                  <a:pt x="36957" y="0"/>
                </a:moveTo>
                <a:lnTo>
                  <a:pt x="22556" y="3059"/>
                </a:lnTo>
                <a:lnTo>
                  <a:pt x="10810" y="11334"/>
                </a:lnTo>
                <a:lnTo>
                  <a:pt x="2899" y="23467"/>
                </a:lnTo>
                <a:lnTo>
                  <a:pt x="0" y="38100"/>
                </a:lnTo>
                <a:lnTo>
                  <a:pt x="2899" y="52500"/>
                </a:lnTo>
                <a:lnTo>
                  <a:pt x="10810" y="64246"/>
                </a:lnTo>
                <a:lnTo>
                  <a:pt x="22556" y="72157"/>
                </a:lnTo>
                <a:lnTo>
                  <a:pt x="36957" y="75056"/>
                </a:lnTo>
                <a:lnTo>
                  <a:pt x="51944" y="72157"/>
                </a:lnTo>
                <a:lnTo>
                  <a:pt x="63992" y="64246"/>
                </a:lnTo>
                <a:lnTo>
                  <a:pt x="72014" y="52500"/>
                </a:lnTo>
                <a:lnTo>
                  <a:pt x="74929" y="38100"/>
                </a:lnTo>
                <a:lnTo>
                  <a:pt x="72014" y="23467"/>
                </a:lnTo>
                <a:lnTo>
                  <a:pt x="63992" y="11334"/>
                </a:lnTo>
                <a:lnTo>
                  <a:pt x="51944" y="3059"/>
                </a:lnTo>
                <a:lnTo>
                  <a:pt x="3695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67225" y="1814576"/>
            <a:ext cx="102235" cy="53975"/>
          </a:xfrm>
          <a:custGeom>
            <a:avLst/>
            <a:gdLst/>
            <a:ahLst/>
            <a:cxnLst/>
            <a:rect l="l" t="t" r="r" b="b"/>
            <a:pathLst>
              <a:path w="102235" h="53975">
                <a:moveTo>
                  <a:pt x="0" y="0"/>
                </a:moveTo>
                <a:lnTo>
                  <a:pt x="59104" y="30984"/>
                </a:lnTo>
                <a:lnTo>
                  <a:pt x="89455" y="46894"/>
                </a:lnTo>
                <a:lnTo>
                  <a:pt x="100637" y="52756"/>
                </a:lnTo>
                <a:lnTo>
                  <a:pt x="102235" y="5359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7532" y="1904238"/>
            <a:ext cx="128905" cy="67310"/>
          </a:xfrm>
          <a:custGeom>
            <a:avLst/>
            <a:gdLst/>
            <a:ahLst/>
            <a:cxnLst/>
            <a:rect l="l" t="t" r="r" b="b"/>
            <a:pathLst>
              <a:path w="128904" h="67310">
                <a:moveTo>
                  <a:pt x="0" y="0"/>
                </a:moveTo>
                <a:lnTo>
                  <a:pt x="74302" y="38913"/>
                </a:lnTo>
                <a:lnTo>
                  <a:pt x="112458" y="58896"/>
                </a:lnTo>
                <a:lnTo>
                  <a:pt x="126515" y="66258"/>
                </a:lnTo>
                <a:lnTo>
                  <a:pt x="128523" y="6731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92295" y="1991105"/>
            <a:ext cx="368300" cy="60960"/>
          </a:xfrm>
          <a:custGeom>
            <a:avLst/>
            <a:gdLst/>
            <a:ahLst/>
            <a:cxnLst/>
            <a:rect l="l" t="t" r="r" b="b"/>
            <a:pathLst>
              <a:path w="368300" h="60960">
                <a:moveTo>
                  <a:pt x="367918" y="0"/>
                </a:moveTo>
                <a:lnTo>
                  <a:pt x="155215" y="34948"/>
                </a:lnTo>
                <a:lnTo>
                  <a:pt x="45989" y="52895"/>
                </a:lnTo>
                <a:lnTo>
                  <a:pt x="5748" y="59507"/>
                </a:lnTo>
                <a:lnTo>
                  <a:pt x="0" y="6045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87341" y="2070100"/>
            <a:ext cx="211454" cy="107314"/>
          </a:xfrm>
          <a:custGeom>
            <a:avLst/>
            <a:gdLst/>
            <a:ahLst/>
            <a:cxnLst/>
            <a:rect l="l" t="t" r="r" b="b"/>
            <a:pathLst>
              <a:path w="211454" h="107314">
                <a:moveTo>
                  <a:pt x="0" y="0"/>
                </a:moveTo>
                <a:lnTo>
                  <a:pt x="122174" y="62041"/>
                </a:lnTo>
                <a:lnTo>
                  <a:pt x="184912" y="93900"/>
                </a:lnTo>
                <a:lnTo>
                  <a:pt x="208025" y="105638"/>
                </a:lnTo>
                <a:lnTo>
                  <a:pt x="211328" y="107314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66741" y="2152014"/>
            <a:ext cx="238760" cy="46355"/>
          </a:xfrm>
          <a:custGeom>
            <a:avLst/>
            <a:gdLst/>
            <a:ahLst/>
            <a:cxnLst/>
            <a:rect l="l" t="t" r="r" b="b"/>
            <a:pathLst>
              <a:path w="238760" h="46355">
                <a:moveTo>
                  <a:pt x="0" y="45847"/>
                </a:moveTo>
                <a:lnTo>
                  <a:pt x="137886" y="19341"/>
                </a:lnTo>
                <a:lnTo>
                  <a:pt x="208692" y="5730"/>
                </a:lnTo>
                <a:lnTo>
                  <a:pt x="234779" y="716"/>
                </a:lnTo>
                <a:lnTo>
                  <a:pt x="23850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73066" y="1721866"/>
            <a:ext cx="260985" cy="64769"/>
          </a:xfrm>
          <a:custGeom>
            <a:avLst/>
            <a:gdLst/>
            <a:ahLst/>
            <a:cxnLst/>
            <a:rect l="l" t="t" r="r" b="b"/>
            <a:pathLst>
              <a:path w="260985" h="64769">
                <a:moveTo>
                  <a:pt x="260858" y="0"/>
                </a:moveTo>
                <a:lnTo>
                  <a:pt x="110049" y="37224"/>
                </a:lnTo>
                <a:lnTo>
                  <a:pt x="32607" y="56340"/>
                </a:lnTo>
                <a:lnTo>
                  <a:pt x="4075" y="63382"/>
                </a:lnTo>
                <a:lnTo>
                  <a:pt x="0" y="6438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02123" y="1742313"/>
            <a:ext cx="136525" cy="90170"/>
          </a:xfrm>
          <a:custGeom>
            <a:avLst/>
            <a:gdLst/>
            <a:ahLst/>
            <a:cxnLst/>
            <a:rect l="l" t="t" r="r" b="b"/>
            <a:pathLst>
              <a:path w="136525" h="90169">
                <a:moveTo>
                  <a:pt x="0" y="0"/>
                </a:moveTo>
                <a:lnTo>
                  <a:pt x="78781" y="51909"/>
                </a:lnTo>
                <a:lnTo>
                  <a:pt x="119237" y="78565"/>
                </a:lnTo>
                <a:lnTo>
                  <a:pt x="134141" y="88386"/>
                </a:lnTo>
                <a:lnTo>
                  <a:pt x="136271" y="8978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27396" y="1877948"/>
            <a:ext cx="111125" cy="90805"/>
          </a:xfrm>
          <a:custGeom>
            <a:avLst/>
            <a:gdLst/>
            <a:ahLst/>
            <a:cxnLst/>
            <a:rect l="l" t="t" r="r" b="b"/>
            <a:pathLst>
              <a:path w="111125" h="90805">
                <a:moveTo>
                  <a:pt x="110998" y="0"/>
                </a:moveTo>
                <a:lnTo>
                  <a:pt x="46827" y="52423"/>
                </a:lnTo>
                <a:lnTo>
                  <a:pt x="13874" y="79343"/>
                </a:lnTo>
                <a:lnTo>
                  <a:pt x="1734" y="89261"/>
                </a:lnTo>
                <a:lnTo>
                  <a:pt x="0" y="9067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5058" y="2023236"/>
            <a:ext cx="116205" cy="146685"/>
          </a:xfrm>
          <a:custGeom>
            <a:avLst/>
            <a:gdLst/>
            <a:ahLst/>
            <a:cxnLst/>
            <a:rect l="l" t="t" r="r" b="b"/>
            <a:pathLst>
              <a:path w="116204" h="146685">
                <a:moveTo>
                  <a:pt x="0" y="146303"/>
                </a:moveTo>
                <a:lnTo>
                  <a:pt x="67034" y="61722"/>
                </a:lnTo>
                <a:lnTo>
                  <a:pt x="101457" y="18287"/>
                </a:lnTo>
                <a:lnTo>
                  <a:pt x="114139" y="2286"/>
                </a:lnTo>
                <a:lnTo>
                  <a:pt x="11595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43373" y="1758950"/>
            <a:ext cx="110489" cy="403860"/>
          </a:xfrm>
          <a:custGeom>
            <a:avLst/>
            <a:gdLst/>
            <a:ahLst/>
            <a:cxnLst/>
            <a:rect l="l" t="t" r="r" b="b"/>
            <a:pathLst>
              <a:path w="110489" h="403860">
                <a:moveTo>
                  <a:pt x="110109" y="0"/>
                </a:moveTo>
                <a:lnTo>
                  <a:pt x="46452" y="233481"/>
                </a:lnTo>
                <a:lnTo>
                  <a:pt x="13763" y="353377"/>
                </a:lnTo>
                <a:lnTo>
                  <a:pt x="1720" y="397549"/>
                </a:lnTo>
                <a:lnTo>
                  <a:pt x="0" y="40386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06416" y="1921764"/>
            <a:ext cx="23495" cy="239395"/>
          </a:xfrm>
          <a:custGeom>
            <a:avLst/>
            <a:gdLst/>
            <a:ahLst/>
            <a:cxnLst/>
            <a:rect l="l" t="t" r="r" b="b"/>
            <a:pathLst>
              <a:path w="23495" h="239394">
                <a:moveTo>
                  <a:pt x="0" y="0"/>
                </a:moveTo>
                <a:lnTo>
                  <a:pt x="13509" y="138179"/>
                </a:lnTo>
                <a:lnTo>
                  <a:pt x="20447" y="209137"/>
                </a:lnTo>
                <a:lnTo>
                  <a:pt x="23002" y="235279"/>
                </a:lnTo>
                <a:lnTo>
                  <a:pt x="23368" y="23901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48683" y="1830070"/>
            <a:ext cx="167005" cy="330835"/>
          </a:xfrm>
          <a:custGeom>
            <a:avLst/>
            <a:gdLst/>
            <a:ahLst/>
            <a:cxnLst/>
            <a:rect l="l" t="t" r="r" b="b"/>
            <a:pathLst>
              <a:path w="167004" h="330835">
                <a:moveTo>
                  <a:pt x="166496" y="330707"/>
                </a:moveTo>
                <a:lnTo>
                  <a:pt x="70240" y="139517"/>
                </a:lnTo>
                <a:lnTo>
                  <a:pt x="20812" y="41338"/>
                </a:lnTo>
                <a:lnTo>
                  <a:pt x="2601" y="5167"/>
                </a:ln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32705" y="1748154"/>
            <a:ext cx="112395" cy="111760"/>
          </a:xfrm>
          <a:custGeom>
            <a:avLst/>
            <a:gdLst/>
            <a:ahLst/>
            <a:cxnLst/>
            <a:rect l="l" t="t" r="r" b="b"/>
            <a:pathLst>
              <a:path w="112395" h="111760">
                <a:moveTo>
                  <a:pt x="0" y="111252"/>
                </a:moveTo>
                <a:lnTo>
                  <a:pt x="64758" y="46934"/>
                </a:lnTo>
                <a:lnTo>
                  <a:pt x="98012" y="13906"/>
                </a:lnTo>
                <a:lnTo>
                  <a:pt x="110263" y="1738"/>
                </a:lnTo>
                <a:lnTo>
                  <a:pt x="11201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86503" y="1758950"/>
            <a:ext cx="139700" cy="340360"/>
          </a:xfrm>
          <a:custGeom>
            <a:avLst/>
            <a:gdLst/>
            <a:ahLst/>
            <a:cxnLst/>
            <a:rect l="l" t="t" r="r" b="b"/>
            <a:pathLst>
              <a:path w="139700" h="340360">
                <a:moveTo>
                  <a:pt x="0" y="0"/>
                </a:moveTo>
                <a:lnTo>
                  <a:pt x="80470" y="196770"/>
                </a:lnTo>
                <a:lnTo>
                  <a:pt x="121793" y="297814"/>
                </a:lnTo>
                <a:lnTo>
                  <a:pt x="137017" y="335041"/>
                </a:lnTo>
                <a:lnTo>
                  <a:pt x="139192" y="34036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18634" y="2023236"/>
            <a:ext cx="86995" cy="85090"/>
          </a:xfrm>
          <a:custGeom>
            <a:avLst/>
            <a:gdLst/>
            <a:ahLst/>
            <a:cxnLst/>
            <a:rect l="l" t="t" r="r" b="b"/>
            <a:pathLst>
              <a:path w="86995" h="85089">
                <a:moveTo>
                  <a:pt x="0" y="0"/>
                </a:moveTo>
                <a:lnTo>
                  <a:pt x="50073" y="49045"/>
                </a:lnTo>
                <a:lnTo>
                  <a:pt x="75787" y="74231"/>
                </a:lnTo>
                <a:lnTo>
                  <a:pt x="85260" y="83510"/>
                </a:lnTo>
                <a:lnTo>
                  <a:pt x="86613" y="8483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74685" y="1785366"/>
            <a:ext cx="240665" cy="140335"/>
          </a:xfrm>
          <a:custGeom>
            <a:avLst/>
            <a:gdLst/>
            <a:ahLst/>
            <a:cxnLst/>
            <a:rect l="l" t="t" r="r" b="b"/>
            <a:pathLst>
              <a:path w="240665" h="140335">
                <a:moveTo>
                  <a:pt x="0" y="0"/>
                </a:moveTo>
                <a:lnTo>
                  <a:pt x="240284" y="0"/>
                </a:lnTo>
                <a:lnTo>
                  <a:pt x="240284" y="140208"/>
                </a:lnTo>
                <a:lnTo>
                  <a:pt x="0" y="14020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74685" y="2051685"/>
            <a:ext cx="240665" cy="139065"/>
          </a:xfrm>
          <a:custGeom>
            <a:avLst/>
            <a:gdLst/>
            <a:ahLst/>
            <a:cxnLst/>
            <a:rect l="l" t="t" r="r" b="b"/>
            <a:pathLst>
              <a:path w="240665" h="139064">
                <a:moveTo>
                  <a:pt x="0" y="139064"/>
                </a:moveTo>
                <a:lnTo>
                  <a:pt x="240284" y="139064"/>
                </a:lnTo>
                <a:lnTo>
                  <a:pt x="240284" y="0"/>
                </a:ln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14969" y="1855977"/>
            <a:ext cx="216535" cy="265430"/>
          </a:xfrm>
          <a:custGeom>
            <a:avLst/>
            <a:gdLst/>
            <a:ahLst/>
            <a:cxnLst/>
            <a:rect l="l" t="t" r="r" b="b"/>
            <a:pathLst>
              <a:path w="216534" h="265430">
                <a:moveTo>
                  <a:pt x="0" y="265175"/>
                </a:moveTo>
                <a:lnTo>
                  <a:pt x="216407" y="265175"/>
                </a:lnTo>
                <a:lnTo>
                  <a:pt x="216407" y="0"/>
                </a:ln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31378" y="1991867"/>
            <a:ext cx="233679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67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761478" y="2893821"/>
            <a:ext cx="2825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Provision autoscaling clusters</a:t>
            </a:r>
            <a:r>
              <a:rPr sz="1200" spc="-6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on-demand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37996" y="2893821"/>
            <a:ext cx="26060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Use best-in-class notebooks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5" dirty="0">
                <a:latin typeface="Segoe UI"/>
                <a:cs typeface="Segoe UI"/>
              </a:rPr>
              <a:t>quickly  access model </a:t>
            </a:r>
            <a:r>
              <a:rPr sz="1200" dirty="0">
                <a:latin typeface="Segoe UI"/>
                <a:cs typeface="Segoe UI"/>
              </a:rPr>
              <a:t>performance and revert  </a:t>
            </a:r>
            <a:r>
              <a:rPr sz="1200" spc="-5" dirty="0">
                <a:latin typeface="Segoe UI"/>
                <a:cs typeface="Segoe UI"/>
              </a:rPr>
              <a:t>when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needed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15714" y="2893821"/>
            <a:ext cx="2840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Segoe UI"/>
                <a:cs typeface="Segoe UI"/>
              </a:rPr>
              <a:t>TensorFlow, </a:t>
            </a:r>
            <a:r>
              <a:rPr sz="1200" spc="-5" dirty="0">
                <a:latin typeface="Segoe UI"/>
                <a:cs typeface="Segoe UI"/>
              </a:rPr>
              <a:t>Keras,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XGBoost,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all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installed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configured for Spark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clusters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761478" y="3806190"/>
            <a:ext cx="257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Enable distributed, multi-GPU training  with Horovod </a:t>
            </a:r>
            <a:r>
              <a:rPr sz="1200" dirty="0">
                <a:latin typeface="Segoe UI"/>
                <a:cs typeface="Segoe UI"/>
              </a:rPr>
              <a:t>via a </a:t>
            </a:r>
            <a:r>
              <a:rPr sz="1200" spc="-5" dirty="0">
                <a:latin typeface="Segoe UI"/>
                <a:cs typeface="Segoe UI"/>
              </a:rPr>
              <a:t>native</a:t>
            </a:r>
            <a:r>
              <a:rPr sz="1200" spc="-8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runtime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15714" y="4726051"/>
            <a:ext cx="271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Get seamless updates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Spark stack 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5" dirty="0">
                <a:latin typeface="Segoe UI"/>
                <a:cs typeface="Segoe UI"/>
              </a:rPr>
              <a:t>ensure uninterrupted</a:t>
            </a:r>
            <a:r>
              <a:rPr sz="1200" spc="-8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operations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7996" y="4726051"/>
            <a:ext cx="2542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Capture model </a:t>
            </a:r>
            <a:r>
              <a:rPr sz="1200" dirty="0">
                <a:latin typeface="Segoe UI"/>
                <a:cs typeface="Segoe UI"/>
              </a:rPr>
              <a:t>telemetry at every  </a:t>
            </a:r>
            <a:r>
              <a:rPr sz="1200" spc="-5" dirty="0">
                <a:latin typeface="Segoe UI"/>
                <a:cs typeface="Segoe UI"/>
              </a:rPr>
              <a:t>stage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5" dirty="0">
                <a:latin typeface="Segoe UI"/>
                <a:cs typeface="Segoe UI"/>
              </a:rPr>
              <a:t>enable reproduceable</a:t>
            </a:r>
            <a:r>
              <a:rPr sz="1200" spc="-7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results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7996" y="3806190"/>
            <a:ext cx="2611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Schedule notebook activities </a:t>
            </a:r>
            <a:r>
              <a:rPr sz="1200" dirty="0">
                <a:latin typeface="Segoe UI"/>
                <a:cs typeface="Segoe UI"/>
              </a:rPr>
              <a:t>as </a:t>
            </a:r>
            <a:r>
              <a:rPr sz="1200" spc="-5" dirty="0">
                <a:latin typeface="Segoe UI"/>
                <a:cs typeface="Segoe UI"/>
              </a:rPr>
              <a:t>jobs in 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let Azure Data Factory orchestrate  </a:t>
            </a:r>
            <a:r>
              <a:rPr sz="1200" dirty="0">
                <a:latin typeface="Segoe UI"/>
                <a:cs typeface="Segoe UI"/>
              </a:rPr>
              <a:t>the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61478" y="4726051"/>
            <a:ext cx="2906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Segoe UI"/>
                <a:cs typeface="Segoe UI"/>
              </a:rPr>
              <a:t>Take </a:t>
            </a:r>
            <a:r>
              <a:rPr sz="1200" spc="-5" dirty="0">
                <a:latin typeface="Segoe UI"/>
                <a:cs typeface="Segoe UI"/>
              </a:rPr>
              <a:t>advantage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spc="-5" dirty="0">
                <a:latin typeface="Segoe UI"/>
                <a:cs typeface="Segoe UI"/>
              </a:rPr>
              <a:t>Azure </a:t>
            </a:r>
            <a:r>
              <a:rPr sz="1200" dirty="0">
                <a:latin typeface="Segoe UI"/>
                <a:cs typeface="Segoe UI"/>
              </a:rPr>
              <a:t>ML Services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dirty="0">
                <a:latin typeface="Segoe UI"/>
                <a:cs typeface="Segoe UI"/>
              </a:rPr>
              <a:t>for  </a:t>
            </a:r>
            <a:r>
              <a:rPr sz="1200" spc="-5" dirty="0">
                <a:latin typeface="Segoe UI"/>
                <a:cs typeface="Segoe UI"/>
              </a:rPr>
              <a:t>simple Kubernetes </a:t>
            </a:r>
            <a:r>
              <a:rPr sz="1200" spc="-10" dirty="0">
                <a:latin typeface="Segoe UI"/>
                <a:cs typeface="Segoe UI"/>
              </a:rPr>
              <a:t>Cluster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deployments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15714" y="3806190"/>
            <a:ext cx="2797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Leverage parallelized </a:t>
            </a:r>
            <a:r>
              <a:rPr sz="1200" dirty="0">
                <a:latin typeface="Segoe UI"/>
                <a:cs typeface="Segoe UI"/>
              </a:rPr>
              <a:t>ML algorithms</a:t>
            </a:r>
            <a:r>
              <a:rPr sz="1200" spc="-1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from  </a:t>
            </a:r>
            <a:r>
              <a:rPr sz="1200" spc="-10" dirty="0">
                <a:latin typeface="Segoe UI"/>
                <a:cs typeface="Segoe UI"/>
              </a:rPr>
              <a:t>battle-tested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libraries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60297" y="1719833"/>
            <a:ext cx="425450" cy="532130"/>
          </a:xfrm>
          <a:custGeom>
            <a:avLst/>
            <a:gdLst/>
            <a:ahLst/>
            <a:cxnLst/>
            <a:rect l="l" t="t" r="r" b="b"/>
            <a:pathLst>
              <a:path w="425450" h="532130">
                <a:moveTo>
                  <a:pt x="0" y="478789"/>
                </a:moveTo>
                <a:lnTo>
                  <a:pt x="0" y="232679"/>
                </a:lnTo>
                <a:lnTo>
                  <a:pt x="0" y="106299"/>
                </a:lnTo>
                <a:lnTo>
                  <a:pt x="0" y="59737"/>
                </a:lnTo>
                <a:lnTo>
                  <a:pt x="0" y="53086"/>
                </a:lnTo>
                <a:lnTo>
                  <a:pt x="4553" y="33486"/>
                </a:lnTo>
                <a:lnTo>
                  <a:pt x="16578" y="16494"/>
                </a:lnTo>
                <a:lnTo>
                  <a:pt x="33620" y="4526"/>
                </a:lnTo>
                <a:lnTo>
                  <a:pt x="53225" y="0"/>
                </a:lnTo>
                <a:lnTo>
                  <a:pt x="268271" y="0"/>
                </a:lnTo>
                <a:lnTo>
                  <a:pt x="378699" y="0"/>
                </a:lnTo>
                <a:lnTo>
                  <a:pt x="419383" y="0"/>
                </a:lnTo>
                <a:lnTo>
                  <a:pt x="425196" y="0"/>
                </a:lnTo>
                <a:lnTo>
                  <a:pt x="425196" y="307490"/>
                </a:lnTo>
                <a:lnTo>
                  <a:pt x="425196" y="465391"/>
                </a:lnTo>
                <a:lnTo>
                  <a:pt x="425196" y="523565"/>
                </a:lnTo>
                <a:lnTo>
                  <a:pt x="425196" y="531876"/>
                </a:lnTo>
                <a:lnTo>
                  <a:pt x="210150" y="531876"/>
                </a:lnTo>
                <a:lnTo>
                  <a:pt x="99721" y="531876"/>
                </a:lnTo>
                <a:lnTo>
                  <a:pt x="59037" y="531876"/>
                </a:lnTo>
                <a:lnTo>
                  <a:pt x="53225" y="531876"/>
                </a:lnTo>
                <a:lnTo>
                  <a:pt x="32484" y="527706"/>
                </a:lnTo>
                <a:lnTo>
                  <a:pt x="15568" y="516334"/>
                </a:lnTo>
                <a:lnTo>
                  <a:pt x="4174" y="499461"/>
                </a:lnTo>
                <a:lnTo>
                  <a:pt x="0" y="478789"/>
                </a:lnTo>
                <a:lnTo>
                  <a:pt x="4174" y="458079"/>
                </a:lnTo>
                <a:lnTo>
                  <a:pt x="15568" y="441118"/>
                </a:lnTo>
                <a:lnTo>
                  <a:pt x="32484" y="429658"/>
                </a:lnTo>
                <a:lnTo>
                  <a:pt x="53225" y="425450"/>
                </a:lnTo>
                <a:lnTo>
                  <a:pt x="268271" y="425450"/>
                </a:lnTo>
                <a:lnTo>
                  <a:pt x="378699" y="425450"/>
                </a:lnTo>
                <a:lnTo>
                  <a:pt x="419383" y="425450"/>
                </a:lnTo>
                <a:lnTo>
                  <a:pt x="425196" y="4254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66597" y="1826260"/>
            <a:ext cx="212725" cy="71120"/>
          </a:xfrm>
          <a:custGeom>
            <a:avLst/>
            <a:gdLst/>
            <a:ahLst/>
            <a:cxnLst/>
            <a:rect l="l" t="t" r="r" b="b"/>
            <a:pathLst>
              <a:path w="212725" h="71119">
                <a:moveTo>
                  <a:pt x="0" y="70865"/>
                </a:moveTo>
                <a:lnTo>
                  <a:pt x="122908" y="70865"/>
                </a:lnTo>
                <a:lnTo>
                  <a:pt x="186023" y="70865"/>
                </a:lnTo>
                <a:lnTo>
                  <a:pt x="209276" y="70865"/>
                </a:lnTo>
                <a:lnTo>
                  <a:pt x="212597" y="70865"/>
                </a:lnTo>
                <a:lnTo>
                  <a:pt x="212597" y="29896"/>
                </a:lnTo>
                <a:lnTo>
                  <a:pt x="212597" y="8858"/>
                </a:lnTo>
                <a:lnTo>
                  <a:pt x="212597" y="1107"/>
                </a:lnTo>
                <a:lnTo>
                  <a:pt x="212597" y="0"/>
                </a:lnTo>
                <a:lnTo>
                  <a:pt x="89689" y="0"/>
                </a:lnTo>
                <a:lnTo>
                  <a:pt x="26574" y="0"/>
                </a:lnTo>
                <a:lnTo>
                  <a:pt x="3321" y="0"/>
                </a:lnTo>
                <a:lnTo>
                  <a:pt x="0" y="0"/>
                </a:lnTo>
                <a:lnTo>
                  <a:pt x="0" y="7086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381231" y="6376415"/>
            <a:ext cx="544195" cy="247015"/>
          </a:xfrm>
          <a:custGeom>
            <a:avLst/>
            <a:gdLst/>
            <a:ahLst/>
            <a:cxnLst/>
            <a:rect l="l" t="t" r="r" b="b"/>
            <a:pathLst>
              <a:path w="544195" h="247015">
                <a:moveTo>
                  <a:pt x="544068" y="0"/>
                </a:moveTo>
                <a:lnTo>
                  <a:pt x="0" y="0"/>
                </a:lnTo>
                <a:lnTo>
                  <a:pt x="0" y="96647"/>
                </a:lnTo>
                <a:lnTo>
                  <a:pt x="273050" y="246888"/>
                </a:lnTo>
                <a:lnTo>
                  <a:pt x="544068" y="96647"/>
                </a:lnTo>
                <a:lnTo>
                  <a:pt x="544068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54028" y="6376415"/>
            <a:ext cx="271780" cy="247015"/>
          </a:xfrm>
          <a:custGeom>
            <a:avLst/>
            <a:gdLst/>
            <a:ahLst/>
            <a:cxnLst/>
            <a:rect l="l" t="t" r="r" b="b"/>
            <a:pathLst>
              <a:path w="271779" h="247015">
                <a:moveTo>
                  <a:pt x="271272" y="0"/>
                </a:moveTo>
                <a:lnTo>
                  <a:pt x="0" y="0"/>
                </a:lnTo>
                <a:lnTo>
                  <a:pt x="0" y="246888"/>
                </a:lnTo>
                <a:lnTo>
                  <a:pt x="271272" y="96647"/>
                </a:lnTo>
                <a:lnTo>
                  <a:pt x="271272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381231" y="6222491"/>
            <a:ext cx="544195" cy="304800"/>
          </a:xfrm>
          <a:custGeom>
            <a:avLst/>
            <a:gdLst/>
            <a:ahLst/>
            <a:cxnLst/>
            <a:rect l="l" t="t" r="r" b="b"/>
            <a:pathLst>
              <a:path w="544195" h="304800">
                <a:moveTo>
                  <a:pt x="273050" y="0"/>
                </a:moveTo>
                <a:lnTo>
                  <a:pt x="0" y="153352"/>
                </a:lnTo>
                <a:lnTo>
                  <a:pt x="273050" y="304800"/>
                </a:lnTo>
                <a:lnTo>
                  <a:pt x="544068" y="153352"/>
                </a:lnTo>
                <a:lnTo>
                  <a:pt x="273050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381231" y="6173723"/>
            <a:ext cx="544195" cy="250190"/>
          </a:xfrm>
          <a:custGeom>
            <a:avLst/>
            <a:gdLst/>
            <a:ahLst/>
            <a:cxnLst/>
            <a:rect l="l" t="t" r="r" b="b"/>
            <a:pathLst>
              <a:path w="544195" h="250189">
                <a:moveTo>
                  <a:pt x="544068" y="0"/>
                </a:moveTo>
                <a:lnTo>
                  <a:pt x="0" y="0"/>
                </a:lnTo>
                <a:lnTo>
                  <a:pt x="0" y="96126"/>
                </a:lnTo>
                <a:lnTo>
                  <a:pt x="273050" y="249935"/>
                </a:lnTo>
                <a:lnTo>
                  <a:pt x="544068" y="96126"/>
                </a:lnTo>
                <a:lnTo>
                  <a:pt x="544068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654028" y="6173723"/>
            <a:ext cx="271780" cy="250190"/>
          </a:xfrm>
          <a:custGeom>
            <a:avLst/>
            <a:gdLst/>
            <a:ahLst/>
            <a:cxnLst/>
            <a:rect l="l" t="t" r="r" b="b"/>
            <a:pathLst>
              <a:path w="271779" h="250189">
                <a:moveTo>
                  <a:pt x="271272" y="0"/>
                </a:moveTo>
                <a:lnTo>
                  <a:pt x="0" y="0"/>
                </a:lnTo>
                <a:lnTo>
                  <a:pt x="0" y="249935"/>
                </a:lnTo>
                <a:lnTo>
                  <a:pt x="271272" y="96126"/>
                </a:lnTo>
                <a:lnTo>
                  <a:pt x="271272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381231" y="6022847"/>
            <a:ext cx="544195" cy="304800"/>
          </a:xfrm>
          <a:custGeom>
            <a:avLst/>
            <a:gdLst/>
            <a:ahLst/>
            <a:cxnLst/>
            <a:rect l="l" t="t" r="r" b="b"/>
            <a:pathLst>
              <a:path w="544195" h="304800">
                <a:moveTo>
                  <a:pt x="273050" y="0"/>
                </a:moveTo>
                <a:lnTo>
                  <a:pt x="0" y="151434"/>
                </a:lnTo>
                <a:lnTo>
                  <a:pt x="273050" y="304799"/>
                </a:lnTo>
                <a:lnTo>
                  <a:pt x="544068" y="151434"/>
                </a:lnTo>
                <a:lnTo>
                  <a:pt x="273050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35868" y="164592"/>
            <a:ext cx="394970" cy="82550"/>
          </a:xfrm>
          <a:custGeom>
            <a:avLst/>
            <a:gdLst/>
            <a:ahLst/>
            <a:cxnLst/>
            <a:rect l="l" t="t" r="r" b="b"/>
            <a:pathLst>
              <a:path w="394970" h="82550">
                <a:moveTo>
                  <a:pt x="0" y="13715"/>
                </a:moveTo>
                <a:lnTo>
                  <a:pt x="0" y="6096"/>
                </a:lnTo>
                <a:lnTo>
                  <a:pt x="6096" y="0"/>
                </a:lnTo>
                <a:lnTo>
                  <a:pt x="13715" y="0"/>
                </a:lnTo>
                <a:lnTo>
                  <a:pt x="381000" y="0"/>
                </a:lnTo>
                <a:lnTo>
                  <a:pt x="388620" y="0"/>
                </a:lnTo>
                <a:lnTo>
                  <a:pt x="394715" y="6096"/>
                </a:lnTo>
                <a:lnTo>
                  <a:pt x="394715" y="13715"/>
                </a:lnTo>
                <a:lnTo>
                  <a:pt x="394715" y="68579"/>
                </a:lnTo>
                <a:lnTo>
                  <a:pt x="394715" y="76200"/>
                </a:lnTo>
                <a:lnTo>
                  <a:pt x="388620" y="82296"/>
                </a:lnTo>
                <a:lnTo>
                  <a:pt x="381000" y="82296"/>
                </a:lnTo>
                <a:lnTo>
                  <a:pt x="13715" y="82296"/>
                </a:lnTo>
                <a:lnTo>
                  <a:pt x="6096" y="82296"/>
                </a:lnTo>
                <a:lnTo>
                  <a:pt x="0" y="76200"/>
                </a:lnTo>
                <a:lnTo>
                  <a:pt x="0" y="68579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057255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3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576939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2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686288" y="318515"/>
            <a:ext cx="242316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18164" y="324611"/>
            <a:ext cx="230124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37847" y="318515"/>
            <a:ext cx="242316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692383" y="266700"/>
            <a:ext cx="1282065" cy="40005"/>
          </a:xfrm>
          <a:custGeom>
            <a:avLst/>
            <a:gdLst/>
            <a:ahLst/>
            <a:cxnLst/>
            <a:rect l="l" t="t" r="r" b="b"/>
            <a:pathLst>
              <a:path w="1282065" h="40004">
                <a:moveTo>
                  <a:pt x="0" y="39624"/>
                </a:moveTo>
                <a:lnTo>
                  <a:pt x="0" y="28701"/>
                </a:lnTo>
                <a:lnTo>
                  <a:pt x="1524" y="19811"/>
                </a:lnTo>
                <a:lnTo>
                  <a:pt x="3301" y="19811"/>
                </a:lnTo>
                <a:lnTo>
                  <a:pt x="637540" y="19811"/>
                </a:lnTo>
                <a:lnTo>
                  <a:pt x="639318" y="19811"/>
                </a:lnTo>
                <a:lnTo>
                  <a:pt x="640842" y="10922"/>
                </a:lnTo>
                <a:lnTo>
                  <a:pt x="640842" y="0"/>
                </a:lnTo>
                <a:lnTo>
                  <a:pt x="640842" y="10922"/>
                </a:lnTo>
                <a:lnTo>
                  <a:pt x="642366" y="19811"/>
                </a:lnTo>
                <a:lnTo>
                  <a:pt x="644144" y="19811"/>
                </a:lnTo>
                <a:lnTo>
                  <a:pt x="1278382" y="19811"/>
                </a:lnTo>
                <a:lnTo>
                  <a:pt x="1280160" y="19811"/>
                </a:lnTo>
                <a:lnTo>
                  <a:pt x="1281684" y="28701"/>
                </a:lnTo>
                <a:lnTo>
                  <a:pt x="1281684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160172"/>
            <a:ext cx="3655695" cy="10553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500" b="1" spc="-110" dirty="0">
                <a:solidFill>
                  <a:srgbClr val="0078D6"/>
                </a:solidFill>
                <a:latin typeface="Segoe UI Semibold"/>
                <a:cs typeface="Segoe UI Semibold"/>
              </a:rPr>
              <a:t>Custom</a:t>
            </a:r>
            <a:r>
              <a:rPr sz="3500" b="1" spc="-3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95" dirty="0">
                <a:solidFill>
                  <a:srgbClr val="0078D6"/>
                </a:solidFill>
                <a:latin typeface="Segoe UI Semibold"/>
                <a:cs typeface="Segoe UI Semibold"/>
              </a:rPr>
              <a:t>IDEs</a:t>
            </a:r>
            <a:endParaRPr sz="3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Build in your environment </a:t>
            </a:r>
            <a:r>
              <a:rPr sz="1750" b="0" spc="-10" dirty="0">
                <a:solidFill>
                  <a:srgbClr val="000000"/>
                </a:solidFill>
                <a:latin typeface="Segoe UI Semibold"/>
                <a:cs typeface="Segoe UI Semibold"/>
              </a:rPr>
              <a:t>of</a:t>
            </a:r>
            <a:r>
              <a:rPr sz="175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choice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4080" y="4346575"/>
            <a:ext cx="22815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Visual </a:t>
            </a: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studio tools </a:t>
            </a: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for</a:t>
            </a:r>
            <a:r>
              <a:rPr sz="16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AI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30818" y="2483357"/>
            <a:ext cx="1649095" cy="1647825"/>
          </a:xfrm>
          <a:custGeom>
            <a:avLst/>
            <a:gdLst/>
            <a:ahLst/>
            <a:cxnLst/>
            <a:rect l="l" t="t" r="r" b="b"/>
            <a:pathLst>
              <a:path w="1649095" h="1647825">
                <a:moveTo>
                  <a:pt x="0" y="823721"/>
                </a:moveTo>
                <a:lnTo>
                  <a:pt x="1399" y="775323"/>
                </a:lnTo>
                <a:lnTo>
                  <a:pt x="5547" y="727661"/>
                </a:lnTo>
                <a:lnTo>
                  <a:pt x="12366" y="680812"/>
                </a:lnTo>
                <a:lnTo>
                  <a:pt x="21778" y="634854"/>
                </a:lnTo>
                <a:lnTo>
                  <a:pt x="33705" y="589865"/>
                </a:lnTo>
                <a:lnTo>
                  <a:pt x="48072" y="545920"/>
                </a:lnTo>
                <a:lnTo>
                  <a:pt x="64799" y="503098"/>
                </a:lnTo>
                <a:lnTo>
                  <a:pt x="83811" y="461476"/>
                </a:lnTo>
                <a:lnTo>
                  <a:pt x="105028" y="421131"/>
                </a:lnTo>
                <a:lnTo>
                  <a:pt x="128375" y="382141"/>
                </a:lnTo>
                <a:lnTo>
                  <a:pt x="153774" y="344582"/>
                </a:lnTo>
                <a:lnTo>
                  <a:pt x="181147" y="308532"/>
                </a:lnTo>
                <a:lnTo>
                  <a:pt x="210416" y="274068"/>
                </a:lnTo>
                <a:lnTo>
                  <a:pt x="241506" y="241268"/>
                </a:lnTo>
                <a:lnTo>
                  <a:pt x="274337" y="210208"/>
                </a:lnTo>
                <a:lnTo>
                  <a:pt x="308834" y="180967"/>
                </a:lnTo>
                <a:lnTo>
                  <a:pt x="344918" y="153620"/>
                </a:lnTo>
                <a:lnTo>
                  <a:pt x="382512" y="128247"/>
                </a:lnTo>
                <a:lnTo>
                  <a:pt x="421538" y="104923"/>
                </a:lnTo>
                <a:lnTo>
                  <a:pt x="461920" y="83726"/>
                </a:lnTo>
                <a:lnTo>
                  <a:pt x="503580" y="64734"/>
                </a:lnTo>
                <a:lnTo>
                  <a:pt x="546441" y="48023"/>
                </a:lnTo>
                <a:lnTo>
                  <a:pt x="590425" y="33671"/>
                </a:lnTo>
                <a:lnTo>
                  <a:pt x="635454" y="21755"/>
                </a:lnTo>
                <a:lnTo>
                  <a:pt x="681452" y="12353"/>
                </a:lnTo>
                <a:lnTo>
                  <a:pt x="728341" y="5541"/>
                </a:lnTo>
                <a:lnTo>
                  <a:pt x="776044" y="1398"/>
                </a:lnTo>
                <a:lnTo>
                  <a:pt x="824483" y="0"/>
                </a:lnTo>
                <a:lnTo>
                  <a:pt x="872923" y="1398"/>
                </a:lnTo>
                <a:lnTo>
                  <a:pt x="920626" y="5541"/>
                </a:lnTo>
                <a:lnTo>
                  <a:pt x="967515" y="12353"/>
                </a:lnTo>
                <a:lnTo>
                  <a:pt x="1013513" y="21755"/>
                </a:lnTo>
                <a:lnTo>
                  <a:pt x="1058542" y="33671"/>
                </a:lnTo>
                <a:lnTo>
                  <a:pt x="1102526" y="48023"/>
                </a:lnTo>
                <a:lnTo>
                  <a:pt x="1145387" y="64734"/>
                </a:lnTo>
                <a:lnTo>
                  <a:pt x="1187047" y="83726"/>
                </a:lnTo>
                <a:lnTo>
                  <a:pt x="1227429" y="104923"/>
                </a:lnTo>
                <a:lnTo>
                  <a:pt x="1266455" y="128247"/>
                </a:lnTo>
                <a:lnTo>
                  <a:pt x="1304049" y="153620"/>
                </a:lnTo>
                <a:lnTo>
                  <a:pt x="1340133" y="180967"/>
                </a:lnTo>
                <a:lnTo>
                  <a:pt x="1374630" y="210208"/>
                </a:lnTo>
                <a:lnTo>
                  <a:pt x="1407461" y="241268"/>
                </a:lnTo>
                <a:lnTo>
                  <a:pt x="1438551" y="274068"/>
                </a:lnTo>
                <a:lnTo>
                  <a:pt x="1467820" y="308532"/>
                </a:lnTo>
                <a:lnTo>
                  <a:pt x="1495193" y="344582"/>
                </a:lnTo>
                <a:lnTo>
                  <a:pt x="1520592" y="382141"/>
                </a:lnTo>
                <a:lnTo>
                  <a:pt x="1543939" y="421131"/>
                </a:lnTo>
                <a:lnTo>
                  <a:pt x="1565156" y="461476"/>
                </a:lnTo>
                <a:lnTo>
                  <a:pt x="1584168" y="503098"/>
                </a:lnTo>
                <a:lnTo>
                  <a:pt x="1600895" y="545920"/>
                </a:lnTo>
                <a:lnTo>
                  <a:pt x="1615262" y="589865"/>
                </a:lnTo>
                <a:lnTo>
                  <a:pt x="1627189" y="634854"/>
                </a:lnTo>
                <a:lnTo>
                  <a:pt x="1636601" y="680812"/>
                </a:lnTo>
                <a:lnTo>
                  <a:pt x="1643420" y="727661"/>
                </a:lnTo>
                <a:lnTo>
                  <a:pt x="1647568" y="775323"/>
                </a:lnTo>
                <a:lnTo>
                  <a:pt x="1648967" y="823721"/>
                </a:lnTo>
                <a:lnTo>
                  <a:pt x="1647568" y="872120"/>
                </a:lnTo>
                <a:lnTo>
                  <a:pt x="1643420" y="919782"/>
                </a:lnTo>
                <a:lnTo>
                  <a:pt x="1636601" y="966631"/>
                </a:lnTo>
                <a:lnTo>
                  <a:pt x="1627189" y="1012589"/>
                </a:lnTo>
                <a:lnTo>
                  <a:pt x="1615262" y="1057578"/>
                </a:lnTo>
                <a:lnTo>
                  <a:pt x="1600895" y="1101523"/>
                </a:lnTo>
                <a:lnTo>
                  <a:pt x="1584168" y="1144345"/>
                </a:lnTo>
                <a:lnTo>
                  <a:pt x="1565156" y="1185967"/>
                </a:lnTo>
                <a:lnTo>
                  <a:pt x="1543939" y="1226312"/>
                </a:lnTo>
                <a:lnTo>
                  <a:pt x="1520592" y="1265302"/>
                </a:lnTo>
                <a:lnTo>
                  <a:pt x="1495193" y="1302861"/>
                </a:lnTo>
                <a:lnTo>
                  <a:pt x="1467820" y="1338911"/>
                </a:lnTo>
                <a:lnTo>
                  <a:pt x="1438551" y="1373375"/>
                </a:lnTo>
                <a:lnTo>
                  <a:pt x="1407461" y="1406175"/>
                </a:lnTo>
                <a:lnTo>
                  <a:pt x="1374630" y="1437235"/>
                </a:lnTo>
                <a:lnTo>
                  <a:pt x="1340133" y="1466476"/>
                </a:lnTo>
                <a:lnTo>
                  <a:pt x="1304049" y="1493823"/>
                </a:lnTo>
                <a:lnTo>
                  <a:pt x="1266455" y="1519196"/>
                </a:lnTo>
                <a:lnTo>
                  <a:pt x="1227429" y="1542520"/>
                </a:lnTo>
                <a:lnTo>
                  <a:pt x="1187047" y="1563717"/>
                </a:lnTo>
                <a:lnTo>
                  <a:pt x="1145387" y="1582709"/>
                </a:lnTo>
                <a:lnTo>
                  <a:pt x="1102526" y="1599420"/>
                </a:lnTo>
                <a:lnTo>
                  <a:pt x="1058542" y="1613772"/>
                </a:lnTo>
                <a:lnTo>
                  <a:pt x="1013513" y="1625688"/>
                </a:lnTo>
                <a:lnTo>
                  <a:pt x="967515" y="1635090"/>
                </a:lnTo>
                <a:lnTo>
                  <a:pt x="920626" y="1641902"/>
                </a:lnTo>
                <a:lnTo>
                  <a:pt x="872923" y="1646045"/>
                </a:lnTo>
                <a:lnTo>
                  <a:pt x="824483" y="1647443"/>
                </a:lnTo>
                <a:lnTo>
                  <a:pt x="776044" y="1646045"/>
                </a:lnTo>
                <a:lnTo>
                  <a:pt x="728341" y="1641902"/>
                </a:lnTo>
                <a:lnTo>
                  <a:pt x="681452" y="1635090"/>
                </a:lnTo>
                <a:lnTo>
                  <a:pt x="635454" y="1625688"/>
                </a:lnTo>
                <a:lnTo>
                  <a:pt x="590425" y="1613772"/>
                </a:lnTo>
                <a:lnTo>
                  <a:pt x="546441" y="1599420"/>
                </a:lnTo>
                <a:lnTo>
                  <a:pt x="503580" y="1582709"/>
                </a:lnTo>
                <a:lnTo>
                  <a:pt x="461920" y="1563717"/>
                </a:lnTo>
                <a:lnTo>
                  <a:pt x="421538" y="1542520"/>
                </a:lnTo>
                <a:lnTo>
                  <a:pt x="382512" y="1519196"/>
                </a:lnTo>
                <a:lnTo>
                  <a:pt x="344918" y="1493823"/>
                </a:lnTo>
                <a:lnTo>
                  <a:pt x="308834" y="1466476"/>
                </a:lnTo>
                <a:lnTo>
                  <a:pt x="274337" y="1437235"/>
                </a:lnTo>
                <a:lnTo>
                  <a:pt x="241506" y="1406175"/>
                </a:lnTo>
                <a:lnTo>
                  <a:pt x="210416" y="1373375"/>
                </a:lnTo>
                <a:lnTo>
                  <a:pt x="181147" y="1338911"/>
                </a:lnTo>
                <a:lnTo>
                  <a:pt x="153774" y="1302861"/>
                </a:lnTo>
                <a:lnTo>
                  <a:pt x="128375" y="1265302"/>
                </a:lnTo>
                <a:lnTo>
                  <a:pt x="105028" y="1226312"/>
                </a:lnTo>
                <a:lnTo>
                  <a:pt x="83811" y="1185967"/>
                </a:lnTo>
                <a:lnTo>
                  <a:pt x="64799" y="1144345"/>
                </a:lnTo>
                <a:lnTo>
                  <a:pt x="48072" y="1101523"/>
                </a:lnTo>
                <a:lnTo>
                  <a:pt x="33705" y="1057578"/>
                </a:lnTo>
                <a:lnTo>
                  <a:pt x="21778" y="1012589"/>
                </a:lnTo>
                <a:lnTo>
                  <a:pt x="12366" y="966631"/>
                </a:lnTo>
                <a:lnTo>
                  <a:pt x="5547" y="919782"/>
                </a:lnTo>
                <a:lnTo>
                  <a:pt x="1399" y="872120"/>
                </a:lnTo>
                <a:lnTo>
                  <a:pt x="0" y="82372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47631" y="2897123"/>
            <a:ext cx="813816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96633" y="4346575"/>
            <a:ext cx="1037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Notebooks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0309" y="2483357"/>
            <a:ext cx="1649095" cy="1647825"/>
          </a:xfrm>
          <a:custGeom>
            <a:avLst/>
            <a:gdLst/>
            <a:ahLst/>
            <a:cxnLst/>
            <a:rect l="l" t="t" r="r" b="b"/>
            <a:pathLst>
              <a:path w="1649095" h="1647825">
                <a:moveTo>
                  <a:pt x="0" y="823721"/>
                </a:moveTo>
                <a:lnTo>
                  <a:pt x="1399" y="775323"/>
                </a:lnTo>
                <a:lnTo>
                  <a:pt x="5547" y="727661"/>
                </a:lnTo>
                <a:lnTo>
                  <a:pt x="12366" y="680812"/>
                </a:lnTo>
                <a:lnTo>
                  <a:pt x="21778" y="634854"/>
                </a:lnTo>
                <a:lnTo>
                  <a:pt x="33705" y="589865"/>
                </a:lnTo>
                <a:lnTo>
                  <a:pt x="48072" y="545920"/>
                </a:lnTo>
                <a:lnTo>
                  <a:pt x="64799" y="503098"/>
                </a:lnTo>
                <a:lnTo>
                  <a:pt x="83811" y="461476"/>
                </a:lnTo>
                <a:lnTo>
                  <a:pt x="105028" y="421131"/>
                </a:lnTo>
                <a:lnTo>
                  <a:pt x="128375" y="382141"/>
                </a:lnTo>
                <a:lnTo>
                  <a:pt x="153774" y="344582"/>
                </a:lnTo>
                <a:lnTo>
                  <a:pt x="181147" y="308532"/>
                </a:lnTo>
                <a:lnTo>
                  <a:pt x="210416" y="274068"/>
                </a:lnTo>
                <a:lnTo>
                  <a:pt x="241506" y="241268"/>
                </a:lnTo>
                <a:lnTo>
                  <a:pt x="274337" y="210208"/>
                </a:lnTo>
                <a:lnTo>
                  <a:pt x="308834" y="180967"/>
                </a:lnTo>
                <a:lnTo>
                  <a:pt x="344918" y="153620"/>
                </a:lnTo>
                <a:lnTo>
                  <a:pt x="382512" y="128247"/>
                </a:lnTo>
                <a:lnTo>
                  <a:pt x="421538" y="104923"/>
                </a:lnTo>
                <a:lnTo>
                  <a:pt x="461920" y="83726"/>
                </a:lnTo>
                <a:lnTo>
                  <a:pt x="503580" y="64734"/>
                </a:lnTo>
                <a:lnTo>
                  <a:pt x="546441" y="48023"/>
                </a:lnTo>
                <a:lnTo>
                  <a:pt x="590425" y="33671"/>
                </a:lnTo>
                <a:lnTo>
                  <a:pt x="635454" y="21755"/>
                </a:lnTo>
                <a:lnTo>
                  <a:pt x="681452" y="12353"/>
                </a:lnTo>
                <a:lnTo>
                  <a:pt x="728341" y="5541"/>
                </a:lnTo>
                <a:lnTo>
                  <a:pt x="776044" y="1398"/>
                </a:lnTo>
                <a:lnTo>
                  <a:pt x="824484" y="0"/>
                </a:lnTo>
                <a:lnTo>
                  <a:pt x="872923" y="1398"/>
                </a:lnTo>
                <a:lnTo>
                  <a:pt x="920626" y="5541"/>
                </a:lnTo>
                <a:lnTo>
                  <a:pt x="967515" y="12353"/>
                </a:lnTo>
                <a:lnTo>
                  <a:pt x="1013513" y="21755"/>
                </a:lnTo>
                <a:lnTo>
                  <a:pt x="1058542" y="33671"/>
                </a:lnTo>
                <a:lnTo>
                  <a:pt x="1102526" y="48023"/>
                </a:lnTo>
                <a:lnTo>
                  <a:pt x="1145387" y="64734"/>
                </a:lnTo>
                <a:lnTo>
                  <a:pt x="1187047" y="83726"/>
                </a:lnTo>
                <a:lnTo>
                  <a:pt x="1227429" y="104923"/>
                </a:lnTo>
                <a:lnTo>
                  <a:pt x="1266455" y="128247"/>
                </a:lnTo>
                <a:lnTo>
                  <a:pt x="1304049" y="153620"/>
                </a:lnTo>
                <a:lnTo>
                  <a:pt x="1340133" y="180967"/>
                </a:lnTo>
                <a:lnTo>
                  <a:pt x="1374630" y="210208"/>
                </a:lnTo>
                <a:lnTo>
                  <a:pt x="1407461" y="241268"/>
                </a:lnTo>
                <a:lnTo>
                  <a:pt x="1438551" y="274068"/>
                </a:lnTo>
                <a:lnTo>
                  <a:pt x="1467820" y="308532"/>
                </a:lnTo>
                <a:lnTo>
                  <a:pt x="1495193" y="344582"/>
                </a:lnTo>
                <a:lnTo>
                  <a:pt x="1520592" y="382141"/>
                </a:lnTo>
                <a:lnTo>
                  <a:pt x="1543939" y="421131"/>
                </a:lnTo>
                <a:lnTo>
                  <a:pt x="1565156" y="461476"/>
                </a:lnTo>
                <a:lnTo>
                  <a:pt x="1584168" y="503098"/>
                </a:lnTo>
                <a:lnTo>
                  <a:pt x="1600895" y="545920"/>
                </a:lnTo>
                <a:lnTo>
                  <a:pt x="1615262" y="589865"/>
                </a:lnTo>
                <a:lnTo>
                  <a:pt x="1627189" y="634854"/>
                </a:lnTo>
                <a:lnTo>
                  <a:pt x="1636601" y="680812"/>
                </a:lnTo>
                <a:lnTo>
                  <a:pt x="1643420" y="727661"/>
                </a:lnTo>
                <a:lnTo>
                  <a:pt x="1647568" y="775323"/>
                </a:lnTo>
                <a:lnTo>
                  <a:pt x="1648967" y="823721"/>
                </a:lnTo>
                <a:lnTo>
                  <a:pt x="1647568" y="872120"/>
                </a:lnTo>
                <a:lnTo>
                  <a:pt x="1643420" y="919782"/>
                </a:lnTo>
                <a:lnTo>
                  <a:pt x="1636601" y="966631"/>
                </a:lnTo>
                <a:lnTo>
                  <a:pt x="1627189" y="1012589"/>
                </a:lnTo>
                <a:lnTo>
                  <a:pt x="1615262" y="1057578"/>
                </a:lnTo>
                <a:lnTo>
                  <a:pt x="1600895" y="1101523"/>
                </a:lnTo>
                <a:lnTo>
                  <a:pt x="1584168" y="1144345"/>
                </a:lnTo>
                <a:lnTo>
                  <a:pt x="1565156" y="1185967"/>
                </a:lnTo>
                <a:lnTo>
                  <a:pt x="1543939" y="1226312"/>
                </a:lnTo>
                <a:lnTo>
                  <a:pt x="1520592" y="1265302"/>
                </a:lnTo>
                <a:lnTo>
                  <a:pt x="1495193" y="1302861"/>
                </a:lnTo>
                <a:lnTo>
                  <a:pt x="1467820" y="1338911"/>
                </a:lnTo>
                <a:lnTo>
                  <a:pt x="1438551" y="1373375"/>
                </a:lnTo>
                <a:lnTo>
                  <a:pt x="1407461" y="1406175"/>
                </a:lnTo>
                <a:lnTo>
                  <a:pt x="1374630" y="1437235"/>
                </a:lnTo>
                <a:lnTo>
                  <a:pt x="1340133" y="1466476"/>
                </a:lnTo>
                <a:lnTo>
                  <a:pt x="1304049" y="1493823"/>
                </a:lnTo>
                <a:lnTo>
                  <a:pt x="1266455" y="1519196"/>
                </a:lnTo>
                <a:lnTo>
                  <a:pt x="1227429" y="1542520"/>
                </a:lnTo>
                <a:lnTo>
                  <a:pt x="1187047" y="1563717"/>
                </a:lnTo>
                <a:lnTo>
                  <a:pt x="1145387" y="1582709"/>
                </a:lnTo>
                <a:lnTo>
                  <a:pt x="1102526" y="1599420"/>
                </a:lnTo>
                <a:lnTo>
                  <a:pt x="1058542" y="1613772"/>
                </a:lnTo>
                <a:lnTo>
                  <a:pt x="1013513" y="1625688"/>
                </a:lnTo>
                <a:lnTo>
                  <a:pt x="967515" y="1635090"/>
                </a:lnTo>
                <a:lnTo>
                  <a:pt x="920626" y="1641902"/>
                </a:lnTo>
                <a:lnTo>
                  <a:pt x="872923" y="1646045"/>
                </a:lnTo>
                <a:lnTo>
                  <a:pt x="824484" y="1647443"/>
                </a:lnTo>
                <a:lnTo>
                  <a:pt x="776044" y="1646045"/>
                </a:lnTo>
                <a:lnTo>
                  <a:pt x="728341" y="1641902"/>
                </a:lnTo>
                <a:lnTo>
                  <a:pt x="681452" y="1635090"/>
                </a:lnTo>
                <a:lnTo>
                  <a:pt x="635454" y="1625688"/>
                </a:lnTo>
                <a:lnTo>
                  <a:pt x="590425" y="1613772"/>
                </a:lnTo>
                <a:lnTo>
                  <a:pt x="546441" y="1599420"/>
                </a:lnTo>
                <a:lnTo>
                  <a:pt x="503580" y="1582709"/>
                </a:lnTo>
                <a:lnTo>
                  <a:pt x="461920" y="1563717"/>
                </a:lnTo>
                <a:lnTo>
                  <a:pt x="421538" y="1542520"/>
                </a:lnTo>
                <a:lnTo>
                  <a:pt x="382512" y="1519196"/>
                </a:lnTo>
                <a:lnTo>
                  <a:pt x="344918" y="1493823"/>
                </a:lnTo>
                <a:lnTo>
                  <a:pt x="308834" y="1466476"/>
                </a:lnTo>
                <a:lnTo>
                  <a:pt x="274337" y="1437235"/>
                </a:lnTo>
                <a:lnTo>
                  <a:pt x="241506" y="1406175"/>
                </a:lnTo>
                <a:lnTo>
                  <a:pt x="210416" y="1373375"/>
                </a:lnTo>
                <a:lnTo>
                  <a:pt x="181147" y="1338911"/>
                </a:lnTo>
                <a:lnTo>
                  <a:pt x="153774" y="1302861"/>
                </a:lnTo>
                <a:lnTo>
                  <a:pt x="128375" y="1265302"/>
                </a:lnTo>
                <a:lnTo>
                  <a:pt x="105028" y="1226312"/>
                </a:lnTo>
                <a:lnTo>
                  <a:pt x="83811" y="1185967"/>
                </a:lnTo>
                <a:lnTo>
                  <a:pt x="64799" y="1144345"/>
                </a:lnTo>
                <a:lnTo>
                  <a:pt x="48072" y="1101523"/>
                </a:lnTo>
                <a:lnTo>
                  <a:pt x="33705" y="1057578"/>
                </a:lnTo>
                <a:lnTo>
                  <a:pt x="21778" y="1012589"/>
                </a:lnTo>
                <a:lnTo>
                  <a:pt x="12366" y="966631"/>
                </a:lnTo>
                <a:lnTo>
                  <a:pt x="5547" y="919782"/>
                </a:lnTo>
                <a:lnTo>
                  <a:pt x="1399" y="872120"/>
                </a:lnTo>
                <a:lnTo>
                  <a:pt x="0" y="82372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41475" y="4346575"/>
            <a:ext cx="782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6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studio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7527" y="2938272"/>
            <a:ext cx="950975" cy="736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9294" y="2483357"/>
            <a:ext cx="1649095" cy="1647825"/>
          </a:xfrm>
          <a:custGeom>
            <a:avLst/>
            <a:gdLst/>
            <a:ahLst/>
            <a:cxnLst/>
            <a:rect l="l" t="t" r="r" b="b"/>
            <a:pathLst>
              <a:path w="1649095" h="1647825">
                <a:moveTo>
                  <a:pt x="0" y="823721"/>
                </a:moveTo>
                <a:lnTo>
                  <a:pt x="1399" y="775323"/>
                </a:lnTo>
                <a:lnTo>
                  <a:pt x="5547" y="727661"/>
                </a:lnTo>
                <a:lnTo>
                  <a:pt x="12366" y="680812"/>
                </a:lnTo>
                <a:lnTo>
                  <a:pt x="21778" y="634854"/>
                </a:lnTo>
                <a:lnTo>
                  <a:pt x="33705" y="589865"/>
                </a:lnTo>
                <a:lnTo>
                  <a:pt x="48072" y="545920"/>
                </a:lnTo>
                <a:lnTo>
                  <a:pt x="64799" y="503098"/>
                </a:lnTo>
                <a:lnTo>
                  <a:pt x="83811" y="461476"/>
                </a:lnTo>
                <a:lnTo>
                  <a:pt x="105028" y="421131"/>
                </a:lnTo>
                <a:lnTo>
                  <a:pt x="128375" y="382141"/>
                </a:lnTo>
                <a:lnTo>
                  <a:pt x="153774" y="344582"/>
                </a:lnTo>
                <a:lnTo>
                  <a:pt x="181147" y="308532"/>
                </a:lnTo>
                <a:lnTo>
                  <a:pt x="210416" y="274068"/>
                </a:lnTo>
                <a:lnTo>
                  <a:pt x="241506" y="241268"/>
                </a:lnTo>
                <a:lnTo>
                  <a:pt x="274337" y="210208"/>
                </a:lnTo>
                <a:lnTo>
                  <a:pt x="308834" y="180967"/>
                </a:lnTo>
                <a:lnTo>
                  <a:pt x="344918" y="153620"/>
                </a:lnTo>
                <a:lnTo>
                  <a:pt x="382512" y="128247"/>
                </a:lnTo>
                <a:lnTo>
                  <a:pt x="421538" y="104923"/>
                </a:lnTo>
                <a:lnTo>
                  <a:pt x="461920" y="83726"/>
                </a:lnTo>
                <a:lnTo>
                  <a:pt x="503580" y="64734"/>
                </a:lnTo>
                <a:lnTo>
                  <a:pt x="546441" y="48023"/>
                </a:lnTo>
                <a:lnTo>
                  <a:pt x="590425" y="33671"/>
                </a:lnTo>
                <a:lnTo>
                  <a:pt x="635454" y="21755"/>
                </a:lnTo>
                <a:lnTo>
                  <a:pt x="681452" y="12353"/>
                </a:lnTo>
                <a:lnTo>
                  <a:pt x="728341" y="5541"/>
                </a:lnTo>
                <a:lnTo>
                  <a:pt x="776044" y="1398"/>
                </a:lnTo>
                <a:lnTo>
                  <a:pt x="824483" y="0"/>
                </a:lnTo>
                <a:lnTo>
                  <a:pt x="872923" y="1398"/>
                </a:lnTo>
                <a:lnTo>
                  <a:pt x="920626" y="5541"/>
                </a:lnTo>
                <a:lnTo>
                  <a:pt x="967515" y="12353"/>
                </a:lnTo>
                <a:lnTo>
                  <a:pt x="1013513" y="21755"/>
                </a:lnTo>
                <a:lnTo>
                  <a:pt x="1058542" y="33671"/>
                </a:lnTo>
                <a:lnTo>
                  <a:pt x="1102526" y="48023"/>
                </a:lnTo>
                <a:lnTo>
                  <a:pt x="1145387" y="64734"/>
                </a:lnTo>
                <a:lnTo>
                  <a:pt x="1187047" y="83726"/>
                </a:lnTo>
                <a:lnTo>
                  <a:pt x="1227429" y="104923"/>
                </a:lnTo>
                <a:lnTo>
                  <a:pt x="1266455" y="128247"/>
                </a:lnTo>
                <a:lnTo>
                  <a:pt x="1304049" y="153620"/>
                </a:lnTo>
                <a:lnTo>
                  <a:pt x="1340133" y="180967"/>
                </a:lnTo>
                <a:lnTo>
                  <a:pt x="1374630" y="210208"/>
                </a:lnTo>
                <a:lnTo>
                  <a:pt x="1407461" y="241268"/>
                </a:lnTo>
                <a:lnTo>
                  <a:pt x="1438551" y="274068"/>
                </a:lnTo>
                <a:lnTo>
                  <a:pt x="1467820" y="308532"/>
                </a:lnTo>
                <a:lnTo>
                  <a:pt x="1495193" y="344582"/>
                </a:lnTo>
                <a:lnTo>
                  <a:pt x="1520592" y="382141"/>
                </a:lnTo>
                <a:lnTo>
                  <a:pt x="1543939" y="421131"/>
                </a:lnTo>
                <a:lnTo>
                  <a:pt x="1565156" y="461476"/>
                </a:lnTo>
                <a:lnTo>
                  <a:pt x="1584168" y="503098"/>
                </a:lnTo>
                <a:lnTo>
                  <a:pt x="1600895" y="545920"/>
                </a:lnTo>
                <a:lnTo>
                  <a:pt x="1615262" y="589865"/>
                </a:lnTo>
                <a:lnTo>
                  <a:pt x="1627189" y="634854"/>
                </a:lnTo>
                <a:lnTo>
                  <a:pt x="1636601" y="680812"/>
                </a:lnTo>
                <a:lnTo>
                  <a:pt x="1643420" y="727661"/>
                </a:lnTo>
                <a:lnTo>
                  <a:pt x="1647568" y="775323"/>
                </a:lnTo>
                <a:lnTo>
                  <a:pt x="1648968" y="823721"/>
                </a:lnTo>
                <a:lnTo>
                  <a:pt x="1647568" y="872120"/>
                </a:lnTo>
                <a:lnTo>
                  <a:pt x="1643420" y="919782"/>
                </a:lnTo>
                <a:lnTo>
                  <a:pt x="1636601" y="966631"/>
                </a:lnTo>
                <a:lnTo>
                  <a:pt x="1627189" y="1012589"/>
                </a:lnTo>
                <a:lnTo>
                  <a:pt x="1615262" y="1057578"/>
                </a:lnTo>
                <a:lnTo>
                  <a:pt x="1600895" y="1101523"/>
                </a:lnTo>
                <a:lnTo>
                  <a:pt x="1584168" y="1144345"/>
                </a:lnTo>
                <a:lnTo>
                  <a:pt x="1565156" y="1185967"/>
                </a:lnTo>
                <a:lnTo>
                  <a:pt x="1543939" y="1226312"/>
                </a:lnTo>
                <a:lnTo>
                  <a:pt x="1520592" y="1265302"/>
                </a:lnTo>
                <a:lnTo>
                  <a:pt x="1495193" y="1302861"/>
                </a:lnTo>
                <a:lnTo>
                  <a:pt x="1467820" y="1338911"/>
                </a:lnTo>
                <a:lnTo>
                  <a:pt x="1438551" y="1373375"/>
                </a:lnTo>
                <a:lnTo>
                  <a:pt x="1407461" y="1406175"/>
                </a:lnTo>
                <a:lnTo>
                  <a:pt x="1374630" y="1437235"/>
                </a:lnTo>
                <a:lnTo>
                  <a:pt x="1340133" y="1466476"/>
                </a:lnTo>
                <a:lnTo>
                  <a:pt x="1304049" y="1493823"/>
                </a:lnTo>
                <a:lnTo>
                  <a:pt x="1266455" y="1519196"/>
                </a:lnTo>
                <a:lnTo>
                  <a:pt x="1227429" y="1542520"/>
                </a:lnTo>
                <a:lnTo>
                  <a:pt x="1187047" y="1563717"/>
                </a:lnTo>
                <a:lnTo>
                  <a:pt x="1145387" y="1582709"/>
                </a:lnTo>
                <a:lnTo>
                  <a:pt x="1102526" y="1599420"/>
                </a:lnTo>
                <a:lnTo>
                  <a:pt x="1058542" y="1613772"/>
                </a:lnTo>
                <a:lnTo>
                  <a:pt x="1013513" y="1625688"/>
                </a:lnTo>
                <a:lnTo>
                  <a:pt x="967515" y="1635090"/>
                </a:lnTo>
                <a:lnTo>
                  <a:pt x="920626" y="1641902"/>
                </a:lnTo>
                <a:lnTo>
                  <a:pt x="872923" y="1646045"/>
                </a:lnTo>
                <a:lnTo>
                  <a:pt x="824483" y="1647443"/>
                </a:lnTo>
                <a:lnTo>
                  <a:pt x="776044" y="1646045"/>
                </a:lnTo>
                <a:lnTo>
                  <a:pt x="728341" y="1641902"/>
                </a:lnTo>
                <a:lnTo>
                  <a:pt x="681452" y="1635090"/>
                </a:lnTo>
                <a:lnTo>
                  <a:pt x="635454" y="1625688"/>
                </a:lnTo>
                <a:lnTo>
                  <a:pt x="590425" y="1613772"/>
                </a:lnTo>
                <a:lnTo>
                  <a:pt x="546441" y="1599420"/>
                </a:lnTo>
                <a:lnTo>
                  <a:pt x="503580" y="1582709"/>
                </a:lnTo>
                <a:lnTo>
                  <a:pt x="461920" y="1563717"/>
                </a:lnTo>
                <a:lnTo>
                  <a:pt x="421538" y="1542520"/>
                </a:lnTo>
                <a:lnTo>
                  <a:pt x="382512" y="1519196"/>
                </a:lnTo>
                <a:lnTo>
                  <a:pt x="344918" y="1493823"/>
                </a:lnTo>
                <a:lnTo>
                  <a:pt x="308834" y="1466476"/>
                </a:lnTo>
                <a:lnTo>
                  <a:pt x="274337" y="1437235"/>
                </a:lnTo>
                <a:lnTo>
                  <a:pt x="241506" y="1406175"/>
                </a:lnTo>
                <a:lnTo>
                  <a:pt x="210416" y="1373375"/>
                </a:lnTo>
                <a:lnTo>
                  <a:pt x="181147" y="1338911"/>
                </a:lnTo>
                <a:lnTo>
                  <a:pt x="153774" y="1302861"/>
                </a:lnTo>
                <a:lnTo>
                  <a:pt x="128375" y="1265302"/>
                </a:lnTo>
                <a:lnTo>
                  <a:pt x="105028" y="1226312"/>
                </a:lnTo>
                <a:lnTo>
                  <a:pt x="83811" y="1185967"/>
                </a:lnTo>
                <a:lnTo>
                  <a:pt x="64799" y="1144345"/>
                </a:lnTo>
                <a:lnTo>
                  <a:pt x="48072" y="1101523"/>
                </a:lnTo>
                <a:lnTo>
                  <a:pt x="33705" y="1057578"/>
                </a:lnTo>
                <a:lnTo>
                  <a:pt x="21778" y="1012589"/>
                </a:lnTo>
                <a:lnTo>
                  <a:pt x="12366" y="966631"/>
                </a:lnTo>
                <a:lnTo>
                  <a:pt x="5547" y="919782"/>
                </a:lnTo>
                <a:lnTo>
                  <a:pt x="1399" y="872120"/>
                </a:lnTo>
                <a:lnTo>
                  <a:pt x="0" y="82372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48709" y="4346575"/>
            <a:ext cx="851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PyCharm</a:t>
            </a:r>
            <a:endParaRPr sz="1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25467" y="2859023"/>
            <a:ext cx="896112" cy="894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9802" y="2483357"/>
            <a:ext cx="1649095" cy="1647825"/>
          </a:xfrm>
          <a:custGeom>
            <a:avLst/>
            <a:gdLst/>
            <a:ahLst/>
            <a:cxnLst/>
            <a:rect l="l" t="t" r="r" b="b"/>
            <a:pathLst>
              <a:path w="1649095" h="1647825">
                <a:moveTo>
                  <a:pt x="0" y="823721"/>
                </a:moveTo>
                <a:lnTo>
                  <a:pt x="1399" y="775323"/>
                </a:lnTo>
                <a:lnTo>
                  <a:pt x="5547" y="727661"/>
                </a:lnTo>
                <a:lnTo>
                  <a:pt x="12366" y="680812"/>
                </a:lnTo>
                <a:lnTo>
                  <a:pt x="21778" y="634854"/>
                </a:lnTo>
                <a:lnTo>
                  <a:pt x="33705" y="589865"/>
                </a:lnTo>
                <a:lnTo>
                  <a:pt x="48072" y="545920"/>
                </a:lnTo>
                <a:lnTo>
                  <a:pt x="64799" y="503098"/>
                </a:lnTo>
                <a:lnTo>
                  <a:pt x="83811" y="461476"/>
                </a:lnTo>
                <a:lnTo>
                  <a:pt x="105028" y="421131"/>
                </a:lnTo>
                <a:lnTo>
                  <a:pt x="128375" y="382141"/>
                </a:lnTo>
                <a:lnTo>
                  <a:pt x="153774" y="344582"/>
                </a:lnTo>
                <a:lnTo>
                  <a:pt x="181147" y="308532"/>
                </a:lnTo>
                <a:lnTo>
                  <a:pt x="210416" y="274068"/>
                </a:lnTo>
                <a:lnTo>
                  <a:pt x="241506" y="241268"/>
                </a:lnTo>
                <a:lnTo>
                  <a:pt x="274337" y="210208"/>
                </a:lnTo>
                <a:lnTo>
                  <a:pt x="308834" y="180967"/>
                </a:lnTo>
                <a:lnTo>
                  <a:pt x="344918" y="153620"/>
                </a:lnTo>
                <a:lnTo>
                  <a:pt x="382512" y="128247"/>
                </a:lnTo>
                <a:lnTo>
                  <a:pt x="421538" y="104923"/>
                </a:lnTo>
                <a:lnTo>
                  <a:pt x="461920" y="83726"/>
                </a:lnTo>
                <a:lnTo>
                  <a:pt x="503580" y="64734"/>
                </a:lnTo>
                <a:lnTo>
                  <a:pt x="546441" y="48023"/>
                </a:lnTo>
                <a:lnTo>
                  <a:pt x="590425" y="33671"/>
                </a:lnTo>
                <a:lnTo>
                  <a:pt x="635454" y="21755"/>
                </a:lnTo>
                <a:lnTo>
                  <a:pt x="681452" y="12353"/>
                </a:lnTo>
                <a:lnTo>
                  <a:pt x="728341" y="5541"/>
                </a:lnTo>
                <a:lnTo>
                  <a:pt x="776044" y="1398"/>
                </a:lnTo>
                <a:lnTo>
                  <a:pt x="824484" y="0"/>
                </a:lnTo>
                <a:lnTo>
                  <a:pt x="872923" y="1398"/>
                </a:lnTo>
                <a:lnTo>
                  <a:pt x="920626" y="5541"/>
                </a:lnTo>
                <a:lnTo>
                  <a:pt x="967515" y="12353"/>
                </a:lnTo>
                <a:lnTo>
                  <a:pt x="1013513" y="21755"/>
                </a:lnTo>
                <a:lnTo>
                  <a:pt x="1058542" y="33671"/>
                </a:lnTo>
                <a:lnTo>
                  <a:pt x="1102526" y="48023"/>
                </a:lnTo>
                <a:lnTo>
                  <a:pt x="1145387" y="64734"/>
                </a:lnTo>
                <a:lnTo>
                  <a:pt x="1187047" y="83726"/>
                </a:lnTo>
                <a:lnTo>
                  <a:pt x="1227429" y="104923"/>
                </a:lnTo>
                <a:lnTo>
                  <a:pt x="1266455" y="128247"/>
                </a:lnTo>
                <a:lnTo>
                  <a:pt x="1304049" y="153620"/>
                </a:lnTo>
                <a:lnTo>
                  <a:pt x="1340133" y="180967"/>
                </a:lnTo>
                <a:lnTo>
                  <a:pt x="1374630" y="210208"/>
                </a:lnTo>
                <a:lnTo>
                  <a:pt x="1407461" y="241268"/>
                </a:lnTo>
                <a:lnTo>
                  <a:pt x="1438551" y="274068"/>
                </a:lnTo>
                <a:lnTo>
                  <a:pt x="1467820" y="308532"/>
                </a:lnTo>
                <a:lnTo>
                  <a:pt x="1495193" y="344582"/>
                </a:lnTo>
                <a:lnTo>
                  <a:pt x="1520592" y="382141"/>
                </a:lnTo>
                <a:lnTo>
                  <a:pt x="1543939" y="421131"/>
                </a:lnTo>
                <a:lnTo>
                  <a:pt x="1565156" y="461476"/>
                </a:lnTo>
                <a:lnTo>
                  <a:pt x="1584168" y="503098"/>
                </a:lnTo>
                <a:lnTo>
                  <a:pt x="1600895" y="545920"/>
                </a:lnTo>
                <a:lnTo>
                  <a:pt x="1615262" y="589865"/>
                </a:lnTo>
                <a:lnTo>
                  <a:pt x="1627189" y="634854"/>
                </a:lnTo>
                <a:lnTo>
                  <a:pt x="1636601" y="680812"/>
                </a:lnTo>
                <a:lnTo>
                  <a:pt x="1643420" y="727661"/>
                </a:lnTo>
                <a:lnTo>
                  <a:pt x="1647568" y="775323"/>
                </a:lnTo>
                <a:lnTo>
                  <a:pt x="1648968" y="823721"/>
                </a:lnTo>
                <a:lnTo>
                  <a:pt x="1647568" y="872120"/>
                </a:lnTo>
                <a:lnTo>
                  <a:pt x="1643420" y="919782"/>
                </a:lnTo>
                <a:lnTo>
                  <a:pt x="1636601" y="966631"/>
                </a:lnTo>
                <a:lnTo>
                  <a:pt x="1627189" y="1012589"/>
                </a:lnTo>
                <a:lnTo>
                  <a:pt x="1615262" y="1057578"/>
                </a:lnTo>
                <a:lnTo>
                  <a:pt x="1600895" y="1101523"/>
                </a:lnTo>
                <a:lnTo>
                  <a:pt x="1584168" y="1144345"/>
                </a:lnTo>
                <a:lnTo>
                  <a:pt x="1565156" y="1185967"/>
                </a:lnTo>
                <a:lnTo>
                  <a:pt x="1543939" y="1226312"/>
                </a:lnTo>
                <a:lnTo>
                  <a:pt x="1520592" y="1265302"/>
                </a:lnTo>
                <a:lnTo>
                  <a:pt x="1495193" y="1302861"/>
                </a:lnTo>
                <a:lnTo>
                  <a:pt x="1467820" y="1338911"/>
                </a:lnTo>
                <a:lnTo>
                  <a:pt x="1438551" y="1373375"/>
                </a:lnTo>
                <a:lnTo>
                  <a:pt x="1407461" y="1406175"/>
                </a:lnTo>
                <a:lnTo>
                  <a:pt x="1374630" y="1437235"/>
                </a:lnTo>
                <a:lnTo>
                  <a:pt x="1340133" y="1466476"/>
                </a:lnTo>
                <a:lnTo>
                  <a:pt x="1304049" y="1493823"/>
                </a:lnTo>
                <a:lnTo>
                  <a:pt x="1266455" y="1519196"/>
                </a:lnTo>
                <a:lnTo>
                  <a:pt x="1227429" y="1542520"/>
                </a:lnTo>
                <a:lnTo>
                  <a:pt x="1187047" y="1563717"/>
                </a:lnTo>
                <a:lnTo>
                  <a:pt x="1145387" y="1582709"/>
                </a:lnTo>
                <a:lnTo>
                  <a:pt x="1102526" y="1599420"/>
                </a:lnTo>
                <a:lnTo>
                  <a:pt x="1058542" y="1613772"/>
                </a:lnTo>
                <a:lnTo>
                  <a:pt x="1013513" y="1625688"/>
                </a:lnTo>
                <a:lnTo>
                  <a:pt x="967515" y="1635090"/>
                </a:lnTo>
                <a:lnTo>
                  <a:pt x="920626" y="1641902"/>
                </a:lnTo>
                <a:lnTo>
                  <a:pt x="872923" y="1646045"/>
                </a:lnTo>
                <a:lnTo>
                  <a:pt x="824484" y="1647443"/>
                </a:lnTo>
                <a:lnTo>
                  <a:pt x="776044" y="1646045"/>
                </a:lnTo>
                <a:lnTo>
                  <a:pt x="728341" y="1641902"/>
                </a:lnTo>
                <a:lnTo>
                  <a:pt x="681452" y="1635090"/>
                </a:lnTo>
                <a:lnTo>
                  <a:pt x="635454" y="1625688"/>
                </a:lnTo>
                <a:lnTo>
                  <a:pt x="590425" y="1613772"/>
                </a:lnTo>
                <a:lnTo>
                  <a:pt x="546441" y="1599420"/>
                </a:lnTo>
                <a:lnTo>
                  <a:pt x="503580" y="1582709"/>
                </a:lnTo>
                <a:lnTo>
                  <a:pt x="461920" y="1563717"/>
                </a:lnTo>
                <a:lnTo>
                  <a:pt x="421538" y="1542520"/>
                </a:lnTo>
                <a:lnTo>
                  <a:pt x="382512" y="1519196"/>
                </a:lnTo>
                <a:lnTo>
                  <a:pt x="344918" y="1493823"/>
                </a:lnTo>
                <a:lnTo>
                  <a:pt x="308834" y="1466476"/>
                </a:lnTo>
                <a:lnTo>
                  <a:pt x="274337" y="1437235"/>
                </a:lnTo>
                <a:lnTo>
                  <a:pt x="241506" y="1406175"/>
                </a:lnTo>
                <a:lnTo>
                  <a:pt x="210416" y="1373375"/>
                </a:lnTo>
                <a:lnTo>
                  <a:pt x="181147" y="1338911"/>
                </a:lnTo>
                <a:lnTo>
                  <a:pt x="153774" y="1302861"/>
                </a:lnTo>
                <a:lnTo>
                  <a:pt x="128375" y="1265302"/>
                </a:lnTo>
                <a:lnTo>
                  <a:pt x="105028" y="1226312"/>
                </a:lnTo>
                <a:lnTo>
                  <a:pt x="83811" y="1185967"/>
                </a:lnTo>
                <a:lnTo>
                  <a:pt x="64799" y="1144345"/>
                </a:lnTo>
                <a:lnTo>
                  <a:pt x="48072" y="1101523"/>
                </a:lnTo>
                <a:lnTo>
                  <a:pt x="33705" y="1057578"/>
                </a:lnTo>
                <a:lnTo>
                  <a:pt x="21778" y="1012589"/>
                </a:lnTo>
                <a:lnTo>
                  <a:pt x="12366" y="966631"/>
                </a:lnTo>
                <a:lnTo>
                  <a:pt x="5547" y="919782"/>
                </a:lnTo>
                <a:lnTo>
                  <a:pt x="1399" y="872120"/>
                </a:lnTo>
                <a:lnTo>
                  <a:pt x="0" y="82372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01968" y="2831592"/>
            <a:ext cx="960120" cy="10012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35868" y="164592"/>
            <a:ext cx="394970" cy="82550"/>
          </a:xfrm>
          <a:custGeom>
            <a:avLst/>
            <a:gdLst/>
            <a:ahLst/>
            <a:cxnLst/>
            <a:rect l="l" t="t" r="r" b="b"/>
            <a:pathLst>
              <a:path w="394970" h="82550">
                <a:moveTo>
                  <a:pt x="0" y="13715"/>
                </a:moveTo>
                <a:lnTo>
                  <a:pt x="0" y="6096"/>
                </a:lnTo>
                <a:lnTo>
                  <a:pt x="6096" y="0"/>
                </a:lnTo>
                <a:lnTo>
                  <a:pt x="13715" y="0"/>
                </a:lnTo>
                <a:lnTo>
                  <a:pt x="381000" y="0"/>
                </a:lnTo>
                <a:lnTo>
                  <a:pt x="388620" y="0"/>
                </a:lnTo>
                <a:lnTo>
                  <a:pt x="394715" y="6096"/>
                </a:lnTo>
                <a:lnTo>
                  <a:pt x="394715" y="13715"/>
                </a:lnTo>
                <a:lnTo>
                  <a:pt x="394715" y="68579"/>
                </a:lnTo>
                <a:lnTo>
                  <a:pt x="394715" y="76200"/>
                </a:lnTo>
                <a:lnTo>
                  <a:pt x="388620" y="82296"/>
                </a:lnTo>
                <a:lnTo>
                  <a:pt x="381000" y="82296"/>
                </a:lnTo>
                <a:lnTo>
                  <a:pt x="13715" y="82296"/>
                </a:lnTo>
                <a:lnTo>
                  <a:pt x="6096" y="82296"/>
                </a:lnTo>
                <a:lnTo>
                  <a:pt x="0" y="76200"/>
                </a:lnTo>
                <a:lnTo>
                  <a:pt x="0" y="68579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57255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3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6939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2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86288" y="318515"/>
            <a:ext cx="242316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18164" y="324611"/>
            <a:ext cx="230124" cy="201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37847" y="318515"/>
            <a:ext cx="242316" cy="213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692383" y="266700"/>
            <a:ext cx="1282065" cy="40005"/>
          </a:xfrm>
          <a:custGeom>
            <a:avLst/>
            <a:gdLst/>
            <a:ahLst/>
            <a:cxnLst/>
            <a:rect l="l" t="t" r="r" b="b"/>
            <a:pathLst>
              <a:path w="1282065" h="40004">
                <a:moveTo>
                  <a:pt x="0" y="39624"/>
                </a:moveTo>
                <a:lnTo>
                  <a:pt x="0" y="28701"/>
                </a:lnTo>
                <a:lnTo>
                  <a:pt x="1524" y="19811"/>
                </a:lnTo>
                <a:lnTo>
                  <a:pt x="3301" y="19811"/>
                </a:lnTo>
                <a:lnTo>
                  <a:pt x="637540" y="19811"/>
                </a:lnTo>
                <a:lnTo>
                  <a:pt x="639318" y="19811"/>
                </a:lnTo>
                <a:lnTo>
                  <a:pt x="640842" y="10922"/>
                </a:lnTo>
                <a:lnTo>
                  <a:pt x="640842" y="0"/>
                </a:lnTo>
                <a:lnTo>
                  <a:pt x="640842" y="10922"/>
                </a:lnTo>
                <a:lnTo>
                  <a:pt x="642366" y="19811"/>
                </a:lnTo>
                <a:lnTo>
                  <a:pt x="644144" y="19811"/>
                </a:lnTo>
                <a:lnTo>
                  <a:pt x="1278382" y="19811"/>
                </a:lnTo>
                <a:lnTo>
                  <a:pt x="1280160" y="19811"/>
                </a:lnTo>
                <a:lnTo>
                  <a:pt x="1281684" y="28701"/>
                </a:lnTo>
                <a:lnTo>
                  <a:pt x="1281684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7992" y="610615"/>
            <a:ext cx="914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06855" algn="l"/>
                <a:tab pos="3674745" algn="l"/>
                <a:tab pos="6998970" algn="l"/>
              </a:tabLst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 P A</a:t>
            </a:r>
            <a:r>
              <a:rPr sz="2400" b="0" spc="1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K	M A C H I </a:t>
            </a:r>
            <a:r>
              <a:rPr sz="2400" b="0" spc="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	L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(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)	O V E R V I E</a:t>
            </a:r>
            <a:r>
              <a:rPr sz="2400" b="0" spc="2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W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883" y="1093977"/>
            <a:ext cx="9352280" cy="4838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19300">
              <a:lnSpc>
                <a:spcPct val="100000"/>
              </a:lnSpc>
              <a:spcBef>
                <a:spcPts val="105"/>
              </a:spcBef>
            </a:pP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Enables </a:t>
            </a:r>
            <a:r>
              <a:rPr sz="2000" b="0" spc="-10" dirty="0">
                <a:solidFill>
                  <a:srgbClr val="287DFF"/>
                </a:solidFill>
                <a:latin typeface="Segoe UI Semilight"/>
                <a:cs typeface="Segoe UI Semilight"/>
              </a:rPr>
              <a:t>Parallel,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Distributed ML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for large datasets on Spark</a:t>
            </a:r>
            <a:r>
              <a:rPr sz="2000" b="0" spc="-85" dirty="0">
                <a:solidFill>
                  <a:srgbClr val="287DFF"/>
                </a:solidFill>
                <a:latin typeface="Segoe UI Semilight"/>
                <a:cs typeface="Segoe UI Semilight"/>
              </a:rPr>
              <a:t>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Clusters</a:t>
            </a:r>
            <a:endParaRPr sz="20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248920" marR="3459479" indent="-236220">
              <a:lnSpc>
                <a:spcPct val="119400"/>
              </a:lnSpc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Offers a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set </a:t>
            </a:r>
            <a:r>
              <a:rPr sz="16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parallelized machine learning algorithms (see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next  slide)</a:t>
            </a:r>
            <a:endParaRPr sz="1600">
              <a:latin typeface="Segoe UI Semilight"/>
              <a:cs typeface="Segoe UI Semilight"/>
            </a:endParaRPr>
          </a:p>
          <a:p>
            <a:pPr marL="248920" indent="-236220">
              <a:lnSpc>
                <a:spcPct val="100000"/>
              </a:lnSpc>
              <a:spcBef>
                <a:spcPts val="1380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Supports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Model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Selection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  <a:hlinkClick r:id="rId2"/>
              </a:rPr>
              <a:t>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(hyperparameter tuning)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using</a:t>
            </a:r>
            <a:r>
              <a:rPr sz="1600" b="0" spc="204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1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Cross</a:t>
            </a:r>
            <a:endParaRPr sz="1600">
              <a:latin typeface="Segoe UI Semilight"/>
              <a:cs typeface="Segoe UI Semilight"/>
            </a:endParaRPr>
          </a:p>
          <a:p>
            <a:pPr marL="248920">
              <a:lnSpc>
                <a:spcPct val="100000"/>
              </a:lnSpc>
              <a:spcBef>
                <a:spcPts val="185"/>
              </a:spcBef>
            </a:pPr>
            <a:r>
              <a:rPr sz="1600" b="0" u="sng" spc="-1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3"/>
              </a:rPr>
              <a:t>Validation</a:t>
            </a:r>
            <a:r>
              <a:rPr sz="1600" b="0" spc="-15" dirty="0">
                <a:solidFill>
                  <a:srgbClr val="0078D6"/>
                </a:solidFill>
                <a:latin typeface="Segoe UI Semilight"/>
                <a:cs typeface="Segoe UI Semilight"/>
                <a:hlinkClick r:id="rId3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  <a:hlinkClick r:id="rId3"/>
              </a:rPr>
              <a:t>and </a:t>
            </a:r>
            <a:r>
              <a:rPr sz="1600" b="0" u="sng" spc="-2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4"/>
              </a:rPr>
              <a:t>Train-Validation</a:t>
            </a:r>
            <a:r>
              <a:rPr sz="1600" b="0" u="sng" spc="5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4"/>
              </a:rPr>
              <a:t>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4"/>
              </a:rPr>
              <a:t>Split</a:t>
            </a:r>
            <a:r>
              <a:rPr sz="1800" b="0" spc="-5" dirty="0">
                <a:solidFill>
                  <a:srgbClr val="505050"/>
                </a:solidFill>
                <a:latin typeface="Segoe UI Semilight"/>
                <a:cs typeface="Segoe UI Semilight"/>
                <a:hlinkClick r:id="rId3"/>
              </a:rPr>
              <a:t>.</a:t>
            </a:r>
            <a:endParaRPr sz="1800">
              <a:latin typeface="Segoe UI Semilight"/>
              <a:cs typeface="Segoe UI Semilight"/>
            </a:endParaRPr>
          </a:p>
          <a:p>
            <a:pPr marL="248920" marR="3187065" indent="-236220">
              <a:lnSpc>
                <a:spcPct val="120000"/>
              </a:lnSpc>
              <a:spcBef>
                <a:spcPts val="955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Supports </a:t>
            </a:r>
            <a:r>
              <a:rPr sz="16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Java,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Scala or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Python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apps using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5"/>
              </a:rPr>
              <a:t>DataFrame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-based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API (as  </a:t>
            </a:r>
            <a:r>
              <a:rPr sz="16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Spark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2.0).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Benefits</a:t>
            </a:r>
            <a:r>
              <a:rPr sz="1600" b="0" spc="6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include:</a:t>
            </a:r>
            <a:endParaRPr sz="16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575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 uniform API across </a:t>
            </a:r>
            <a:r>
              <a:rPr sz="1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ML algorithms and </a:t>
            </a: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across multiple</a:t>
            </a:r>
            <a:r>
              <a:rPr sz="1400" b="0" spc="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languages</a:t>
            </a:r>
            <a:endParaRPr sz="14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625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Facilitates</a:t>
            </a:r>
            <a:r>
              <a:rPr sz="1400" b="0" spc="-1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400" b="0" u="sng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6"/>
              </a:rPr>
              <a:t>ML </a:t>
            </a:r>
            <a:r>
              <a:rPr sz="14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6"/>
              </a:rPr>
              <a:t>pipelines</a:t>
            </a:r>
            <a:r>
              <a:rPr sz="1400" b="0" spc="-5" dirty="0">
                <a:solidFill>
                  <a:srgbClr val="0078D6"/>
                </a:solidFill>
                <a:latin typeface="Segoe UI Semilight"/>
                <a:cs typeface="Segoe UI Semilight"/>
                <a:hlinkClick r:id="rId6"/>
              </a:rPr>
              <a:t> </a:t>
            </a: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(enables combining multiple algorithms into</a:t>
            </a:r>
            <a:r>
              <a:rPr sz="1400" b="0" spc="9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</a:t>
            </a:r>
            <a:endParaRPr sz="1400">
              <a:latin typeface="Segoe UI Semilight"/>
              <a:cs typeface="Segoe UI Semilight"/>
            </a:endParaRPr>
          </a:p>
          <a:p>
            <a:pPr marL="461645">
              <a:lnSpc>
                <a:spcPct val="100000"/>
              </a:lnSpc>
              <a:spcBef>
                <a:spcPts val="620"/>
              </a:spcBef>
            </a:pP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single</a:t>
            </a:r>
            <a:r>
              <a:rPr sz="1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pipeline).</a:t>
            </a:r>
            <a:endParaRPr sz="14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615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Optimizations </a:t>
            </a:r>
            <a:r>
              <a:rPr sz="1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through </a:t>
            </a:r>
            <a:r>
              <a:rPr sz="1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Tungsten </a:t>
            </a:r>
            <a:r>
              <a:rPr sz="1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1400" b="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Catalyst</a:t>
            </a:r>
            <a:endParaRPr sz="1400">
              <a:latin typeface="Segoe UI Semilight"/>
              <a:cs typeface="Segoe UI Semilight"/>
            </a:endParaRPr>
          </a:p>
          <a:p>
            <a:pPr marL="248920" indent="-236220">
              <a:lnSpc>
                <a:spcPct val="100000"/>
              </a:lnSpc>
              <a:spcBef>
                <a:spcPts val="1025"/>
              </a:spcBef>
              <a:buClr>
                <a:srgbClr val="0078D6"/>
              </a:buClr>
              <a:buSzPct val="90625"/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Spark MLlib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comes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pre-installed on Azure</a:t>
            </a:r>
            <a:r>
              <a:rPr sz="1600" b="0" spc="7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Databricks</a:t>
            </a:r>
            <a:endParaRPr sz="1600">
              <a:latin typeface="Segoe UI Semilight"/>
              <a:cs typeface="Segoe UI Semilight"/>
            </a:endParaRPr>
          </a:p>
          <a:p>
            <a:pPr marL="248920" marR="3449320" indent="-236220">
              <a:lnSpc>
                <a:spcPct val="119400"/>
              </a:lnSpc>
              <a:spcBef>
                <a:spcPts val="610"/>
              </a:spcBef>
              <a:buClr>
                <a:srgbClr val="0078D6"/>
              </a:buClr>
              <a:buSzPct val="90625"/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sz="1600" b="0" dirty="0">
                <a:solidFill>
                  <a:srgbClr val="505050"/>
                </a:solidFill>
                <a:latin typeface="Segoe UI Semilight"/>
                <a:cs typeface="Segoe UI Semilight"/>
              </a:rPr>
              <a:t>3</a:t>
            </a:r>
            <a:r>
              <a:rPr sz="1575" b="0" baseline="26455" dirty="0">
                <a:solidFill>
                  <a:srgbClr val="505050"/>
                </a:solidFill>
                <a:latin typeface="Segoe UI Semilight"/>
                <a:cs typeface="Segoe UI Semilight"/>
              </a:rPr>
              <a:t>rd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Party libraries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supported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include: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7"/>
              </a:rPr>
              <a:t>H20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7"/>
              </a:rPr>
              <a:t>Sparkling Water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,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SciKit-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8"/>
              </a:rPr>
              <a:t> learn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  <a:hlinkClick r:id="rId8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  <a:hlinkClick r:id="rId8"/>
              </a:rPr>
              <a:t>and</a:t>
            </a:r>
            <a:r>
              <a:rPr sz="1600" b="0" spc="5" dirty="0">
                <a:solidFill>
                  <a:srgbClr val="0078D6"/>
                </a:solidFill>
                <a:latin typeface="Segoe UI Semilight"/>
                <a:cs typeface="Segoe UI Semilight"/>
                <a:hlinkClick r:id="rId9"/>
              </a:rPr>
              <a:t>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9"/>
              </a:rPr>
              <a:t>XGBoost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05343" y="2609088"/>
            <a:ext cx="3688079" cy="1639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00771" y="2604516"/>
            <a:ext cx="3697604" cy="1649095"/>
          </a:xfrm>
          <a:custGeom>
            <a:avLst/>
            <a:gdLst/>
            <a:ahLst/>
            <a:cxnLst/>
            <a:rect l="l" t="t" r="r" b="b"/>
            <a:pathLst>
              <a:path w="3697604" h="1649095">
                <a:moveTo>
                  <a:pt x="0" y="1648968"/>
                </a:moveTo>
                <a:lnTo>
                  <a:pt x="3697224" y="1648968"/>
                </a:lnTo>
                <a:lnTo>
                  <a:pt x="3697224" y="0"/>
                </a:lnTo>
                <a:lnTo>
                  <a:pt x="0" y="0"/>
                </a:lnTo>
                <a:lnTo>
                  <a:pt x="0" y="1648968"/>
                </a:lnTo>
                <a:close/>
              </a:path>
            </a:pathLst>
          </a:custGeom>
          <a:ln w="9144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0333" y="517905"/>
            <a:ext cx="2189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M M L S P A R</a:t>
            </a:r>
            <a:r>
              <a:rPr sz="2400" b="0" spc="6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6200" y="1776120"/>
            <a:ext cx="6108065" cy="286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400"/>
              </a:lnSpc>
              <a:spcBef>
                <a:spcPts val="100"/>
              </a:spcBef>
            </a:pP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Microsoft Machine Learning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Library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Apache Spark (MMLSpark) lets 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you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easily create scalable machine learning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models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large</a:t>
            </a:r>
            <a:r>
              <a:rPr sz="1600" b="0" spc="19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datasets.</a:t>
            </a:r>
            <a:endParaRPr sz="1600">
              <a:latin typeface="Segoe UI Semilight"/>
              <a:cs typeface="Segoe UI Semilight"/>
            </a:endParaRPr>
          </a:p>
          <a:p>
            <a:pPr marL="12700" marR="691515">
              <a:lnSpc>
                <a:spcPct val="120000"/>
              </a:lnSpc>
              <a:spcBef>
                <a:spcPts val="994"/>
              </a:spcBef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It includes integration of SparkML pipelines with the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Microsoft </a:t>
            </a:r>
            <a:r>
              <a:rPr sz="1600" b="0" spc="-1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Cognitive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</a:rPr>
              <a:t>Toolkit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and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OpenCV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,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enabling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you</a:t>
            </a:r>
            <a:r>
              <a:rPr sz="1600" b="0" spc="9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to:</a:t>
            </a:r>
            <a:endParaRPr sz="1600">
              <a:latin typeface="Segoe UI Semilight"/>
              <a:cs typeface="Segoe UI Semilight"/>
            </a:endParaRPr>
          </a:p>
          <a:p>
            <a:pPr marL="248920" indent="-236220">
              <a:lnSpc>
                <a:spcPct val="100000"/>
              </a:lnSpc>
              <a:spcBef>
                <a:spcPts val="1385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Ingress and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pre-process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image</a:t>
            </a:r>
            <a:r>
              <a:rPr sz="1600" b="0" spc="6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data</a:t>
            </a:r>
            <a:endParaRPr sz="1600">
              <a:latin typeface="Segoe UI Semilight"/>
              <a:cs typeface="Segoe UI Semilight"/>
            </a:endParaRPr>
          </a:p>
          <a:p>
            <a:pPr marL="248920" indent="-236220">
              <a:lnSpc>
                <a:spcPct val="100000"/>
              </a:lnSpc>
              <a:spcBef>
                <a:spcPts val="1380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Featurize images and text using pre-trained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deep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learning</a:t>
            </a:r>
            <a:r>
              <a:rPr sz="1600" b="0" spc="21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models</a:t>
            </a:r>
            <a:endParaRPr sz="1600">
              <a:latin typeface="Segoe UI Semilight"/>
              <a:cs typeface="Segoe UI Semilight"/>
            </a:endParaRPr>
          </a:p>
          <a:p>
            <a:pPr marL="248920" marR="127635" indent="-236220">
              <a:lnSpc>
                <a:spcPct val="120000"/>
              </a:lnSpc>
              <a:spcBef>
                <a:spcPts val="994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Train and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score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classification and regression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models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using implicit  featurization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6071" y="2078735"/>
            <a:ext cx="3777996" cy="1984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4729" y="534415"/>
            <a:ext cx="1236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 P A R</a:t>
            </a:r>
            <a:r>
              <a:rPr sz="2400" b="0" spc="19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K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9469" y="534415"/>
            <a:ext cx="3482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3115" algn="l"/>
              </a:tabLst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L	A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400" b="0" spc="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R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400" b="0" spc="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H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M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6907" y="2655087"/>
            <a:ext cx="2635250" cy="1002030"/>
          </a:xfrm>
          <a:custGeom>
            <a:avLst/>
            <a:gdLst/>
            <a:ahLst/>
            <a:cxnLst/>
            <a:rect l="l" t="t" r="r" b="b"/>
            <a:pathLst>
              <a:path w="2635250" h="1002029">
                <a:moveTo>
                  <a:pt x="0" y="1001623"/>
                </a:moveTo>
                <a:lnTo>
                  <a:pt x="2634869" y="1001623"/>
                </a:lnTo>
                <a:lnTo>
                  <a:pt x="2634869" y="0"/>
                </a:lnTo>
                <a:lnTo>
                  <a:pt x="0" y="0"/>
                </a:lnTo>
                <a:lnTo>
                  <a:pt x="0" y="1001623"/>
                </a:lnTo>
                <a:close/>
              </a:path>
            </a:pathLst>
          </a:custGeom>
          <a:solidFill>
            <a:srgbClr val="0078D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81777" y="2655087"/>
            <a:ext cx="6183630" cy="1002030"/>
          </a:xfrm>
          <a:custGeom>
            <a:avLst/>
            <a:gdLst/>
            <a:ahLst/>
            <a:cxnLst/>
            <a:rect l="l" t="t" r="r" b="b"/>
            <a:pathLst>
              <a:path w="6183630" h="1002029">
                <a:moveTo>
                  <a:pt x="0" y="1001623"/>
                </a:moveTo>
                <a:lnTo>
                  <a:pt x="6183122" y="1001623"/>
                </a:lnTo>
                <a:lnTo>
                  <a:pt x="6183122" y="0"/>
                </a:lnTo>
                <a:lnTo>
                  <a:pt x="0" y="0"/>
                </a:lnTo>
                <a:lnTo>
                  <a:pt x="0" y="1001623"/>
                </a:lnTo>
                <a:close/>
              </a:path>
            </a:pathLst>
          </a:custGeom>
          <a:solidFill>
            <a:srgbClr val="0078D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6907" y="4169892"/>
            <a:ext cx="2635250" cy="521970"/>
          </a:xfrm>
          <a:custGeom>
            <a:avLst/>
            <a:gdLst/>
            <a:ahLst/>
            <a:cxnLst/>
            <a:rect l="l" t="t" r="r" b="b"/>
            <a:pathLst>
              <a:path w="2635250" h="521970">
                <a:moveTo>
                  <a:pt x="0" y="521741"/>
                </a:moveTo>
                <a:lnTo>
                  <a:pt x="2634869" y="521741"/>
                </a:lnTo>
                <a:lnTo>
                  <a:pt x="2634869" y="0"/>
                </a:lnTo>
                <a:lnTo>
                  <a:pt x="0" y="0"/>
                </a:lnTo>
                <a:lnTo>
                  <a:pt x="0" y="521741"/>
                </a:lnTo>
                <a:close/>
              </a:path>
            </a:pathLst>
          </a:custGeom>
          <a:solidFill>
            <a:srgbClr val="0078D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81777" y="4169892"/>
            <a:ext cx="6183630" cy="521970"/>
          </a:xfrm>
          <a:custGeom>
            <a:avLst/>
            <a:gdLst/>
            <a:ahLst/>
            <a:cxnLst/>
            <a:rect l="l" t="t" r="r" b="b"/>
            <a:pathLst>
              <a:path w="6183630" h="521970">
                <a:moveTo>
                  <a:pt x="0" y="521741"/>
                </a:moveTo>
                <a:lnTo>
                  <a:pt x="6183122" y="521741"/>
                </a:lnTo>
                <a:lnTo>
                  <a:pt x="6183122" y="0"/>
                </a:lnTo>
                <a:lnTo>
                  <a:pt x="0" y="0"/>
                </a:lnTo>
                <a:lnTo>
                  <a:pt x="0" y="521741"/>
                </a:lnTo>
                <a:close/>
              </a:path>
            </a:pathLst>
          </a:custGeom>
          <a:solidFill>
            <a:srgbClr val="0078D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6907" y="5213400"/>
            <a:ext cx="2635250" cy="1169035"/>
          </a:xfrm>
          <a:custGeom>
            <a:avLst/>
            <a:gdLst/>
            <a:ahLst/>
            <a:cxnLst/>
            <a:rect l="l" t="t" r="r" b="b"/>
            <a:pathLst>
              <a:path w="2635250" h="1169035">
                <a:moveTo>
                  <a:pt x="0" y="1168476"/>
                </a:moveTo>
                <a:lnTo>
                  <a:pt x="2634869" y="1168476"/>
                </a:lnTo>
                <a:lnTo>
                  <a:pt x="2634869" y="0"/>
                </a:lnTo>
                <a:lnTo>
                  <a:pt x="0" y="0"/>
                </a:lnTo>
                <a:lnTo>
                  <a:pt x="0" y="1168476"/>
                </a:lnTo>
                <a:close/>
              </a:path>
            </a:pathLst>
          </a:custGeom>
          <a:solidFill>
            <a:srgbClr val="0078D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1777" y="5213400"/>
            <a:ext cx="6183630" cy="1169035"/>
          </a:xfrm>
          <a:custGeom>
            <a:avLst/>
            <a:gdLst/>
            <a:ahLst/>
            <a:cxnLst/>
            <a:rect l="l" t="t" r="r" b="b"/>
            <a:pathLst>
              <a:path w="6183630" h="1169035">
                <a:moveTo>
                  <a:pt x="0" y="1168476"/>
                </a:moveTo>
                <a:lnTo>
                  <a:pt x="6183122" y="1168476"/>
                </a:lnTo>
                <a:lnTo>
                  <a:pt x="6183122" y="0"/>
                </a:lnTo>
                <a:lnTo>
                  <a:pt x="0" y="0"/>
                </a:lnTo>
                <a:lnTo>
                  <a:pt x="0" y="1168476"/>
                </a:lnTo>
                <a:close/>
              </a:path>
            </a:pathLst>
          </a:custGeom>
          <a:solidFill>
            <a:srgbClr val="0078D6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1777" y="1437766"/>
            <a:ext cx="0" cy="4950460"/>
          </a:xfrm>
          <a:custGeom>
            <a:avLst/>
            <a:gdLst/>
            <a:ahLst/>
            <a:cxnLst/>
            <a:rect l="l" t="t" r="r" b="b"/>
            <a:pathLst>
              <a:path h="4950460">
                <a:moveTo>
                  <a:pt x="0" y="0"/>
                </a:moveTo>
                <a:lnTo>
                  <a:pt x="0" y="495046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0557" y="2655061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40557" y="3656710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40557" y="4169917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0557" y="4691634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0557" y="5213350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46907" y="1437766"/>
            <a:ext cx="0" cy="4950460"/>
          </a:xfrm>
          <a:custGeom>
            <a:avLst/>
            <a:gdLst/>
            <a:ahLst/>
            <a:cxnLst/>
            <a:rect l="l" t="t" r="r" b="b"/>
            <a:pathLst>
              <a:path h="4950460">
                <a:moveTo>
                  <a:pt x="0" y="0"/>
                </a:moveTo>
                <a:lnTo>
                  <a:pt x="0" y="495046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64898" y="1437766"/>
            <a:ext cx="0" cy="4950460"/>
          </a:xfrm>
          <a:custGeom>
            <a:avLst/>
            <a:gdLst/>
            <a:ahLst/>
            <a:cxnLst/>
            <a:rect l="l" t="t" r="r" b="b"/>
            <a:pathLst>
              <a:path h="4950460">
                <a:moveTo>
                  <a:pt x="0" y="0"/>
                </a:moveTo>
                <a:lnTo>
                  <a:pt x="0" y="495046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0557" y="1444116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40557" y="6381877"/>
            <a:ext cx="8830945" cy="0"/>
          </a:xfrm>
          <a:custGeom>
            <a:avLst/>
            <a:gdLst/>
            <a:ahLst/>
            <a:cxnLst/>
            <a:rect l="l" t="t" r="r" b="b"/>
            <a:pathLst>
              <a:path w="8830945">
                <a:moveTo>
                  <a:pt x="0" y="0"/>
                </a:moveTo>
                <a:lnTo>
                  <a:pt x="8830691" y="0"/>
                </a:lnTo>
              </a:path>
            </a:pathLst>
          </a:custGeom>
          <a:ln w="1270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44698" y="1982723"/>
            <a:ext cx="2244343" cy="175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0964" y="160540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8"/>
                </a:lnTo>
                <a:lnTo>
                  <a:pt x="6476" y="6350"/>
                </a:lnTo>
                <a:lnTo>
                  <a:pt x="2159" y="10667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3"/>
                </a:lnTo>
                <a:lnTo>
                  <a:pt x="10795" y="41909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09"/>
                </a:lnTo>
                <a:lnTo>
                  <a:pt x="41910" y="33273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7"/>
                </a:lnTo>
                <a:lnTo>
                  <a:pt x="37591" y="6350"/>
                </a:lnTo>
                <a:lnTo>
                  <a:pt x="33274" y="2158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74334" y="1557908"/>
            <a:ext cx="4561077" cy="173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80964" y="181876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6476" y="6350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7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9"/>
                </a:lnTo>
                <a:lnTo>
                  <a:pt x="28066" y="44069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7"/>
                </a:lnTo>
                <a:lnTo>
                  <a:pt x="44069" y="15875"/>
                </a:lnTo>
                <a:lnTo>
                  <a:pt x="41910" y="10668"/>
                </a:lnTo>
                <a:lnTo>
                  <a:pt x="37591" y="6350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4334" y="1778380"/>
            <a:ext cx="917447" cy="1668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0964" y="20321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6476" y="6350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7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9"/>
                </a:lnTo>
                <a:lnTo>
                  <a:pt x="28066" y="44069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7"/>
                </a:lnTo>
                <a:lnTo>
                  <a:pt x="44069" y="15875"/>
                </a:lnTo>
                <a:lnTo>
                  <a:pt x="41910" y="10668"/>
                </a:lnTo>
                <a:lnTo>
                  <a:pt x="37591" y="6350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74334" y="1986279"/>
            <a:ext cx="1092708" cy="1324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0964" y="224548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6476" y="6350"/>
                </a:lnTo>
                <a:lnTo>
                  <a:pt x="2159" y="10667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7"/>
                </a:lnTo>
                <a:lnTo>
                  <a:pt x="37591" y="6350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74334" y="2196083"/>
            <a:ext cx="3506596" cy="162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98583" y="2274641"/>
            <a:ext cx="47625" cy="11430"/>
          </a:xfrm>
          <a:custGeom>
            <a:avLst/>
            <a:gdLst/>
            <a:ahLst/>
            <a:cxnLst/>
            <a:rect l="l" t="t" r="r" b="b"/>
            <a:pathLst>
              <a:path w="47625" h="11430">
                <a:moveTo>
                  <a:pt x="0" y="11231"/>
                </a:moveTo>
                <a:lnTo>
                  <a:pt x="47537" y="11231"/>
                </a:lnTo>
                <a:lnTo>
                  <a:pt x="47537" y="0"/>
                </a:lnTo>
                <a:lnTo>
                  <a:pt x="0" y="0"/>
                </a:lnTo>
                <a:lnTo>
                  <a:pt x="0" y="11231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74021" y="2197989"/>
            <a:ext cx="1116837" cy="160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80964" y="2458847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8"/>
                </a:lnTo>
                <a:lnTo>
                  <a:pt x="6476" y="6350"/>
                </a:lnTo>
                <a:lnTo>
                  <a:pt x="2159" y="10667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7"/>
                </a:lnTo>
                <a:lnTo>
                  <a:pt x="37591" y="6350"/>
                </a:lnTo>
                <a:lnTo>
                  <a:pt x="33274" y="2158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974334" y="2413000"/>
            <a:ext cx="1449832" cy="172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44698" y="3090926"/>
            <a:ext cx="770255" cy="173990"/>
          </a:xfrm>
          <a:custGeom>
            <a:avLst/>
            <a:gdLst/>
            <a:ahLst/>
            <a:cxnLst/>
            <a:rect l="l" t="t" r="r" b="b"/>
            <a:pathLst>
              <a:path w="770254" h="173989">
                <a:moveTo>
                  <a:pt x="693801" y="153415"/>
                </a:moveTo>
                <a:lnTo>
                  <a:pt x="693801" y="167639"/>
                </a:lnTo>
                <a:lnTo>
                  <a:pt x="700254" y="170400"/>
                </a:lnTo>
                <a:lnTo>
                  <a:pt x="707231" y="172386"/>
                </a:lnTo>
                <a:lnTo>
                  <a:pt x="714732" y="173587"/>
                </a:lnTo>
                <a:lnTo>
                  <a:pt x="722756" y="173989"/>
                </a:lnTo>
                <a:lnTo>
                  <a:pt x="743279" y="170918"/>
                </a:lnTo>
                <a:lnTo>
                  <a:pt x="757815" y="161798"/>
                </a:lnTo>
                <a:lnTo>
                  <a:pt x="722502" y="161798"/>
                </a:lnTo>
                <a:lnTo>
                  <a:pt x="715571" y="161274"/>
                </a:lnTo>
                <a:lnTo>
                  <a:pt x="708485" y="159702"/>
                </a:lnTo>
                <a:lnTo>
                  <a:pt x="701232" y="157083"/>
                </a:lnTo>
                <a:lnTo>
                  <a:pt x="693801" y="153415"/>
                </a:lnTo>
                <a:close/>
              </a:path>
              <a:path w="770254" h="173989">
                <a:moveTo>
                  <a:pt x="769747" y="116966"/>
                </a:moveTo>
                <a:lnTo>
                  <a:pt x="755396" y="116966"/>
                </a:lnTo>
                <a:lnTo>
                  <a:pt x="755313" y="127361"/>
                </a:lnTo>
                <a:lnTo>
                  <a:pt x="753346" y="142081"/>
                </a:lnTo>
                <a:lnTo>
                  <a:pt x="747188" y="153035"/>
                </a:lnTo>
                <a:lnTo>
                  <a:pt x="736911" y="159607"/>
                </a:lnTo>
                <a:lnTo>
                  <a:pt x="722502" y="161798"/>
                </a:lnTo>
                <a:lnTo>
                  <a:pt x="757815" y="161798"/>
                </a:lnTo>
                <a:lnTo>
                  <a:pt x="757967" y="161702"/>
                </a:lnTo>
                <a:lnTo>
                  <a:pt x="766798" y="146343"/>
                </a:lnTo>
                <a:lnTo>
                  <a:pt x="769747" y="124840"/>
                </a:lnTo>
                <a:lnTo>
                  <a:pt x="769747" y="116966"/>
                </a:lnTo>
                <a:close/>
              </a:path>
              <a:path w="770254" h="173989">
                <a:moveTo>
                  <a:pt x="728344" y="40766"/>
                </a:moveTo>
                <a:lnTo>
                  <a:pt x="693685" y="61436"/>
                </a:lnTo>
                <a:lnTo>
                  <a:pt x="687577" y="90297"/>
                </a:lnTo>
                <a:lnTo>
                  <a:pt x="688199" y="99796"/>
                </a:lnTo>
                <a:lnTo>
                  <a:pt x="716524" y="133353"/>
                </a:lnTo>
                <a:lnTo>
                  <a:pt x="724407" y="134112"/>
                </a:lnTo>
                <a:lnTo>
                  <a:pt x="734032" y="133040"/>
                </a:lnTo>
                <a:lnTo>
                  <a:pt x="742346" y="129825"/>
                </a:lnTo>
                <a:lnTo>
                  <a:pt x="749375" y="124467"/>
                </a:lnTo>
                <a:lnTo>
                  <a:pt x="751236" y="122047"/>
                </a:lnTo>
                <a:lnTo>
                  <a:pt x="720471" y="122047"/>
                </a:lnTo>
                <a:lnTo>
                  <a:pt x="714121" y="119125"/>
                </a:lnTo>
                <a:lnTo>
                  <a:pt x="709294" y="113157"/>
                </a:lnTo>
                <a:lnTo>
                  <a:pt x="704596" y="107187"/>
                </a:lnTo>
                <a:lnTo>
                  <a:pt x="702182" y="99187"/>
                </a:lnTo>
                <a:lnTo>
                  <a:pt x="702182" y="89281"/>
                </a:lnTo>
                <a:lnTo>
                  <a:pt x="721487" y="52704"/>
                </a:lnTo>
                <a:lnTo>
                  <a:pt x="753155" y="52704"/>
                </a:lnTo>
                <a:lnTo>
                  <a:pt x="750187" y="48910"/>
                </a:lnTo>
                <a:lnTo>
                  <a:pt x="744077" y="44386"/>
                </a:lnTo>
                <a:lnTo>
                  <a:pt x="736800" y="41671"/>
                </a:lnTo>
                <a:lnTo>
                  <a:pt x="728344" y="40766"/>
                </a:lnTo>
                <a:close/>
              </a:path>
              <a:path w="770254" h="173989">
                <a:moveTo>
                  <a:pt x="753155" y="52704"/>
                </a:moveTo>
                <a:lnTo>
                  <a:pt x="737488" y="52704"/>
                </a:lnTo>
                <a:lnTo>
                  <a:pt x="743457" y="55245"/>
                </a:lnTo>
                <a:lnTo>
                  <a:pt x="748284" y="60325"/>
                </a:lnTo>
                <a:lnTo>
                  <a:pt x="752982" y="65404"/>
                </a:lnTo>
                <a:lnTo>
                  <a:pt x="755396" y="71374"/>
                </a:lnTo>
                <a:lnTo>
                  <a:pt x="755396" y="100584"/>
                </a:lnTo>
                <a:lnTo>
                  <a:pt x="752982" y="107823"/>
                </a:lnTo>
                <a:lnTo>
                  <a:pt x="742823" y="119252"/>
                </a:lnTo>
                <a:lnTo>
                  <a:pt x="736346" y="122047"/>
                </a:lnTo>
                <a:lnTo>
                  <a:pt x="751236" y="122047"/>
                </a:lnTo>
                <a:lnTo>
                  <a:pt x="755141" y="116966"/>
                </a:lnTo>
                <a:lnTo>
                  <a:pt x="769747" y="116966"/>
                </a:lnTo>
                <a:lnTo>
                  <a:pt x="769747" y="55245"/>
                </a:lnTo>
                <a:lnTo>
                  <a:pt x="755141" y="55245"/>
                </a:lnTo>
                <a:lnTo>
                  <a:pt x="753155" y="52704"/>
                </a:lnTo>
                <a:close/>
              </a:path>
              <a:path w="770254" h="173989">
                <a:moveTo>
                  <a:pt x="769747" y="42799"/>
                </a:moveTo>
                <a:lnTo>
                  <a:pt x="755396" y="42799"/>
                </a:lnTo>
                <a:lnTo>
                  <a:pt x="755396" y="55245"/>
                </a:lnTo>
                <a:lnTo>
                  <a:pt x="769747" y="55245"/>
                </a:lnTo>
                <a:lnTo>
                  <a:pt x="769747" y="42799"/>
                </a:lnTo>
                <a:close/>
              </a:path>
              <a:path w="770254" h="173989">
                <a:moveTo>
                  <a:pt x="429894" y="40766"/>
                </a:moveTo>
                <a:lnTo>
                  <a:pt x="395464" y="60896"/>
                </a:lnTo>
                <a:lnTo>
                  <a:pt x="388874" y="87757"/>
                </a:lnTo>
                <a:lnTo>
                  <a:pt x="389542" y="98167"/>
                </a:lnTo>
                <a:lnTo>
                  <a:pt x="412416" y="131063"/>
                </a:lnTo>
                <a:lnTo>
                  <a:pt x="429260" y="134112"/>
                </a:lnTo>
                <a:lnTo>
                  <a:pt x="438479" y="133566"/>
                </a:lnTo>
                <a:lnTo>
                  <a:pt x="446722" y="131937"/>
                </a:lnTo>
                <a:lnTo>
                  <a:pt x="454013" y="129236"/>
                </a:lnTo>
                <a:lnTo>
                  <a:pt x="460375" y="125475"/>
                </a:lnTo>
                <a:lnTo>
                  <a:pt x="460375" y="122047"/>
                </a:lnTo>
                <a:lnTo>
                  <a:pt x="423799" y="122047"/>
                </a:lnTo>
                <a:lnTo>
                  <a:pt x="416687" y="119379"/>
                </a:lnTo>
                <a:lnTo>
                  <a:pt x="411606" y="113919"/>
                </a:lnTo>
                <a:lnTo>
                  <a:pt x="406526" y="108585"/>
                </a:lnTo>
                <a:lnTo>
                  <a:pt x="403860" y="100837"/>
                </a:lnTo>
                <a:lnTo>
                  <a:pt x="403605" y="90932"/>
                </a:lnTo>
                <a:lnTo>
                  <a:pt x="466598" y="90932"/>
                </a:lnTo>
                <a:lnTo>
                  <a:pt x="466598" y="83438"/>
                </a:lnTo>
                <a:lnTo>
                  <a:pt x="466309" y="78866"/>
                </a:lnTo>
                <a:lnTo>
                  <a:pt x="403732" y="78866"/>
                </a:lnTo>
                <a:lnTo>
                  <a:pt x="404875" y="71120"/>
                </a:lnTo>
                <a:lnTo>
                  <a:pt x="407797" y="64770"/>
                </a:lnTo>
                <a:lnTo>
                  <a:pt x="417194" y="55118"/>
                </a:lnTo>
                <a:lnTo>
                  <a:pt x="422910" y="52704"/>
                </a:lnTo>
                <a:lnTo>
                  <a:pt x="457381" y="52704"/>
                </a:lnTo>
                <a:lnTo>
                  <a:pt x="456946" y="52070"/>
                </a:lnTo>
                <a:lnTo>
                  <a:pt x="451683" y="47089"/>
                </a:lnTo>
                <a:lnTo>
                  <a:pt x="445420" y="43561"/>
                </a:lnTo>
                <a:lnTo>
                  <a:pt x="438157" y="41461"/>
                </a:lnTo>
                <a:lnTo>
                  <a:pt x="429894" y="40766"/>
                </a:lnTo>
                <a:close/>
              </a:path>
              <a:path w="770254" h="173989">
                <a:moveTo>
                  <a:pt x="460375" y="112140"/>
                </a:moveTo>
                <a:lnTo>
                  <a:pt x="453923" y="116474"/>
                </a:lnTo>
                <a:lnTo>
                  <a:pt x="447151" y="119570"/>
                </a:lnTo>
                <a:lnTo>
                  <a:pt x="440068" y="121427"/>
                </a:lnTo>
                <a:lnTo>
                  <a:pt x="432688" y="122047"/>
                </a:lnTo>
                <a:lnTo>
                  <a:pt x="460375" y="122047"/>
                </a:lnTo>
                <a:lnTo>
                  <a:pt x="460375" y="112140"/>
                </a:lnTo>
                <a:close/>
              </a:path>
              <a:path w="770254" h="173989">
                <a:moveTo>
                  <a:pt x="457381" y="52704"/>
                </a:moveTo>
                <a:lnTo>
                  <a:pt x="436625" y="52704"/>
                </a:lnTo>
                <a:lnTo>
                  <a:pt x="442087" y="54990"/>
                </a:lnTo>
                <a:lnTo>
                  <a:pt x="446024" y="59562"/>
                </a:lnTo>
                <a:lnTo>
                  <a:pt x="449834" y="64262"/>
                </a:lnTo>
                <a:lnTo>
                  <a:pt x="451865" y="70612"/>
                </a:lnTo>
                <a:lnTo>
                  <a:pt x="451992" y="78866"/>
                </a:lnTo>
                <a:lnTo>
                  <a:pt x="466309" y="78866"/>
                </a:lnTo>
                <a:lnTo>
                  <a:pt x="466000" y="73965"/>
                </a:lnTo>
                <a:lnTo>
                  <a:pt x="464200" y="65563"/>
                </a:lnTo>
                <a:lnTo>
                  <a:pt x="461186" y="58257"/>
                </a:lnTo>
                <a:lnTo>
                  <a:pt x="457381" y="52704"/>
                </a:lnTo>
                <a:close/>
              </a:path>
              <a:path w="770254" h="173989">
                <a:moveTo>
                  <a:pt x="564641" y="42799"/>
                </a:moveTo>
                <a:lnTo>
                  <a:pt x="550417" y="42799"/>
                </a:lnTo>
                <a:lnTo>
                  <a:pt x="550417" y="131952"/>
                </a:lnTo>
                <a:lnTo>
                  <a:pt x="564641" y="131952"/>
                </a:lnTo>
                <a:lnTo>
                  <a:pt x="564641" y="42799"/>
                </a:lnTo>
                <a:close/>
              </a:path>
              <a:path w="770254" h="173989">
                <a:moveTo>
                  <a:pt x="170941" y="42799"/>
                </a:moveTo>
                <a:lnTo>
                  <a:pt x="156718" y="42799"/>
                </a:lnTo>
                <a:lnTo>
                  <a:pt x="156718" y="96138"/>
                </a:lnTo>
                <a:lnTo>
                  <a:pt x="158716" y="112734"/>
                </a:lnTo>
                <a:lnTo>
                  <a:pt x="164703" y="124602"/>
                </a:lnTo>
                <a:lnTo>
                  <a:pt x="174666" y="131732"/>
                </a:lnTo>
                <a:lnTo>
                  <a:pt x="188594" y="134112"/>
                </a:lnTo>
                <a:lnTo>
                  <a:pt x="197312" y="133090"/>
                </a:lnTo>
                <a:lnTo>
                  <a:pt x="204803" y="130032"/>
                </a:lnTo>
                <a:lnTo>
                  <a:pt x="211079" y="124950"/>
                </a:lnTo>
                <a:lnTo>
                  <a:pt x="213156" y="122047"/>
                </a:lnTo>
                <a:lnTo>
                  <a:pt x="192531" y="122047"/>
                </a:lnTo>
                <a:lnTo>
                  <a:pt x="183104" y="120284"/>
                </a:lnTo>
                <a:lnTo>
                  <a:pt x="176355" y="114998"/>
                </a:lnTo>
                <a:lnTo>
                  <a:pt x="172297" y="106187"/>
                </a:lnTo>
                <a:lnTo>
                  <a:pt x="170941" y="93852"/>
                </a:lnTo>
                <a:lnTo>
                  <a:pt x="170941" y="42799"/>
                </a:lnTo>
                <a:close/>
              </a:path>
              <a:path w="770254" h="173989">
                <a:moveTo>
                  <a:pt x="230759" y="117856"/>
                </a:moveTo>
                <a:lnTo>
                  <a:pt x="216535" y="117856"/>
                </a:lnTo>
                <a:lnTo>
                  <a:pt x="216535" y="131952"/>
                </a:lnTo>
                <a:lnTo>
                  <a:pt x="230759" y="131952"/>
                </a:lnTo>
                <a:lnTo>
                  <a:pt x="230759" y="117856"/>
                </a:lnTo>
                <a:close/>
              </a:path>
              <a:path w="770254" h="173989">
                <a:moveTo>
                  <a:pt x="230759" y="42799"/>
                </a:moveTo>
                <a:lnTo>
                  <a:pt x="216535" y="42799"/>
                </a:lnTo>
                <a:lnTo>
                  <a:pt x="216535" y="102488"/>
                </a:lnTo>
                <a:lnTo>
                  <a:pt x="214249" y="109220"/>
                </a:lnTo>
                <a:lnTo>
                  <a:pt x="205231" y="119507"/>
                </a:lnTo>
                <a:lnTo>
                  <a:pt x="199516" y="122047"/>
                </a:lnTo>
                <a:lnTo>
                  <a:pt x="213156" y="122047"/>
                </a:lnTo>
                <a:lnTo>
                  <a:pt x="216153" y="117856"/>
                </a:lnTo>
                <a:lnTo>
                  <a:pt x="230759" y="117856"/>
                </a:lnTo>
                <a:lnTo>
                  <a:pt x="230759" y="42799"/>
                </a:lnTo>
                <a:close/>
              </a:path>
              <a:path w="770254" h="173989">
                <a:moveTo>
                  <a:pt x="502157" y="42799"/>
                </a:moveTo>
                <a:lnTo>
                  <a:pt x="487934" y="42799"/>
                </a:lnTo>
                <a:lnTo>
                  <a:pt x="487934" y="131952"/>
                </a:lnTo>
                <a:lnTo>
                  <a:pt x="502157" y="131952"/>
                </a:lnTo>
                <a:lnTo>
                  <a:pt x="502157" y="76581"/>
                </a:lnTo>
                <a:lnTo>
                  <a:pt x="504189" y="68707"/>
                </a:lnTo>
                <a:lnTo>
                  <a:pt x="508253" y="62991"/>
                </a:lnTo>
                <a:lnTo>
                  <a:pt x="509557" y="61213"/>
                </a:lnTo>
                <a:lnTo>
                  <a:pt x="502157" y="61213"/>
                </a:lnTo>
                <a:lnTo>
                  <a:pt x="502157" y="42799"/>
                </a:lnTo>
                <a:close/>
              </a:path>
              <a:path w="770254" h="173989">
                <a:moveTo>
                  <a:pt x="529589" y="41275"/>
                </a:moveTo>
                <a:lnTo>
                  <a:pt x="520700" y="41275"/>
                </a:lnTo>
                <a:lnTo>
                  <a:pt x="516000" y="43052"/>
                </a:lnTo>
                <a:lnTo>
                  <a:pt x="511810" y="46482"/>
                </a:lnTo>
                <a:lnTo>
                  <a:pt x="507618" y="50037"/>
                </a:lnTo>
                <a:lnTo>
                  <a:pt x="504571" y="54863"/>
                </a:lnTo>
                <a:lnTo>
                  <a:pt x="502538" y="61213"/>
                </a:lnTo>
                <a:lnTo>
                  <a:pt x="509557" y="61213"/>
                </a:lnTo>
                <a:lnTo>
                  <a:pt x="512444" y="57276"/>
                </a:lnTo>
                <a:lnTo>
                  <a:pt x="517525" y="54356"/>
                </a:lnTo>
                <a:lnTo>
                  <a:pt x="534415" y="54356"/>
                </a:lnTo>
                <a:lnTo>
                  <a:pt x="534415" y="42418"/>
                </a:lnTo>
                <a:lnTo>
                  <a:pt x="532384" y="41656"/>
                </a:lnTo>
                <a:lnTo>
                  <a:pt x="529589" y="41275"/>
                </a:lnTo>
                <a:close/>
              </a:path>
              <a:path w="770254" h="173989">
                <a:moveTo>
                  <a:pt x="534415" y="54356"/>
                </a:moveTo>
                <a:lnTo>
                  <a:pt x="528319" y="54356"/>
                </a:lnTo>
                <a:lnTo>
                  <a:pt x="531876" y="55372"/>
                </a:lnTo>
                <a:lnTo>
                  <a:pt x="534415" y="57276"/>
                </a:lnTo>
                <a:lnTo>
                  <a:pt x="534415" y="54356"/>
                </a:lnTo>
                <a:close/>
              </a:path>
              <a:path w="770254" h="173989">
                <a:moveTo>
                  <a:pt x="607313" y="42799"/>
                </a:moveTo>
                <a:lnTo>
                  <a:pt x="593089" y="42799"/>
                </a:lnTo>
                <a:lnTo>
                  <a:pt x="593089" y="131952"/>
                </a:lnTo>
                <a:lnTo>
                  <a:pt x="607313" y="131952"/>
                </a:lnTo>
                <a:lnTo>
                  <a:pt x="607313" y="72898"/>
                </a:lnTo>
                <a:lnTo>
                  <a:pt x="609600" y="66166"/>
                </a:lnTo>
                <a:lnTo>
                  <a:pt x="614299" y="60833"/>
                </a:lnTo>
                <a:lnTo>
                  <a:pt x="617030" y="57658"/>
                </a:lnTo>
                <a:lnTo>
                  <a:pt x="607313" y="57658"/>
                </a:lnTo>
                <a:lnTo>
                  <a:pt x="607313" y="42799"/>
                </a:lnTo>
                <a:close/>
              </a:path>
              <a:path w="770254" h="173989">
                <a:moveTo>
                  <a:pt x="660900" y="52704"/>
                </a:moveTo>
                <a:lnTo>
                  <a:pt x="632078" y="52704"/>
                </a:lnTo>
                <a:lnTo>
                  <a:pt x="641099" y="54488"/>
                </a:lnTo>
                <a:lnTo>
                  <a:pt x="647572" y="59832"/>
                </a:lnTo>
                <a:lnTo>
                  <a:pt x="651474" y="68724"/>
                </a:lnTo>
                <a:lnTo>
                  <a:pt x="652779" y="81152"/>
                </a:lnTo>
                <a:lnTo>
                  <a:pt x="652779" y="131952"/>
                </a:lnTo>
                <a:lnTo>
                  <a:pt x="667003" y="131952"/>
                </a:lnTo>
                <a:lnTo>
                  <a:pt x="667003" y="77470"/>
                </a:lnTo>
                <a:lnTo>
                  <a:pt x="666525" y="69060"/>
                </a:lnTo>
                <a:lnTo>
                  <a:pt x="665083" y="61722"/>
                </a:lnTo>
                <a:lnTo>
                  <a:pt x="662664" y="55431"/>
                </a:lnTo>
                <a:lnTo>
                  <a:pt x="660900" y="52704"/>
                </a:lnTo>
                <a:close/>
              </a:path>
              <a:path w="770254" h="173989">
                <a:moveTo>
                  <a:pt x="646684" y="40766"/>
                </a:moveTo>
                <a:lnTo>
                  <a:pt x="636904" y="40766"/>
                </a:lnTo>
                <a:lnTo>
                  <a:pt x="627929" y="41816"/>
                </a:lnTo>
                <a:lnTo>
                  <a:pt x="620061" y="44973"/>
                </a:lnTo>
                <a:lnTo>
                  <a:pt x="613312" y="50250"/>
                </a:lnTo>
                <a:lnTo>
                  <a:pt x="607694" y="57658"/>
                </a:lnTo>
                <a:lnTo>
                  <a:pt x="617030" y="57658"/>
                </a:lnTo>
                <a:lnTo>
                  <a:pt x="618998" y="55372"/>
                </a:lnTo>
                <a:lnTo>
                  <a:pt x="624839" y="52704"/>
                </a:lnTo>
                <a:lnTo>
                  <a:pt x="660900" y="52704"/>
                </a:lnTo>
                <a:lnTo>
                  <a:pt x="659256" y="50164"/>
                </a:lnTo>
                <a:lnTo>
                  <a:pt x="654176" y="43941"/>
                </a:lnTo>
                <a:lnTo>
                  <a:pt x="646684" y="40766"/>
                </a:lnTo>
                <a:close/>
              </a:path>
              <a:path w="770254" h="173989">
                <a:moveTo>
                  <a:pt x="253873" y="113411"/>
                </a:moveTo>
                <a:lnTo>
                  <a:pt x="253873" y="128777"/>
                </a:lnTo>
                <a:lnTo>
                  <a:pt x="260603" y="132334"/>
                </a:lnTo>
                <a:lnTo>
                  <a:pt x="268604" y="134112"/>
                </a:lnTo>
                <a:lnTo>
                  <a:pt x="282321" y="134112"/>
                </a:lnTo>
                <a:lnTo>
                  <a:pt x="286765" y="133603"/>
                </a:lnTo>
                <a:lnTo>
                  <a:pt x="291084" y="132461"/>
                </a:lnTo>
                <a:lnTo>
                  <a:pt x="295275" y="131445"/>
                </a:lnTo>
                <a:lnTo>
                  <a:pt x="299085" y="129921"/>
                </a:lnTo>
                <a:lnTo>
                  <a:pt x="302260" y="127762"/>
                </a:lnTo>
                <a:lnTo>
                  <a:pt x="305562" y="125602"/>
                </a:lnTo>
                <a:lnTo>
                  <a:pt x="308101" y="122809"/>
                </a:lnTo>
                <a:lnTo>
                  <a:pt x="308589" y="122047"/>
                </a:lnTo>
                <a:lnTo>
                  <a:pt x="279526" y="122047"/>
                </a:lnTo>
                <a:lnTo>
                  <a:pt x="272696" y="121501"/>
                </a:lnTo>
                <a:lnTo>
                  <a:pt x="266128" y="119872"/>
                </a:lnTo>
                <a:lnTo>
                  <a:pt x="259845" y="117171"/>
                </a:lnTo>
                <a:lnTo>
                  <a:pt x="253873" y="113411"/>
                </a:lnTo>
                <a:close/>
              </a:path>
              <a:path w="770254" h="173989">
                <a:moveTo>
                  <a:pt x="295910" y="40766"/>
                </a:moveTo>
                <a:lnTo>
                  <a:pt x="283844" y="40766"/>
                </a:lnTo>
                <a:lnTo>
                  <a:pt x="279653" y="41275"/>
                </a:lnTo>
                <a:lnTo>
                  <a:pt x="275463" y="42418"/>
                </a:lnTo>
                <a:lnTo>
                  <a:pt x="271399" y="43434"/>
                </a:lnTo>
                <a:lnTo>
                  <a:pt x="254000" y="62357"/>
                </a:lnTo>
                <a:lnTo>
                  <a:pt x="254000" y="69976"/>
                </a:lnTo>
                <a:lnTo>
                  <a:pt x="278002" y="92456"/>
                </a:lnTo>
                <a:lnTo>
                  <a:pt x="280797" y="93599"/>
                </a:lnTo>
                <a:lnTo>
                  <a:pt x="292353" y="99060"/>
                </a:lnTo>
                <a:lnTo>
                  <a:pt x="294259" y="100329"/>
                </a:lnTo>
                <a:lnTo>
                  <a:pt x="295655" y="101853"/>
                </a:lnTo>
                <a:lnTo>
                  <a:pt x="296799" y="103504"/>
                </a:lnTo>
                <a:lnTo>
                  <a:pt x="297814" y="105156"/>
                </a:lnTo>
                <a:lnTo>
                  <a:pt x="298323" y="107187"/>
                </a:lnTo>
                <a:lnTo>
                  <a:pt x="298323" y="117856"/>
                </a:lnTo>
                <a:lnTo>
                  <a:pt x="292100" y="122047"/>
                </a:lnTo>
                <a:lnTo>
                  <a:pt x="308589" y="122047"/>
                </a:lnTo>
                <a:lnTo>
                  <a:pt x="310134" y="119634"/>
                </a:lnTo>
                <a:lnTo>
                  <a:pt x="312038" y="116332"/>
                </a:lnTo>
                <a:lnTo>
                  <a:pt x="313054" y="112522"/>
                </a:lnTo>
                <a:lnTo>
                  <a:pt x="313054" y="104521"/>
                </a:lnTo>
                <a:lnTo>
                  <a:pt x="312419" y="101473"/>
                </a:lnTo>
                <a:lnTo>
                  <a:pt x="311150" y="98806"/>
                </a:lnTo>
                <a:lnTo>
                  <a:pt x="310006" y="96138"/>
                </a:lnTo>
                <a:lnTo>
                  <a:pt x="308355" y="93852"/>
                </a:lnTo>
                <a:lnTo>
                  <a:pt x="303911" y="89915"/>
                </a:lnTo>
                <a:lnTo>
                  <a:pt x="301243" y="88137"/>
                </a:lnTo>
                <a:lnTo>
                  <a:pt x="298068" y="86487"/>
                </a:lnTo>
                <a:lnTo>
                  <a:pt x="295021" y="84836"/>
                </a:lnTo>
                <a:lnTo>
                  <a:pt x="291464" y="83312"/>
                </a:lnTo>
                <a:lnTo>
                  <a:pt x="287527" y="81787"/>
                </a:lnTo>
                <a:lnTo>
                  <a:pt x="284479" y="80645"/>
                </a:lnTo>
                <a:lnTo>
                  <a:pt x="281939" y="79628"/>
                </a:lnTo>
                <a:lnTo>
                  <a:pt x="270001" y="71120"/>
                </a:lnTo>
                <a:lnTo>
                  <a:pt x="269113" y="69596"/>
                </a:lnTo>
                <a:lnTo>
                  <a:pt x="268731" y="67563"/>
                </a:lnTo>
                <a:lnTo>
                  <a:pt x="268731" y="63373"/>
                </a:lnTo>
                <a:lnTo>
                  <a:pt x="269113" y="61722"/>
                </a:lnTo>
                <a:lnTo>
                  <a:pt x="270001" y="60198"/>
                </a:lnTo>
                <a:lnTo>
                  <a:pt x="270763" y="58674"/>
                </a:lnTo>
                <a:lnTo>
                  <a:pt x="272034" y="57276"/>
                </a:lnTo>
                <a:lnTo>
                  <a:pt x="273557" y="56261"/>
                </a:lnTo>
                <a:lnTo>
                  <a:pt x="275081" y="55118"/>
                </a:lnTo>
                <a:lnTo>
                  <a:pt x="276860" y="54228"/>
                </a:lnTo>
                <a:lnTo>
                  <a:pt x="279018" y="53721"/>
                </a:lnTo>
                <a:lnTo>
                  <a:pt x="281177" y="53086"/>
                </a:lnTo>
                <a:lnTo>
                  <a:pt x="283590" y="52704"/>
                </a:lnTo>
                <a:lnTo>
                  <a:pt x="308863" y="52704"/>
                </a:lnTo>
                <a:lnTo>
                  <a:pt x="308863" y="44703"/>
                </a:lnTo>
                <a:lnTo>
                  <a:pt x="302767" y="42037"/>
                </a:lnTo>
                <a:lnTo>
                  <a:pt x="295910" y="40766"/>
                </a:lnTo>
                <a:close/>
              </a:path>
              <a:path w="770254" h="173989">
                <a:moveTo>
                  <a:pt x="308863" y="52704"/>
                </a:moveTo>
                <a:lnTo>
                  <a:pt x="294766" y="52704"/>
                </a:lnTo>
                <a:lnTo>
                  <a:pt x="302387" y="54863"/>
                </a:lnTo>
                <a:lnTo>
                  <a:pt x="308863" y="59182"/>
                </a:lnTo>
                <a:lnTo>
                  <a:pt x="308863" y="52704"/>
                </a:lnTo>
                <a:close/>
              </a:path>
              <a:path w="770254" h="173989">
                <a:moveTo>
                  <a:pt x="354329" y="54990"/>
                </a:moveTo>
                <a:lnTo>
                  <a:pt x="340105" y="54990"/>
                </a:lnTo>
                <a:lnTo>
                  <a:pt x="340105" y="107823"/>
                </a:lnTo>
                <a:lnTo>
                  <a:pt x="341560" y="119231"/>
                </a:lnTo>
                <a:lnTo>
                  <a:pt x="345932" y="127365"/>
                </a:lnTo>
                <a:lnTo>
                  <a:pt x="353232" y="132236"/>
                </a:lnTo>
                <a:lnTo>
                  <a:pt x="363474" y="133858"/>
                </a:lnTo>
                <a:lnTo>
                  <a:pt x="369062" y="133858"/>
                </a:lnTo>
                <a:lnTo>
                  <a:pt x="373506" y="132969"/>
                </a:lnTo>
                <a:lnTo>
                  <a:pt x="376809" y="131063"/>
                </a:lnTo>
                <a:lnTo>
                  <a:pt x="376809" y="121920"/>
                </a:lnTo>
                <a:lnTo>
                  <a:pt x="362838" y="121920"/>
                </a:lnTo>
                <a:lnTo>
                  <a:pt x="359410" y="120650"/>
                </a:lnTo>
                <a:lnTo>
                  <a:pt x="357377" y="117983"/>
                </a:lnTo>
                <a:lnTo>
                  <a:pt x="355346" y="115443"/>
                </a:lnTo>
                <a:lnTo>
                  <a:pt x="354329" y="111251"/>
                </a:lnTo>
                <a:lnTo>
                  <a:pt x="354329" y="54990"/>
                </a:lnTo>
                <a:close/>
              </a:path>
              <a:path w="770254" h="173989">
                <a:moveTo>
                  <a:pt x="376809" y="118872"/>
                </a:moveTo>
                <a:lnTo>
                  <a:pt x="374268" y="120903"/>
                </a:lnTo>
                <a:lnTo>
                  <a:pt x="371093" y="121920"/>
                </a:lnTo>
                <a:lnTo>
                  <a:pt x="376809" y="121920"/>
                </a:lnTo>
                <a:lnTo>
                  <a:pt x="376809" y="118872"/>
                </a:lnTo>
                <a:close/>
              </a:path>
              <a:path w="770254" h="173989">
                <a:moveTo>
                  <a:pt x="376809" y="42799"/>
                </a:moveTo>
                <a:lnTo>
                  <a:pt x="324738" y="42799"/>
                </a:lnTo>
                <a:lnTo>
                  <a:pt x="324738" y="54990"/>
                </a:lnTo>
                <a:lnTo>
                  <a:pt x="376809" y="54990"/>
                </a:lnTo>
                <a:lnTo>
                  <a:pt x="376809" y="42799"/>
                </a:lnTo>
                <a:close/>
              </a:path>
              <a:path w="770254" h="173989">
                <a:moveTo>
                  <a:pt x="354329" y="16383"/>
                </a:moveTo>
                <a:lnTo>
                  <a:pt x="340105" y="21082"/>
                </a:lnTo>
                <a:lnTo>
                  <a:pt x="340105" y="42799"/>
                </a:lnTo>
                <a:lnTo>
                  <a:pt x="354329" y="42799"/>
                </a:lnTo>
                <a:lnTo>
                  <a:pt x="354329" y="16383"/>
                </a:lnTo>
                <a:close/>
              </a:path>
              <a:path w="770254" h="173989">
                <a:moveTo>
                  <a:pt x="63753" y="5079"/>
                </a:moveTo>
                <a:lnTo>
                  <a:pt x="18033" y="23495"/>
                </a:lnTo>
                <a:lnTo>
                  <a:pt x="0" y="71882"/>
                </a:lnTo>
                <a:lnTo>
                  <a:pt x="1000" y="85141"/>
                </a:lnTo>
                <a:lnTo>
                  <a:pt x="24669" y="124467"/>
                </a:lnTo>
                <a:lnTo>
                  <a:pt x="58674" y="134112"/>
                </a:lnTo>
                <a:lnTo>
                  <a:pt x="68607" y="133639"/>
                </a:lnTo>
                <a:lnTo>
                  <a:pt x="77660" y="132238"/>
                </a:lnTo>
                <a:lnTo>
                  <a:pt x="85855" y="129932"/>
                </a:lnTo>
                <a:lnTo>
                  <a:pt x="93218" y="126746"/>
                </a:lnTo>
                <a:lnTo>
                  <a:pt x="93218" y="120903"/>
                </a:lnTo>
                <a:lnTo>
                  <a:pt x="60578" y="120903"/>
                </a:lnTo>
                <a:lnTo>
                  <a:pt x="50958" y="120068"/>
                </a:lnTo>
                <a:lnTo>
                  <a:pt x="18494" y="91503"/>
                </a:lnTo>
                <a:lnTo>
                  <a:pt x="15366" y="70993"/>
                </a:lnTo>
                <a:lnTo>
                  <a:pt x="16200" y="59588"/>
                </a:lnTo>
                <a:lnTo>
                  <a:pt x="35891" y="26378"/>
                </a:lnTo>
                <a:lnTo>
                  <a:pt x="63626" y="18287"/>
                </a:lnTo>
                <a:lnTo>
                  <a:pt x="93218" y="18287"/>
                </a:lnTo>
                <a:lnTo>
                  <a:pt x="93218" y="10160"/>
                </a:lnTo>
                <a:lnTo>
                  <a:pt x="86953" y="7919"/>
                </a:lnTo>
                <a:lnTo>
                  <a:pt x="79962" y="6334"/>
                </a:lnTo>
                <a:lnTo>
                  <a:pt x="72233" y="5391"/>
                </a:lnTo>
                <a:lnTo>
                  <a:pt x="63753" y="5079"/>
                </a:lnTo>
                <a:close/>
              </a:path>
              <a:path w="770254" h="173989">
                <a:moveTo>
                  <a:pt x="93218" y="112522"/>
                </a:moveTo>
                <a:lnTo>
                  <a:pt x="86028" y="116189"/>
                </a:lnTo>
                <a:lnTo>
                  <a:pt x="78184" y="118808"/>
                </a:lnTo>
                <a:lnTo>
                  <a:pt x="69697" y="120380"/>
                </a:lnTo>
                <a:lnTo>
                  <a:pt x="60578" y="120903"/>
                </a:lnTo>
                <a:lnTo>
                  <a:pt x="93218" y="120903"/>
                </a:lnTo>
                <a:lnTo>
                  <a:pt x="93218" y="112522"/>
                </a:lnTo>
                <a:close/>
              </a:path>
              <a:path w="770254" h="173989">
                <a:moveTo>
                  <a:pt x="93218" y="18287"/>
                </a:moveTo>
                <a:lnTo>
                  <a:pt x="63626" y="18287"/>
                </a:lnTo>
                <a:lnTo>
                  <a:pt x="71536" y="18762"/>
                </a:lnTo>
                <a:lnTo>
                  <a:pt x="79089" y="20177"/>
                </a:lnTo>
                <a:lnTo>
                  <a:pt x="86308" y="22520"/>
                </a:lnTo>
                <a:lnTo>
                  <a:pt x="93218" y="25781"/>
                </a:lnTo>
                <a:lnTo>
                  <a:pt x="93218" y="18287"/>
                </a:lnTo>
                <a:close/>
              </a:path>
              <a:path w="770254" h="173989">
                <a:moveTo>
                  <a:pt x="560324" y="1650"/>
                </a:moveTo>
                <a:lnTo>
                  <a:pt x="555116" y="1650"/>
                </a:lnTo>
                <a:lnTo>
                  <a:pt x="552957" y="2539"/>
                </a:lnTo>
                <a:lnTo>
                  <a:pt x="549401" y="6096"/>
                </a:lnTo>
                <a:lnTo>
                  <a:pt x="548386" y="8254"/>
                </a:lnTo>
                <a:lnTo>
                  <a:pt x="548386" y="13588"/>
                </a:lnTo>
                <a:lnTo>
                  <a:pt x="549401" y="15875"/>
                </a:lnTo>
                <a:lnTo>
                  <a:pt x="551179" y="17525"/>
                </a:lnTo>
                <a:lnTo>
                  <a:pt x="552957" y="19303"/>
                </a:lnTo>
                <a:lnTo>
                  <a:pt x="555116" y="20193"/>
                </a:lnTo>
                <a:lnTo>
                  <a:pt x="560324" y="20193"/>
                </a:lnTo>
                <a:lnTo>
                  <a:pt x="567054" y="8254"/>
                </a:lnTo>
                <a:lnTo>
                  <a:pt x="566165" y="6096"/>
                </a:lnTo>
                <a:lnTo>
                  <a:pt x="564388" y="4318"/>
                </a:lnTo>
                <a:lnTo>
                  <a:pt x="562482" y="2539"/>
                </a:lnTo>
                <a:lnTo>
                  <a:pt x="560324" y="1650"/>
                </a:lnTo>
                <a:close/>
              </a:path>
              <a:path w="770254" h="173989">
                <a:moveTo>
                  <a:pt x="130301" y="0"/>
                </a:moveTo>
                <a:lnTo>
                  <a:pt x="116077" y="0"/>
                </a:lnTo>
                <a:lnTo>
                  <a:pt x="116077" y="131952"/>
                </a:lnTo>
                <a:lnTo>
                  <a:pt x="130301" y="131952"/>
                </a:lnTo>
                <a:lnTo>
                  <a:pt x="130301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0964" y="281838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031"/>
                </a:lnTo>
                <a:lnTo>
                  <a:pt x="2159" y="10667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7"/>
                </a:lnTo>
                <a:lnTo>
                  <a:pt x="33274" y="2031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72428" y="2770885"/>
            <a:ext cx="134024" cy="131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2448" y="2770885"/>
            <a:ext cx="1809877" cy="1739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54771" y="2847538"/>
            <a:ext cx="47625" cy="11430"/>
          </a:xfrm>
          <a:custGeom>
            <a:avLst/>
            <a:gdLst/>
            <a:ahLst/>
            <a:cxnLst/>
            <a:rect l="l" t="t" r="r" b="b"/>
            <a:pathLst>
              <a:path w="47625" h="11430">
                <a:moveTo>
                  <a:pt x="0" y="11231"/>
                </a:moveTo>
                <a:lnTo>
                  <a:pt x="47537" y="11231"/>
                </a:lnTo>
                <a:lnTo>
                  <a:pt x="47537" y="0"/>
                </a:lnTo>
                <a:lnTo>
                  <a:pt x="0" y="0"/>
                </a:lnTo>
                <a:lnTo>
                  <a:pt x="0" y="11231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28305" y="2811652"/>
            <a:ext cx="492759" cy="93345"/>
          </a:xfrm>
          <a:custGeom>
            <a:avLst/>
            <a:gdLst/>
            <a:ahLst/>
            <a:cxnLst/>
            <a:rect l="l" t="t" r="r" b="b"/>
            <a:pathLst>
              <a:path w="492759" h="93344">
                <a:moveTo>
                  <a:pt x="304868" y="11937"/>
                </a:moveTo>
                <a:lnTo>
                  <a:pt x="278002" y="11937"/>
                </a:lnTo>
                <a:lnTo>
                  <a:pt x="286077" y="13364"/>
                </a:lnTo>
                <a:lnTo>
                  <a:pt x="291830" y="17637"/>
                </a:lnTo>
                <a:lnTo>
                  <a:pt x="295273" y="24743"/>
                </a:lnTo>
                <a:lnTo>
                  <a:pt x="296418" y="34671"/>
                </a:lnTo>
                <a:lnTo>
                  <a:pt x="269748" y="38481"/>
                </a:lnTo>
                <a:lnTo>
                  <a:pt x="256839" y="41810"/>
                </a:lnTo>
                <a:lnTo>
                  <a:pt x="247634" y="47783"/>
                </a:lnTo>
                <a:lnTo>
                  <a:pt x="242117" y="56387"/>
                </a:lnTo>
                <a:lnTo>
                  <a:pt x="240284" y="67563"/>
                </a:lnTo>
                <a:lnTo>
                  <a:pt x="240284" y="75311"/>
                </a:lnTo>
                <a:lnTo>
                  <a:pt x="242824" y="81534"/>
                </a:lnTo>
                <a:lnTo>
                  <a:pt x="247776" y="86233"/>
                </a:lnTo>
                <a:lnTo>
                  <a:pt x="252856" y="90932"/>
                </a:lnTo>
                <a:lnTo>
                  <a:pt x="259715" y="93345"/>
                </a:lnTo>
                <a:lnTo>
                  <a:pt x="268604" y="93345"/>
                </a:lnTo>
                <a:lnTo>
                  <a:pt x="277106" y="92342"/>
                </a:lnTo>
                <a:lnTo>
                  <a:pt x="284511" y="89328"/>
                </a:lnTo>
                <a:lnTo>
                  <a:pt x="290822" y="84290"/>
                </a:lnTo>
                <a:lnTo>
                  <a:pt x="293041" y="81280"/>
                </a:lnTo>
                <a:lnTo>
                  <a:pt x="266826" y="81280"/>
                </a:lnTo>
                <a:lnTo>
                  <a:pt x="262636" y="79883"/>
                </a:lnTo>
                <a:lnTo>
                  <a:pt x="259588" y="77088"/>
                </a:lnTo>
                <a:lnTo>
                  <a:pt x="256413" y="74422"/>
                </a:lnTo>
                <a:lnTo>
                  <a:pt x="254889" y="70866"/>
                </a:lnTo>
                <a:lnTo>
                  <a:pt x="254889" y="60451"/>
                </a:lnTo>
                <a:lnTo>
                  <a:pt x="256556" y="56376"/>
                </a:lnTo>
                <a:lnTo>
                  <a:pt x="296418" y="46100"/>
                </a:lnTo>
                <a:lnTo>
                  <a:pt x="310642" y="46100"/>
                </a:lnTo>
                <a:lnTo>
                  <a:pt x="310642" y="33274"/>
                </a:lnTo>
                <a:lnTo>
                  <a:pt x="308687" y="18698"/>
                </a:lnTo>
                <a:lnTo>
                  <a:pt x="304868" y="11937"/>
                </a:lnTo>
                <a:close/>
              </a:path>
              <a:path w="492759" h="93344">
                <a:moveTo>
                  <a:pt x="310642" y="77216"/>
                </a:moveTo>
                <a:lnTo>
                  <a:pt x="296418" y="77216"/>
                </a:lnTo>
                <a:lnTo>
                  <a:pt x="296418" y="91186"/>
                </a:lnTo>
                <a:lnTo>
                  <a:pt x="310642" y="91186"/>
                </a:lnTo>
                <a:lnTo>
                  <a:pt x="310642" y="77216"/>
                </a:lnTo>
                <a:close/>
              </a:path>
              <a:path w="492759" h="93344">
                <a:moveTo>
                  <a:pt x="310642" y="46100"/>
                </a:moveTo>
                <a:lnTo>
                  <a:pt x="296418" y="46100"/>
                </a:lnTo>
                <a:lnTo>
                  <a:pt x="296418" y="62611"/>
                </a:lnTo>
                <a:lnTo>
                  <a:pt x="294131" y="68834"/>
                </a:lnTo>
                <a:lnTo>
                  <a:pt x="289560" y="73787"/>
                </a:lnTo>
                <a:lnTo>
                  <a:pt x="284861" y="78739"/>
                </a:lnTo>
                <a:lnTo>
                  <a:pt x="279019" y="81280"/>
                </a:lnTo>
                <a:lnTo>
                  <a:pt x="293041" y="81280"/>
                </a:lnTo>
                <a:lnTo>
                  <a:pt x="296037" y="77216"/>
                </a:lnTo>
                <a:lnTo>
                  <a:pt x="310642" y="77216"/>
                </a:lnTo>
                <a:lnTo>
                  <a:pt x="310642" y="46100"/>
                </a:lnTo>
                <a:close/>
              </a:path>
              <a:path w="492759" h="93344">
                <a:moveTo>
                  <a:pt x="279273" y="0"/>
                </a:moveTo>
                <a:lnTo>
                  <a:pt x="270940" y="523"/>
                </a:lnTo>
                <a:lnTo>
                  <a:pt x="263096" y="2095"/>
                </a:lnTo>
                <a:lnTo>
                  <a:pt x="255752" y="4714"/>
                </a:lnTo>
                <a:lnTo>
                  <a:pt x="248920" y="8382"/>
                </a:lnTo>
                <a:lnTo>
                  <a:pt x="248920" y="22987"/>
                </a:lnTo>
                <a:lnTo>
                  <a:pt x="255660" y="18153"/>
                </a:lnTo>
                <a:lnTo>
                  <a:pt x="262747" y="14700"/>
                </a:lnTo>
                <a:lnTo>
                  <a:pt x="270190" y="12628"/>
                </a:lnTo>
                <a:lnTo>
                  <a:pt x="278002" y="11937"/>
                </a:lnTo>
                <a:lnTo>
                  <a:pt x="304868" y="11937"/>
                </a:lnTo>
                <a:lnTo>
                  <a:pt x="302815" y="8302"/>
                </a:lnTo>
                <a:lnTo>
                  <a:pt x="293014" y="2073"/>
                </a:lnTo>
                <a:lnTo>
                  <a:pt x="279273" y="0"/>
                </a:lnTo>
                <a:close/>
              </a:path>
              <a:path w="492759" h="93344">
                <a:moveTo>
                  <a:pt x="188975" y="0"/>
                </a:moveTo>
                <a:lnTo>
                  <a:pt x="154471" y="20129"/>
                </a:lnTo>
                <a:lnTo>
                  <a:pt x="147827" y="46989"/>
                </a:lnTo>
                <a:lnTo>
                  <a:pt x="148496" y="57400"/>
                </a:lnTo>
                <a:lnTo>
                  <a:pt x="171481" y="90297"/>
                </a:lnTo>
                <a:lnTo>
                  <a:pt x="188341" y="93345"/>
                </a:lnTo>
                <a:lnTo>
                  <a:pt x="197504" y="92799"/>
                </a:lnTo>
                <a:lnTo>
                  <a:pt x="205740" y="91170"/>
                </a:lnTo>
                <a:lnTo>
                  <a:pt x="213022" y="88469"/>
                </a:lnTo>
                <a:lnTo>
                  <a:pt x="219328" y="84709"/>
                </a:lnTo>
                <a:lnTo>
                  <a:pt x="219328" y="81280"/>
                </a:lnTo>
                <a:lnTo>
                  <a:pt x="182752" y="81280"/>
                </a:lnTo>
                <a:lnTo>
                  <a:pt x="175768" y="78612"/>
                </a:lnTo>
                <a:lnTo>
                  <a:pt x="170688" y="73151"/>
                </a:lnTo>
                <a:lnTo>
                  <a:pt x="165480" y="67818"/>
                </a:lnTo>
                <a:lnTo>
                  <a:pt x="162814" y="60071"/>
                </a:lnTo>
                <a:lnTo>
                  <a:pt x="162687" y="50164"/>
                </a:lnTo>
                <a:lnTo>
                  <a:pt x="225551" y="50164"/>
                </a:lnTo>
                <a:lnTo>
                  <a:pt x="225551" y="42672"/>
                </a:lnTo>
                <a:lnTo>
                  <a:pt x="225264" y="38100"/>
                </a:lnTo>
                <a:lnTo>
                  <a:pt x="162814" y="38100"/>
                </a:lnTo>
                <a:lnTo>
                  <a:pt x="163956" y="30352"/>
                </a:lnTo>
                <a:lnTo>
                  <a:pt x="166750" y="24002"/>
                </a:lnTo>
                <a:lnTo>
                  <a:pt x="176149" y="14350"/>
                </a:lnTo>
                <a:lnTo>
                  <a:pt x="181864" y="11937"/>
                </a:lnTo>
                <a:lnTo>
                  <a:pt x="216454" y="11937"/>
                </a:lnTo>
                <a:lnTo>
                  <a:pt x="216026" y="11302"/>
                </a:lnTo>
                <a:lnTo>
                  <a:pt x="210693" y="6322"/>
                </a:lnTo>
                <a:lnTo>
                  <a:pt x="204406" y="2794"/>
                </a:lnTo>
                <a:lnTo>
                  <a:pt x="197167" y="694"/>
                </a:lnTo>
                <a:lnTo>
                  <a:pt x="188975" y="0"/>
                </a:lnTo>
                <a:close/>
              </a:path>
              <a:path w="492759" h="93344">
                <a:moveTo>
                  <a:pt x="219328" y="71374"/>
                </a:moveTo>
                <a:lnTo>
                  <a:pt x="212895" y="75707"/>
                </a:lnTo>
                <a:lnTo>
                  <a:pt x="206152" y="78803"/>
                </a:lnTo>
                <a:lnTo>
                  <a:pt x="199076" y="80660"/>
                </a:lnTo>
                <a:lnTo>
                  <a:pt x="191643" y="81280"/>
                </a:lnTo>
                <a:lnTo>
                  <a:pt x="219328" y="81280"/>
                </a:lnTo>
                <a:lnTo>
                  <a:pt x="219328" y="71374"/>
                </a:lnTo>
                <a:close/>
              </a:path>
              <a:path w="492759" h="93344">
                <a:moveTo>
                  <a:pt x="216454" y="11937"/>
                </a:moveTo>
                <a:lnTo>
                  <a:pt x="195579" y="11937"/>
                </a:lnTo>
                <a:lnTo>
                  <a:pt x="201041" y="14224"/>
                </a:lnTo>
                <a:lnTo>
                  <a:pt x="204977" y="18796"/>
                </a:lnTo>
                <a:lnTo>
                  <a:pt x="208915" y="23495"/>
                </a:lnTo>
                <a:lnTo>
                  <a:pt x="210947" y="29845"/>
                </a:lnTo>
                <a:lnTo>
                  <a:pt x="210947" y="38100"/>
                </a:lnTo>
                <a:lnTo>
                  <a:pt x="225264" y="38100"/>
                </a:lnTo>
                <a:lnTo>
                  <a:pt x="224956" y="33198"/>
                </a:lnTo>
                <a:lnTo>
                  <a:pt x="223170" y="24796"/>
                </a:lnTo>
                <a:lnTo>
                  <a:pt x="220194" y="17490"/>
                </a:lnTo>
                <a:lnTo>
                  <a:pt x="216454" y="11937"/>
                </a:lnTo>
                <a:close/>
              </a:path>
              <a:path w="492759" h="93344">
                <a:moveTo>
                  <a:pt x="433450" y="72644"/>
                </a:moveTo>
                <a:lnTo>
                  <a:pt x="433450" y="88011"/>
                </a:lnTo>
                <a:lnTo>
                  <a:pt x="440181" y="91567"/>
                </a:lnTo>
                <a:lnTo>
                  <a:pt x="448183" y="93345"/>
                </a:lnTo>
                <a:lnTo>
                  <a:pt x="462025" y="93345"/>
                </a:lnTo>
                <a:lnTo>
                  <a:pt x="466471" y="92837"/>
                </a:lnTo>
                <a:lnTo>
                  <a:pt x="470662" y="91694"/>
                </a:lnTo>
                <a:lnTo>
                  <a:pt x="474979" y="90677"/>
                </a:lnTo>
                <a:lnTo>
                  <a:pt x="488264" y="81280"/>
                </a:lnTo>
                <a:lnTo>
                  <a:pt x="459231" y="81280"/>
                </a:lnTo>
                <a:lnTo>
                  <a:pt x="452346" y="80734"/>
                </a:lnTo>
                <a:lnTo>
                  <a:pt x="445770" y="79105"/>
                </a:lnTo>
                <a:lnTo>
                  <a:pt x="439479" y="76404"/>
                </a:lnTo>
                <a:lnTo>
                  <a:pt x="433450" y="72644"/>
                </a:lnTo>
                <a:close/>
              </a:path>
              <a:path w="492759" h="93344">
                <a:moveTo>
                  <a:pt x="475488" y="0"/>
                </a:moveTo>
                <a:lnTo>
                  <a:pt x="463423" y="0"/>
                </a:lnTo>
                <a:lnTo>
                  <a:pt x="459231" y="508"/>
                </a:lnTo>
                <a:lnTo>
                  <a:pt x="455168" y="1650"/>
                </a:lnTo>
                <a:lnTo>
                  <a:pt x="451103" y="2667"/>
                </a:lnTo>
                <a:lnTo>
                  <a:pt x="433704" y="21589"/>
                </a:lnTo>
                <a:lnTo>
                  <a:pt x="433704" y="29210"/>
                </a:lnTo>
                <a:lnTo>
                  <a:pt x="463169" y="53848"/>
                </a:lnTo>
                <a:lnTo>
                  <a:pt x="467995" y="55880"/>
                </a:lnTo>
                <a:lnTo>
                  <a:pt x="476376" y="62737"/>
                </a:lnTo>
                <a:lnTo>
                  <a:pt x="477520" y="64388"/>
                </a:lnTo>
                <a:lnTo>
                  <a:pt x="478027" y="66421"/>
                </a:lnTo>
                <a:lnTo>
                  <a:pt x="478027" y="77088"/>
                </a:lnTo>
                <a:lnTo>
                  <a:pt x="471677" y="81280"/>
                </a:lnTo>
                <a:lnTo>
                  <a:pt x="488264" y="81280"/>
                </a:lnTo>
                <a:lnTo>
                  <a:pt x="489712" y="78867"/>
                </a:lnTo>
                <a:lnTo>
                  <a:pt x="491617" y="75564"/>
                </a:lnTo>
                <a:lnTo>
                  <a:pt x="492633" y="71755"/>
                </a:lnTo>
                <a:lnTo>
                  <a:pt x="492633" y="63754"/>
                </a:lnTo>
                <a:lnTo>
                  <a:pt x="461518" y="38862"/>
                </a:lnTo>
                <a:lnTo>
                  <a:pt x="459231" y="37846"/>
                </a:lnTo>
                <a:lnTo>
                  <a:pt x="448310" y="26797"/>
                </a:lnTo>
                <a:lnTo>
                  <a:pt x="448310" y="22606"/>
                </a:lnTo>
                <a:lnTo>
                  <a:pt x="448691" y="20955"/>
                </a:lnTo>
                <a:lnTo>
                  <a:pt x="450469" y="17907"/>
                </a:lnTo>
                <a:lnTo>
                  <a:pt x="451612" y="16510"/>
                </a:lnTo>
                <a:lnTo>
                  <a:pt x="453136" y="15494"/>
                </a:lnTo>
                <a:lnTo>
                  <a:pt x="454660" y="14350"/>
                </a:lnTo>
                <a:lnTo>
                  <a:pt x="456565" y="13462"/>
                </a:lnTo>
                <a:lnTo>
                  <a:pt x="458724" y="12954"/>
                </a:lnTo>
                <a:lnTo>
                  <a:pt x="460755" y="12319"/>
                </a:lnTo>
                <a:lnTo>
                  <a:pt x="463169" y="11937"/>
                </a:lnTo>
                <a:lnTo>
                  <a:pt x="488569" y="11937"/>
                </a:lnTo>
                <a:lnTo>
                  <a:pt x="488569" y="3937"/>
                </a:lnTo>
                <a:lnTo>
                  <a:pt x="482473" y="1270"/>
                </a:lnTo>
                <a:lnTo>
                  <a:pt x="475488" y="0"/>
                </a:lnTo>
                <a:close/>
              </a:path>
              <a:path w="492759" h="93344">
                <a:moveTo>
                  <a:pt x="488569" y="11937"/>
                </a:moveTo>
                <a:lnTo>
                  <a:pt x="474472" y="11937"/>
                </a:lnTo>
                <a:lnTo>
                  <a:pt x="481965" y="14097"/>
                </a:lnTo>
                <a:lnTo>
                  <a:pt x="488569" y="18414"/>
                </a:lnTo>
                <a:lnTo>
                  <a:pt x="488569" y="11937"/>
                </a:lnTo>
                <a:close/>
              </a:path>
              <a:path w="492759" h="93344">
                <a:moveTo>
                  <a:pt x="352551" y="2032"/>
                </a:moveTo>
                <a:lnTo>
                  <a:pt x="338327" y="2032"/>
                </a:lnTo>
                <a:lnTo>
                  <a:pt x="338327" y="91186"/>
                </a:lnTo>
                <a:lnTo>
                  <a:pt x="352551" y="91186"/>
                </a:lnTo>
                <a:lnTo>
                  <a:pt x="352551" y="32131"/>
                </a:lnTo>
                <a:lnTo>
                  <a:pt x="354965" y="25400"/>
                </a:lnTo>
                <a:lnTo>
                  <a:pt x="359664" y="20066"/>
                </a:lnTo>
                <a:lnTo>
                  <a:pt x="362322" y="16891"/>
                </a:lnTo>
                <a:lnTo>
                  <a:pt x="352551" y="16891"/>
                </a:lnTo>
                <a:lnTo>
                  <a:pt x="352551" y="2032"/>
                </a:lnTo>
                <a:close/>
              </a:path>
              <a:path w="492759" h="93344">
                <a:moveTo>
                  <a:pt x="406239" y="11937"/>
                </a:moveTo>
                <a:lnTo>
                  <a:pt x="377317" y="11937"/>
                </a:lnTo>
                <a:lnTo>
                  <a:pt x="386391" y="13721"/>
                </a:lnTo>
                <a:lnTo>
                  <a:pt x="392858" y="19065"/>
                </a:lnTo>
                <a:lnTo>
                  <a:pt x="396730" y="27957"/>
                </a:lnTo>
                <a:lnTo>
                  <a:pt x="398018" y="40386"/>
                </a:lnTo>
                <a:lnTo>
                  <a:pt x="398018" y="91186"/>
                </a:lnTo>
                <a:lnTo>
                  <a:pt x="412369" y="91186"/>
                </a:lnTo>
                <a:lnTo>
                  <a:pt x="412369" y="36702"/>
                </a:lnTo>
                <a:lnTo>
                  <a:pt x="411872" y="28293"/>
                </a:lnTo>
                <a:lnTo>
                  <a:pt x="410400" y="20955"/>
                </a:lnTo>
                <a:lnTo>
                  <a:pt x="407975" y="14664"/>
                </a:lnTo>
                <a:lnTo>
                  <a:pt x="406239" y="11937"/>
                </a:lnTo>
                <a:close/>
              </a:path>
              <a:path w="492759" h="93344">
                <a:moveTo>
                  <a:pt x="391922" y="0"/>
                </a:moveTo>
                <a:lnTo>
                  <a:pt x="382143" y="0"/>
                </a:lnTo>
                <a:lnTo>
                  <a:pt x="373167" y="1049"/>
                </a:lnTo>
                <a:lnTo>
                  <a:pt x="365299" y="4206"/>
                </a:lnTo>
                <a:lnTo>
                  <a:pt x="358550" y="9483"/>
                </a:lnTo>
                <a:lnTo>
                  <a:pt x="352933" y="16891"/>
                </a:lnTo>
                <a:lnTo>
                  <a:pt x="362322" y="16891"/>
                </a:lnTo>
                <a:lnTo>
                  <a:pt x="364236" y="14605"/>
                </a:lnTo>
                <a:lnTo>
                  <a:pt x="370204" y="11937"/>
                </a:lnTo>
                <a:lnTo>
                  <a:pt x="406239" y="11937"/>
                </a:lnTo>
                <a:lnTo>
                  <a:pt x="404622" y="9398"/>
                </a:lnTo>
                <a:lnTo>
                  <a:pt x="399415" y="3175"/>
                </a:lnTo>
                <a:lnTo>
                  <a:pt x="391922" y="0"/>
                </a:lnTo>
                <a:close/>
              </a:path>
              <a:path w="492759" h="93344">
                <a:moveTo>
                  <a:pt x="14224" y="2032"/>
                </a:moveTo>
                <a:lnTo>
                  <a:pt x="0" y="2032"/>
                </a:lnTo>
                <a:lnTo>
                  <a:pt x="0" y="91186"/>
                </a:lnTo>
                <a:lnTo>
                  <a:pt x="14224" y="91186"/>
                </a:lnTo>
                <a:lnTo>
                  <a:pt x="14224" y="32004"/>
                </a:lnTo>
                <a:lnTo>
                  <a:pt x="16255" y="25146"/>
                </a:lnTo>
                <a:lnTo>
                  <a:pt x="20320" y="19812"/>
                </a:lnTo>
                <a:lnTo>
                  <a:pt x="23194" y="16129"/>
                </a:lnTo>
                <a:lnTo>
                  <a:pt x="14224" y="16129"/>
                </a:lnTo>
                <a:lnTo>
                  <a:pt x="14224" y="2032"/>
                </a:lnTo>
                <a:close/>
              </a:path>
              <a:path w="492759" h="93344">
                <a:moveTo>
                  <a:pt x="65187" y="11937"/>
                </a:moveTo>
                <a:lnTo>
                  <a:pt x="35814" y="11937"/>
                </a:lnTo>
                <a:lnTo>
                  <a:pt x="44721" y="13581"/>
                </a:lnTo>
                <a:lnTo>
                  <a:pt x="51069" y="18510"/>
                </a:lnTo>
                <a:lnTo>
                  <a:pt x="54869" y="26725"/>
                </a:lnTo>
                <a:lnTo>
                  <a:pt x="56134" y="38226"/>
                </a:lnTo>
                <a:lnTo>
                  <a:pt x="56134" y="91186"/>
                </a:lnTo>
                <a:lnTo>
                  <a:pt x="70485" y="91186"/>
                </a:lnTo>
                <a:lnTo>
                  <a:pt x="70485" y="32638"/>
                </a:lnTo>
                <a:lnTo>
                  <a:pt x="72517" y="25908"/>
                </a:lnTo>
                <a:lnTo>
                  <a:pt x="78307" y="18414"/>
                </a:lnTo>
                <a:lnTo>
                  <a:pt x="67564" y="18414"/>
                </a:lnTo>
                <a:lnTo>
                  <a:pt x="65913" y="12954"/>
                </a:lnTo>
                <a:lnTo>
                  <a:pt x="65187" y="11937"/>
                </a:lnTo>
                <a:close/>
              </a:path>
              <a:path w="492759" h="93344">
                <a:moveTo>
                  <a:pt x="120625" y="11937"/>
                </a:moveTo>
                <a:lnTo>
                  <a:pt x="99568" y="11937"/>
                </a:lnTo>
                <a:lnTo>
                  <a:pt x="104648" y="14224"/>
                </a:lnTo>
                <a:lnTo>
                  <a:pt x="107696" y="18542"/>
                </a:lnTo>
                <a:lnTo>
                  <a:pt x="110744" y="22987"/>
                </a:lnTo>
                <a:lnTo>
                  <a:pt x="112268" y="30099"/>
                </a:lnTo>
                <a:lnTo>
                  <a:pt x="112268" y="91186"/>
                </a:lnTo>
                <a:lnTo>
                  <a:pt x="126619" y="91186"/>
                </a:lnTo>
                <a:lnTo>
                  <a:pt x="126619" y="36322"/>
                </a:lnTo>
                <a:lnTo>
                  <a:pt x="124765" y="20413"/>
                </a:lnTo>
                <a:lnTo>
                  <a:pt x="120625" y="11937"/>
                </a:lnTo>
                <a:close/>
              </a:path>
              <a:path w="492759" h="93344">
                <a:moveTo>
                  <a:pt x="97154" y="0"/>
                </a:moveTo>
                <a:lnTo>
                  <a:pt x="87941" y="1144"/>
                </a:lnTo>
                <a:lnTo>
                  <a:pt x="79930" y="4587"/>
                </a:lnTo>
                <a:lnTo>
                  <a:pt x="73134" y="10340"/>
                </a:lnTo>
                <a:lnTo>
                  <a:pt x="67564" y="18414"/>
                </a:lnTo>
                <a:lnTo>
                  <a:pt x="78307" y="18414"/>
                </a:lnTo>
                <a:lnTo>
                  <a:pt x="81152" y="14732"/>
                </a:lnTo>
                <a:lnTo>
                  <a:pt x="86233" y="11937"/>
                </a:lnTo>
                <a:lnTo>
                  <a:pt x="120625" y="11937"/>
                </a:lnTo>
                <a:lnTo>
                  <a:pt x="119207" y="9054"/>
                </a:lnTo>
                <a:lnTo>
                  <a:pt x="110009" y="2264"/>
                </a:lnTo>
                <a:lnTo>
                  <a:pt x="97154" y="0"/>
                </a:lnTo>
                <a:close/>
              </a:path>
              <a:path w="492759" h="93344">
                <a:moveTo>
                  <a:pt x="48387" y="0"/>
                </a:moveTo>
                <a:lnTo>
                  <a:pt x="42291" y="0"/>
                </a:lnTo>
                <a:lnTo>
                  <a:pt x="33768" y="1002"/>
                </a:lnTo>
                <a:lnTo>
                  <a:pt x="26304" y="4016"/>
                </a:lnTo>
                <a:lnTo>
                  <a:pt x="19905" y="9064"/>
                </a:lnTo>
                <a:lnTo>
                  <a:pt x="14604" y="16129"/>
                </a:lnTo>
                <a:lnTo>
                  <a:pt x="23194" y="16129"/>
                </a:lnTo>
                <a:lnTo>
                  <a:pt x="24384" y="14605"/>
                </a:lnTo>
                <a:lnTo>
                  <a:pt x="29591" y="11937"/>
                </a:lnTo>
                <a:lnTo>
                  <a:pt x="65187" y="11937"/>
                </a:lnTo>
                <a:lnTo>
                  <a:pt x="62738" y="8509"/>
                </a:lnTo>
                <a:lnTo>
                  <a:pt x="58293" y="5080"/>
                </a:lnTo>
                <a:lnTo>
                  <a:pt x="53721" y="1650"/>
                </a:lnTo>
                <a:lnTo>
                  <a:pt x="48387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80964" y="303174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031"/>
                </a:lnTo>
                <a:lnTo>
                  <a:pt x="2159" y="10667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3"/>
                </a:lnTo>
                <a:lnTo>
                  <a:pt x="10795" y="41909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09"/>
                </a:lnTo>
                <a:lnTo>
                  <a:pt x="41910" y="33273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7"/>
                </a:lnTo>
                <a:lnTo>
                  <a:pt x="33274" y="2031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66205" y="2985897"/>
            <a:ext cx="1326007" cy="1324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80964" y="32451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032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7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9"/>
                </a:lnTo>
                <a:lnTo>
                  <a:pt x="28066" y="44069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7"/>
                </a:lnTo>
                <a:lnTo>
                  <a:pt x="44069" y="15875"/>
                </a:lnTo>
                <a:lnTo>
                  <a:pt x="41910" y="10668"/>
                </a:lnTo>
                <a:lnTo>
                  <a:pt x="33274" y="2032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74334" y="3197605"/>
            <a:ext cx="2384806" cy="1739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0964" y="345846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032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9"/>
                </a:lnTo>
                <a:lnTo>
                  <a:pt x="28066" y="44069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8"/>
                </a:lnTo>
                <a:lnTo>
                  <a:pt x="33274" y="2032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74334" y="3410965"/>
            <a:ext cx="2448814" cy="160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44698" y="3848353"/>
            <a:ext cx="1696339" cy="1739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680964" y="389585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6476" y="6350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7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7"/>
                </a:lnTo>
                <a:lnTo>
                  <a:pt x="44069" y="15875"/>
                </a:lnTo>
                <a:lnTo>
                  <a:pt x="41910" y="10668"/>
                </a:lnTo>
                <a:lnTo>
                  <a:pt x="37591" y="6350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59855" y="3848353"/>
            <a:ext cx="2367279" cy="173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52952" y="4365878"/>
            <a:ext cx="1973961" cy="1739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80964" y="430657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8"/>
                </a:lnTo>
                <a:lnTo>
                  <a:pt x="2159" y="10794"/>
                </a:lnTo>
                <a:lnTo>
                  <a:pt x="0" y="16001"/>
                </a:lnTo>
                <a:lnTo>
                  <a:pt x="0" y="28193"/>
                </a:lnTo>
                <a:lnTo>
                  <a:pt x="2159" y="33400"/>
                </a:lnTo>
                <a:lnTo>
                  <a:pt x="10795" y="42036"/>
                </a:lnTo>
                <a:lnTo>
                  <a:pt x="16001" y="44195"/>
                </a:lnTo>
                <a:lnTo>
                  <a:pt x="28066" y="44195"/>
                </a:lnTo>
                <a:lnTo>
                  <a:pt x="33274" y="42036"/>
                </a:lnTo>
                <a:lnTo>
                  <a:pt x="41910" y="33400"/>
                </a:lnTo>
                <a:lnTo>
                  <a:pt x="44069" y="28193"/>
                </a:lnTo>
                <a:lnTo>
                  <a:pt x="44069" y="16001"/>
                </a:lnTo>
                <a:lnTo>
                  <a:pt x="41910" y="10794"/>
                </a:lnTo>
                <a:lnTo>
                  <a:pt x="33274" y="2158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68491" y="4264278"/>
            <a:ext cx="312420" cy="129539"/>
          </a:xfrm>
          <a:custGeom>
            <a:avLst/>
            <a:gdLst/>
            <a:ahLst/>
            <a:cxnLst/>
            <a:rect l="l" t="t" r="r" b="b"/>
            <a:pathLst>
              <a:path w="312420" h="129539">
                <a:moveTo>
                  <a:pt x="246125" y="2032"/>
                </a:moveTo>
                <a:lnTo>
                  <a:pt x="211582" y="2032"/>
                </a:lnTo>
                <a:lnTo>
                  <a:pt x="211582" y="126873"/>
                </a:lnTo>
                <a:lnTo>
                  <a:pt x="244729" y="126873"/>
                </a:lnTo>
                <a:lnTo>
                  <a:pt x="259300" y="125777"/>
                </a:lnTo>
                <a:lnTo>
                  <a:pt x="272335" y="122491"/>
                </a:lnTo>
                <a:lnTo>
                  <a:pt x="283823" y="117014"/>
                </a:lnTo>
                <a:lnTo>
                  <a:pt x="288160" y="113665"/>
                </a:lnTo>
                <a:lnTo>
                  <a:pt x="226187" y="113665"/>
                </a:lnTo>
                <a:lnTo>
                  <a:pt x="226187" y="15240"/>
                </a:lnTo>
                <a:lnTo>
                  <a:pt x="291923" y="15240"/>
                </a:lnTo>
                <a:lnTo>
                  <a:pt x="274962" y="5840"/>
                </a:lnTo>
                <a:lnTo>
                  <a:pt x="246125" y="2032"/>
                </a:lnTo>
                <a:close/>
              </a:path>
              <a:path w="312420" h="129539">
                <a:moveTo>
                  <a:pt x="291923" y="15240"/>
                </a:moveTo>
                <a:lnTo>
                  <a:pt x="245745" y="15240"/>
                </a:lnTo>
                <a:lnTo>
                  <a:pt x="268061" y="18240"/>
                </a:lnTo>
                <a:lnTo>
                  <a:pt x="283972" y="27241"/>
                </a:lnTo>
                <a:lnTo>
                  <a:pt x="293500" y="42243"/>
                </a:lnTo>
                <a:lnTo>
                  <a:pt x="296672" y="63246"/>
                </a:lnTo>
                <a:lnTo>
                  <a:pt x="295834" y="74632"/>
                </a:lnTo>
                <a:lnTo>
                  <a:pt x="266684" y="110347"/>
                </a:lnTo>
                <a:lnTo>
                  <a:pt x="244856" y="113665"/>
                </a:lnTo>
                <a:lnTo>
                  <a:pt x="288160" y="113665"/>
                </a:lnTo>
                <a:lnTo>
                  <a:pt x="310896" y="76628"/>
                </a:lnTo>
                <a:lnTo>
                  <a:pt x="312038" y="62865"/>
                </a:lnTo>
                <a:lnTo>
                  <a:pt x="307919" y="36268"/>
                </a:lnTo>
                <a:lnTo>
                  <a:pt x="295560" y="17256"/>
                </a:lnTo>
                <a:lnTo>
                  <a:pt x="291923" y="15240"/>
                </a:lnTo>
                <a:close/>
              </a:path>
              <a:path w="312420" h="129539">
                <a:moveTo>
                  <a:pt x="101854" y="2032"/>
                </a:moveTo>
                <a:lnTo>
                  <a:pt x="85471" y="2032"/>
                </a:lnTo>
                <a:lnTo>
                  <a:pt x="130810" y="126873"/>
                </a:lnTo>
                <a:lnTo>
                  <a:pt x="146938" y="126873"/>
                </a:lnTo>
                <a:lnTo>
                  <a:pt x="152394" y="112141"/>
                </a:lnTo>
                <a:lnTo>
                  <a:pt x="138937" y="112141"/>
                </a:lnTo>
                <a:lnTo>
                  <a:pt x="138303" y="107950"/>
                </a:lnTo>
                <a:lnTo>
                  <a:pt x="137541" y="104267"/>
                </a:lnTo>
                <a:lnTo>
                  <a:pt x="136309" y="100838"/>
                </a:lnTo>
                <a:lnTo>
                  <a:pt x="101854" y="2032"/>
                </a:lnTo>
                <a:close/>
              </a:path>
              <a:path w="312420" h="129539">
                <a:moveTo>
                  <a:pt x="193167" y="2032"/>
                </a:moveTo>
                <a:lnTo>
                  <a:pt x="177419" y="2032"/>
                </a:lnTo>
                <a:lnTo>
                  <a:pt x="142025" y="101092"/>
                </a:lnTo>
                <a:lnTo>
                  <a:pt x="140716" y="104902"/>
                </a:lnTo>
                <a:lnTo>
                  <a:pt x="139700" y="108585"/>
                </a:lnTo>
                <a:lnTo>
                  <a:pt x="139192" y="112141"/>
                </a:lnTo>
                <a:lnTo>
                  <a:pt x="152394" y="112141"/>
                </a:lnTo>
                <a:lnTo>
                  <a:pt x="193167" y="2032"/>
                </a:lnTo>
                <a:close/>
              </a:path>
              <a:path w="312420" h="129539">
                <a:moveTo>
                  <a:pt x="0" y="104648"/>
                </a:moveTo>
                <a:lnTo>
                  <a:pt x="0" y="121793"/>
                </a:lnTo>
                <a:lnTo>
                  <a:pt x="1650" y="122936"/>
                </a:lnTo>
                <a:lnTo>
                  <a:pt x="29337" y="129032"/>
                </a:lnTo>
                <a:lnTo>
                  <a:pt x="37211" y="129032"/>
                </a:lnTo>
                <a:lnTo>
                  <a:pt x="69125" y="115824"/>
                </a:lnTo>
                <a:lnTo>
                  <a:pt x="30861" y="115824"/>
                </a:lnTo>
                <a:lnTo>
                  <a:pt x="28067" y="115570"/>
                </a:lnTo>
                <a:lnTo>
                  <a:pt x="21971" y="114554"/>
                </a:lnTo>
                <a:lnTo>
                  <a:pt x="18923" y="113792"/>
                </a:lnTo>
                <a:lnTo>
                  <a:pt x="15875" y="112776"/>
                </a:lnTo>
                <a:lnTo>
                  <a:pt x="12827" y="111887"/>
                </a:lnTo>
                <a:lnTo>
                  <a:pt x="9906" y="110744"/>
                </a:lnTo>
                <a:lnTo>
                  <a:pt x="4318" y="107950"/>
                </a:lnTo>
                <a:lnTo>
                  <a:pt x="2032" y="106299"/>
                </a:lnTo>
                <a:lnTo>
                  <a:pt x="0" y="104648"/>
                </a:lnTo>
                <a:close/>
              </a:path>
              <a:path w="312420" h="129539">
                <a:moveTo>
                  <a:pt x="43561" y="0"/>
                </a:moveTo>
                <a:lnTo>
                  <a:pt x="38100" y="0"/>
                </a:lnTo>
                <a:lnTo>
                  <a:pt x="32893" y="635"/>
                </a:lnTo>
                <a:lnTo>
                  <a:pt x="1397" y="22606"/>
                </a:lnTo>
                <a:lnTo>
                  <a:pt x="127" y="27559"/>
                </a:lnTo>
                <a:lnTo>
                  <a:pt x="127" y="37973"/>
                </a:lnTo>
                <a:lnTo>
                  <a:pt x="19050" y="62230"/>
                </a:lnTo>
                <a:lnTo>
                  <a:pt x="22733" y="64516"/>
                </a:lnTo>
                <a:lnTo>
                  <a:pt x="26797" y="66675"/>
                </a:lnTo>
                <a:lnTo>
                  <a:pt x="31242" y="68961"/>
                </a:lnTo>
                <a:lnTo>
                  <a:pt x="35306" y="70993"/>
                </a:lnTo>
                <a:lnTo>
                  <a:pt x="39116" y="73025"/>
                </a:lnTo>
                <a:lnTo>
                  <a:pt x="42672" y="74803"/>
                </a:lnTo>
                <a:lnTo>
                  <a:pt x="46228" y="76708"/>
                </a:lnTo>
                <a:lnTo>
                  <a:pt x="49403" y="78740"/>
                </a:lnTo>
                <a:lnTo>
                  <a:pt x="51943" y="80772"/>
                </a:lnTo>
                <a:lnTo>
                  <a:pt x="54610" y="82804"/>
                </a:lnTo>
                <a:lnTo>
                  <a:pt x="56642" y="85090"/>
                </a:lnTo>
                <a:lnTo>
                  <a:pt x="58166" y="87630"/>
                </a:lnTo>
                <a:lnTo>
                  <a:pt x="59562" y="90170"/>
                </a:lnTo>
                <a:lnTo>
                  <a:pt x="60325" y="93091"/>
                </a:lnTo>
                <a:lnTo>
                  <a:pt x="60325" y="102743"/>
                </a:lnTo>
                <a:lnTo>
                  <a:pt x="58166" y="107442"/>
                </a:lnTo>
                <a:lnTo>
                  <a:pt x="53721" y="110871"/>
                </a:lnTo>
                <a:lnTo>
                  <a:pt x="49275" y="114173"/>
                </a:lnTo>
                <a:lnTo>
                  <a:pt x="42545" y="115824"/>
                </a:lnTo>
                <a:lnTo>
                  <a:pt x="69125" y="115824"/>
                </a:lnTo>
                <a:lnTo>
                  <a:pt x="69596" y="115316"/>
                </a:lnTo>
                <a:lnTo>
                  <a:pt x="74422" y="106680"/>
                </a:lnTo>
                <a:lnTo>
                  <a:pt x="75692" y="101473"/>
                </a:lnTo>
                <a:lnTo>
                  <a:pt x="75580" y="90170"/>
                </a:lnTo>
                <a:lnTo>
                  <a:pt x="74803" y="86614"/>
                </a:lnTo>
                <a:lnTo>
                  <a:pt x="72902" y="82804"/>
                </a:lnTo>
                <a:lnTo>
                  <a:pt x="71247" y="79375"/>
                </a:lnTo>
                <a:lnTo>
                  <a:pt x="68834" y="76073"/>
                </a:lnTo>
                <a:lnTo>
                  <a:pt x="65659" y="73025"/>
                </a:lnTo>
                <a:lnTo>
                  <a:pt x="62865" y="70231"/>
                </a:lnTo>
                <a:lnTo>
                  <a:pt x="42545" y="58166"/>
                </a:lnTo>
                <a:lnTo>
                  <a:pt x="38227" y="56007"/>
                </a:lnTo>
                <a:lnTo>
                  <a:pt x="34417" y="53975"/>
                </a:lnTo>
                <a:lnTo>
                  <a:pt x="30987" y="52197"/>
                </a:lnTo>
                <a:lnTo>
                  <a:pt x="27686" y="50419"/>
                </a:lnTo>
                <a:lnTo>
                  <a:pt x="24892" y="48514"/>
                </a:lnTo>
                <a:lnTo>
                  <a:pt x="22606" y="46609"/>
                </a:lnTo>
                <a:lnTo>
                  <a:pt x="20193" y="44704"/>
                </a:lnTo>
                <a:lnTo>
                  <a:pt x="18542" y="42545"/>
                </a:lnTo>
                <a:lnTo>
                  <a:pt x="17272" y="40259"/>
                </a:lnTo>
                <a:lnTo>
                  <a:pt x="16129" y="37973"/>
                </a:lnTo>
                <a:lnTo>
                  <a:pt x="15494" y="35179"/>
                </a:lnTo>
                <a:lnTo>
                  <a:pt x="15494" y="28575"/>
                </a:lnTo>
                <a:lnTo>
                  <a:pt x="16256" y="25654"/>
                </a:lnTo>
                <a:lnTo>
                  <a:pt x="17907" y="23241"/>
                </a:lnTo>
                <a:lnTo>
                  <a:pt x="19431" y="20955"/>
                </a:lnTo>
                <a:lnTo>
                  <a:pt x="21462" y="18923"/>
                </a:lnTo>
                <a:lnTo>
                  <a:pt x="24003" y="17399"/>
                </a:lnTo>
                <a:lnTo>
                  <a:pt x="26416" y="15875"/>
                </a:lnTo>
                <a:lnTo>
                  <a:pt x="29337" y="14859"/>
                </a:lnTo>
                <a:lnTo>
                  <a:pt x="32512" y="14224"/>
                </a:lnTo>
                <a:lnTo>
                  <a:pt x="35687" y="13462"/>
                </a:lnTo>
                <a:lnTo>
                  <a:pt x="38862" y="13208"/>
                </a:lnTo>
                <a:lnTo>
                  <a:pt x="70485" y="13208"/>
                </a:lnTo>
                <a:lnTo>
                  <a:pt x="70485" y="4445"/>
                </a:lnTo>
                <a:lnTo>
                  <a:pt x="65599" y="2464"/>
                </a:lnTo>
                <a:lnTo>
                  <a:pt x="59499" y="1079"/>
                </a:lnTo>
                <a:lnTo>
                  <a:pt x="52161" y="265"/>
                </a:lnTo>
                <a:lnTo>
                  <a:pt x="43561" y="0"/>
                </a:lnTo>
                <a:close/>
              </a:path>
              <a:path w="312420" h="129539">
                <a:moveTo>
                  <a:pt x="70485" y="13208"/>
                </a:moveTo>
                <a:lnTo>
                  <a:pt x="42037" y="13208"/>
                </a:lnTo>
                <a:lnTo>
                  <a:pt x="50321" y="13684"/>
                </a:lnTo>
                <a:lnTo>
                  <a:pt x="57832" y="15113"/>
                </a:lnTo>
                <a:lnTo>
                  <a:pt x="64557" y="17494"/>
                </a:lnTo>
                <a:lnTo>
                  <a:pt x="70485" y="20828"/>
                </a:lnTo>
                <a:lnTo>
                  <a:pt x="70485" y="1320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80964" y="451992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2159" y="10795"/>
                </a:lnTo>
                <a:lnTo>
                  <a:pt x="0" y="16002"/>
                </a:lnTo>
                <a:lnTo>
                  <a:pt x="0" y="28194"/>
                </a:lnTo>
                <a:lnTo>
                  <a:pt x="2159" y="33401"/>
                </a:lnTo>
                <a:lnTo>
                  <a:pt x="10795" y="42037"/>
                </a:lnTo>
                <a:lnTo>
                  <a:pt x="16001" y="44196"/>
                </a:lnTo>
                <a:lnTo>
                  <a:pt x="28066" y="44196"/>
                </a:lnTo>
                <a:lnTo>
                  <a:pt x="33274" y="42037"/>
                </a:lnTo>
                <a:lnTo>
                  <a:pt x="41910" y="33401"/>
                </a:lnTo>
                <a:lnTo>
                  <a:pt x="44069" y="28194"/>
                </a:lnTo>
                <a:lnTo>
                  <a:pt x="44069" y="16002"/>
                </a:lnTo>
                <a:lnTo>
                  <a:pt x="41910" y="10795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74334" y="4477639"/>
            <a:ext cx="307340" cy="129539"/>
          </a:xfrm>
          <a:custGeom>
            <a:avLst/>
            <a:gdLst/>
            <a:ahLst/>
            <a:cxnLst/>
            <a:rect l="l" t="t" r="r" b="b"/>
            <a:pathLst>
              <a:path w="307339" h="129539">
                <a:moveTo>
                  <a:pt x="258952" y="2031"/>
                </a:moveTo>
                <a:lnTo>
                  <a:pt x="243712" y="2031"/>
                </a:lnTo>
                <a:lnTo>
                  <a:pt x="195833" y="126873"/>
                </a:lnTo>
                <a:lnTo>
                  <a:pt x="212089" y="126873"/>
                </a:lnTo>
                <a:lnTo>
                  <a:pt x="224536" y="91948"/>
                </a:lnTo>
                <a:lnTo>
                  <a:pt x="293529" y="91948"/>
                </a:lnTo>
                <a:lnTo>
                  <a:pt x="288450" y="78740"/>
                </a:lnTo>
                <a:lnTo>
                  <a:pt x="229488" y="78740"/>
                </a:lnTo>
                <a:lnTo>
                  <a:pt x="248919" y="25527"/>
                </a:lnTo>
                <a:lnTo>
                  <a:pt x="249681" y="23494"/>
                </a:lnTo>
                <a:lnTo>
                  <a:pt x="250316" y="20700"/>
                </a:lnTo>
                <a:lnTo>
                  <a:pt x="250825" y="17144"/>
                </a:lnTo>
                <a:lnTo>
                  <a:pt x="264764" y="17144"/>
                </a:lnTo>
                <a:lnTo>
                  <a:pt x="258952" y="2031"/>
                </a:lnTo>
                <a:close/>
              </a:path>
              <a:path w="307339" h="129539">
                <a:moveTo>
                  <a:pt x="293529" y="91948"/>
                </a:moveTo>
                <a:lnTo>
                  <a:pt x="277494" y="91948"/>
                </a:lnTo>
                <a:lnTo>
                  <a:pt x="290702" y="126873"/>
                </a:lnTo>
                <a:lnTo>
                  <a:pt x="306958" y="126873"/>
                </a:lnTo>
                <a:lnTo>
                  <a:pt x="293529" y="91948"/>
                </a:lnTo>
                <a:close/>
              </a:path>
              <a:path w="307339" h="129539">
                <a:moveTo>
                  <a:pt x="264764" y="17144"/>
                </a:moveTo>
                <a:lnTo>
                  <a:pt x="251205" y="17144"/>
                </a:lnTo>
                <a:lnTo>
                  <a:pt x="251840" y="20955"/>
                </a:lnTo>
                <a:lnTo>
                  <a:pt x="252475" y="23749"/>
                </a:lnTo>
                <a:lnTo>
                  <a:pt x="253111" y="25527"/>
                </a:lnTo>
                <a:lnTo>
                  <a:pt x="272795" y="78740"/>
                </a:lnTo>
                <a:lnTo>
                  <a:pt x="288450" y="78740"/>
                </a:lnTo>
                <a:lnTo>
                  <a:pt x="264764" y="17144"/>
                </a:lnTo>
                <a:close/>
              </a:path>
              <a:path w="307339" h="129539">
                <a:moveTo>
                  <a:pt x="34289" y="2031"/>
                </a:moveTo>
                <a:lnTo>
                  <a:pt x="0" y="2031"/>
                </a:lnTo>
                <a:lnTo>
                  <a:pt x="0" y="126873"/>
                </a:lnTo>
                <a:lnTo>
                  <a:pt x="14604" y="126873"/>
                </a:lnTo>
                <a:lnTo>
                  <a:pt x="14604" y="79756"/>
                </a:lnTo>
                <a:lnTo>
                  <a:pt x="31114" y="79756"/>
                </a:lnTo>
                <a:lnTo>
                  <a:pt x="65821" y="66421"/>
                </a:lnTo>
                <a:lnTo>
                  <a:pt x="14604" y="66421"/>
                </a:lnTo>
                <a:lnTo>
                  <a:pt x="14604" y="15240"/>
                </a:lnTo>
                <a:lnTo>
                  <a:pt x="68451" y="15240"/>
                </a:lnTo>
                <a:lnTo>
                  <a:pt x="65404" y="11811"/>
                </a:lnTo>
                <a:lnTo>
                  <a:pt x="59310" y="7550"/>
                </a:lnTo>
                <a:lnTo>
                  <a:pt x="52085" y="4492"/>
                </a:lnTo>
                <a:lnTo>
                  <a:pt x="43741" y="2649"/>
                </a:lnTo>
                <a:lnTo>
                  <a:pt x="34289" y="2031"/>
                </a:lnTo>
                <a:close/>
              </a:path>
              <a:path w="307339" h="129539">
                <a:moveTo>
                  <a:pt x="68451" y="15240"/>
                </a:moveTo>
                <a:lnTo>
                  <a:pt x="31750" y="15240"/>
                </a:lnTo>
                <a:lnTo>
                  <a:pt x="44584" y="16787"/>
                </a:lnTo>
                <a:lnTo>
                  <a:pt x="53752" y="21431"/>
                </a:lnTo>
                <a:lnTo>
                  <a:pt x="59253" y="29170"/>
                </a:lnTo>
                <a:lnTo>
                  <a:pt x="61087" y="40005"/>
                </a:lnTo>
                <a:lnTo>
                  <a:pt x="61087" y="48387"/>
                </a:lnTo>
                <a:lnTo>
                  <a:pt x="58419" y="54991"/>
                </a:lnTo>
                <a:lnTo>
                  <a:pt x="47751" y="64135"/>
                </a:lnTo>
                <a:lnTo>
                  <a:pt x="40004" y="66421"/>
                </a:lnTo>
                <a:lnTo>
                  <a:pt x="65821" y="66421"/>
                </a:lnTo>
                <a:lnTo>
                  <a:pt x="69468" y="62299"/>
                </a:lnTo>
                <a:lnTo>
                  <a:pt x="73278" y="55451"/>
                </a:lnTo>
                <a:lnTo>
                  <a:pt x="75564" y="47769"/>
                </a:lnTo>
                <a:lnTo>
                  <a:pt x="76326" y="39243"/>
                </a:lnTo>
                <a:lnTo>
                  <a:pt x="75638" y="30884"/>
                </a:lnTo>
                <a:lnTo>
                  <a:pt x="73580" y="23526"/>
                </a:lnTo>
                <a:lnTo>
                  <a:pt x="70165" y="17168"/>
                </a:lnTo>
                <a:lnTo>
                  <a:pt x="68451" y="15240"/>
                </a:lnTo>
                <a:close/>
              </a:path>
              <a:path w="307339" h="129539">
                <a:moveTo>
                  <a:pt x="156082" y="0"/>
                </a:moveTo>
                <a:lnTo>
                  <a:pt x="110362" y="18415"/>
                </a:lnTo>
                <a:lnTo>
                  <a:pt x="92455" y="66802"/>
                </a:lnTo>
                <a:lnTo>
                  <a:pt x="93456" y="80043"/>
                </a:lnTo>
                <a:lnTo>
                  <a:pt x="117125" y="119387"/>
                </a:lnTo>
                <a:lnTo>
                  <a:pt x="151129" y="129031"/>
                </a:lnTo>
                <a:lnTo>
                  <a:pt x="160990" y="128559"/>
                </a:lnTo>
                <a:lnTo>
                  <a:pt x="170005" y="127158"/>
                </a:lnTo>
                <a:lnTo>
                  <a:pt x="178186" y="124852"/>
                </a:lnTo>
                <a:lnTo>
                  <a:pt x="185546" y="121666"/>
                </a:lnTo>
                <a:lnTo>
                  <a:pt x="185546" y="115824"/>
                </a:lnTo>
                <a:lnTo>
                  <a:pt x="153035" y="115824"/>
                </a:lnTo>
                <a:lnTo>
                  <a:pt x="143343" y="114986"/>
                </a:lnTo>
                <a:lnTo>
                  <a:pt x="110839" y="86407"/>
                </a:lnTo>
                <a:lnTo>
                  <a:pt x="107695" y="65912"/>
                </a:lnTo>
                <a:lnTo>
                  <a:pt x="108529" y="54508"/>
                </a:lnTo>
                <a:lnTo>
                  <a:pt x="128273" y="21244"/>
                </a:lnTo>
                <a:lnTo>
                  <a:pt x="155955" y="13208"/>
                </a:lnTo>
                <a:lnTo>
                  <a:pt x="185546" y="13208"/>
                </a:lnTo>
                <a:lnTo>
                  <a:pt x="185546" y="5080"/>
                </a:lnTo>
                <a:lnTo>
                  <a:pt x="179353" y="2839"/>
                </a:lnTo>
                <a:lnTo>
                  <a:pt x="172386" y="1254"/>
                </a:lnTo>
                <a:lnTo>
                  <a:pt x="164633" y="311"/>
                </a:lnTo>
                <a:lnTo>
                  <a:pt x="156082" y="0"/>
                </a:lnTo>
                <a:close/>
              </a:path>
              <a:path w="307339" h="129539">
                <a:moveTo>
                  <a:pt x="185546" y="107442"/>
                </a:moveTo>
                <a:lnTo>
                  <a:pt x="178359" y="111109"/>
                </a:lnTo>
                <a:lnTo>
                  <a:pt x="170529" y="113728"/>
                </a:lnTo>
                <a:lnTo>
                  <a:pt x="162079" y="115300"/>
                </a:lnTo>
                <a:lnTo>
                  <a:pt x="153035" y="115824"/>
                </a:lnTo>
                <a:lnTo>
                  <a:pt x="185546" y="115824"/>
                </a:lnTo>
                <a:lnTo>
                  <a:pt x="185546" y="107442"/>
                </a:lnTo>
                <a:close/>
              </a:path>
              <a:path w="307339" h="129539">
                <a:moveTo>
                  <a:pt x="185546" y="13208"/>
                </a:moveTo>
                <a:lnTo>
                  <a:pt x="155955" y="13208"/>
                </a:lnTo>
                <a:lnTo>
                  <a:pt x="163883" y="13664"/>
                </a:lnTo>
                <a:lnTo>
                  <a:pt x="171465" y="15049"/>
                </a:lnTo>
                <a:lnTo>
                  <a:pt x="178690" y="17387"/>
                </a:lnTo>
                <a:lnTo>
                  <a:pt x="185546" y="20700"/>
                </a:lnTo>
                <a:lnTo>
                  <a:pt x="185546" y="1320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52952" y="4889246"/>
            <a:ext cx="1877060" cy="1723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80964" y="4828413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6476" y="6350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7"/>
                </a:lnTo>
                <a:lnTo>
                  <a:pt x="2159" y="33274"/>
                </a:lnTo>
                <a:lnTo>
                  <a:pt x="10795" y="41910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10"/>
                </a:lnTo>
                <a:lnTo>
                  <a:pt x="41910" y="33274"/>
                </a:lnTo>
                <a:lnTo>
                  <a:pt x="44069" y="28067"/>
                </a:lnTo>
                <a:lnTo>
                  <a:pt x="44069" y="15875"/>
                </a:lnTo>
                <a:lnTo>
                  <a:pt x="41910" y="10668"/>
                </a:lnTo>
                <a:lnTo>
                  <a:pt x="37591" y="6350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74334" y="4788027"/>
            <a:ext cx="163194" cy="1248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57976" y="4857567"/>
            <a:ext cx="47625" cy="11430"/>
          </a:xfrm>
          <a:custGeom>
            <a:avLst/>
            <a:gdLst/>
            <a:ahLst/>
            <a:cxnLst/>
            <a:rect l="l" t="t" r="r" b="b"/>
            <a:pathLst>
              <a:path w="47625" h="11429">
                <a:moveTo>
                  <a:pt x="0" y="11231"/>
                </a:moveTo>
                <a:lnTo>
                  <a:pt x="47537" y="11231"/>
                </a:lnTo>
                <a:lnTo>
                  <a:pt x="47537" y="0"/>
                </a:lnTo>
                <a:lnTo>
                  <a:pt x="0" y="0"/>
                </a:lnTo>
                <a:lnTo>
                  <a:pt x="0" y="11231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25413" y="4780915"/>
            <a:ext cx="540385" cy="173990"/>
          </a:xfrm>
          <a:custGeom>
            <a:avLst/>
            <a:gdLst/>
            <a:ahLst/>
            <a:cxnLst/>
            <a:rect l="l" t="t" r="r" b="b"/>
            <a:pathLst>
              <a:path w="540384" h="173989">
                <a:moveTo>
                  <a:pt x="210058" y="40767"/>
                </a:moveTo>
                <a:lnTo>
                  <a:pt x="171503" y="60263"/>
                </a:lnTo>
                <a:lnTo>
                  <a:pt x="164591" y="88392"/>
                </a:lnTo>
                <a:lnTo>
                  <a:pt x="165330" y="98250"/>
                </a:lnTo>
                <a:lnTo>
                  <a:pt x="190198" y="130968"/>
                </a:lnTo>
                <a:lnTo>
                  <a:pt x="207899" y="134112"/>
                </a:lnTo>
                <a:lnTo>
                  <a:pt x="217566" y="133304"/>
                </a:lnTo>
                <a:lnTo>
                  <a:pt x="226187" y="130889"/>
                </a:lnTo>
                <a:lnTo>
                  <a:pt x="233759" y="126878"/>
                </a:lnTo>
                <a:lnTo>
                  <a:pt x="239395" y="122047"/>
                </a:lnTo>
                <a:lnTo>
                  <a:pt x="199898" y="122047"/>
                </a:lnTo>
                <a:lnTo>
                  <a:pt x="192659" y="118999"/>
                </a:lnTo>
                <a:lnTo>
                  <a:pt x="179230" y="88392"/>
                </a:lnTo>
                <a:lnTo>
                  <a:pt x="179246" y="87122"/>
                </a:lnTo>
                <a:lnTo>
                  <a:pt x="199771" y="52705"/>
                </a:lnTo>
                <a:lnTo>
                  <a:pt x="240879" y="52705"/>
                </a:lnTo>
                <a:lnTo>
                  <a:pt x="235007" y="47625"/>
                </a:lnTo>
                <a:lnTo>
                  <a:pt x="227758" y="43815"/>
                </a:lnTo>
                <a:lnTo>
                  <a:pt x="219438" y="41529"/>
                </a:lnTo>
                <a:lnTo>
                  <a:pt x="210058" y="40767"/>
                </a:lnTo>
                <a:close/>
              </a:path>
              <a:path w="540384" h="173989">
                <a:moveTo>
                  <a:pt x="240879" y="52705"/>
                </a:moveTo>
                <a:lnTo>
                  <a:pt x="218186" y="52705"/>
                </a:lnTo>
                <a:lnTo>
                  <a:pt x="225298" y="55753"/>
                </a:lnTo>
                <a:lnTo>
                  <a:pt x="230250" y="61849"/>
                </a:lnTo>
                <a:lnTo>
                  <a:pt x="233511" y="66823"/>
                </a:lnTo>
                <a:lnTo>
                  <a:pt x="235854" y="72786"/>
                </a:lnTo>
                <a:lnTo>
                  <a:pt x="237269" y="79726"/>
                </a:lnTo>
                <a:lnTo>
                  <a:pt x="237713" y="87122"/>
                </a:lnTo>
                <a:lnTo>
                  <a:pt x="237697" y="88392"/>
                </a:lnTo>
                <a:lnTo>
                  <a:pt x="218186" y="122047"/>
                </a:lnTo>
                <a:lnTo>
                  <a:pt x="239395" y="122047"/>
                </a:lnTo>
                <a:lnTo>
                  <a:pt x="252349" y="87122"/>
                </a:lnTo>
                <a:lnTo>
                  <a:pt x="251656" y="76783"/>
                </a:lnTo>
                <a:lnTo>
                  <a:pt x="249570" y="67659"/>
                </a:lnTo>
                <a:lnTo>
                  <a:pt x="246080" y="59725"/>
                </a:lnTo>
                <a:lnTo>
                  <a:pt x="241173" y="52959"/>
                </a:lnTo>
                <a:lnTo>
                  <a:pt x="240879" y="52705"/>
                </a:lnTo>
                <a:close/>
              </a:path>
              <a:path w="540384" h="173989">
                <a:moveTo>
                  <a:pt x="6223" y="153416"/>
                </a:moveTo>
                <a:lnTo>
                  <a:pt x="6223" y="167640"/>
                </a:lnTo>
                <a:lnTo>
                  <a:pt x="12676" y="170400"/>
                </a:lnTo>
                <a:lnTo>
                  <a:pt x="19653" y="172386"/>
                </a:lnTo>
                <a:lnTo>
                  <a:pt x="27154" y="173587"/>
                </a:lnTo>
                <a:lnTo>
                  <a:pt x="35178" y="173990"/>
                </a:lnTo>
                <a:lnTo>
                  <a:pt x="55754" y="170918"/>
                </a:lnTo>
                <a:lnTo>
                  <a:pt x="70285" y="161798"/>
                </a:lnTo>
                <a:lnTo>
                  <a:pt x="35051" y="161798"/>
                </a:lnTo>
                <a:lnTo>
                  <a:pt x="28100" y="161274"/>
                </a:lnTo>
                <a:lnTo>
                  <a:pt x="20970" y="159702"/>
                </a:lnTo>
                <a:lnTo>
                  <a:pt x="13674" y="157083"/>
                </a:lnTo>
                <a:lnTo>
                  <a:pt x="6223" y="153416"/>
                </a:lnTo>
                <a:close/>
              </a:path>
              <a:path w="540384" h="173989">
                <a:moveTo>
                  <a:pt x="82169" y="116967"/>
                </a:moveTo>
                <a:lnTo>
                  <a:pt x="67945" y="116967"/>
                </a:lnTo>
                <a:lnTo>
                  <a:pt x="67854" y="127414"/>
                </a:lnTo>
                <a:lnTo>
                  <a:pt x="65877" y="142081"/>
                </a:lnTo>
                <a:lnTo>
                  <a:pt x="59689" y="153035"/>
                </a:lnTo>
                <a:lnTo>
                  <a:pt x="49406" y="159607"/>
                </a:lnTo>
                <a:lnTo>
                  <a:pt x="35051" y="161798"/>
                </a:lnTo>
                <a:lnTo>
                  <a:pt x="70285" y="161798"/>
                </a:lnTo>
                <a:lnTo>
                  <a:pt x="70437" y="161702"/>
                </a:lnTo>
                <a:lnTo>
                  <a:pt x="79238" y="146343"/>
                </a:lnTo>
                <a:lnTo>
                  <a:pt x="82169" y="124841"/>
                </a:lnTo>
                <a:lnTo>
                  <a:pt x="82169" y="116967"/>
                </a:lnTo>
                <a:close/>
              </a:path>
              <a:path w="540384" h="173989">
                <a:moveTo>
                  <a:pt x="40766" y="40767"/>
                </a:moveTo>
                <a:lnTo>
                  <a:pt x="6161" y="61436"/>
                </a:lnTo>
                <a:lnTo>
                  <a:pt x="0" y="90297"/>
                </a:lnTo>
                <a:lnTo>
                  <a:pt x="640" y="99796"/>
                </a:lnTo>
                <a:lnTo>
                  <a:pt x="29001" y="133371"/>
                </a:lnTo>
                <a:lnTo>
                  <a:pt x="36957" y="134112"/>
                </a:lnTo>
                <a:lnTo>
                  <a:pt x="46507" y="133040"/>
                </a:lnTo>
                <a:lnTo>
                  <a:pt x="54784" y="129825"/>
                </a:lnTo>
                <a:lnTo>
                  <a:pt x="61799" y="124467"/>
                </a:lnTo>
                <a:lnTo>
                  <a:pt x="63659" y="122047"/>
                </a:lnTo>
                <a:lnTo>
                  <a:pt x="32892" y="122047"/>
                </a:lnTo>
                <a:lnTo>
                  <a:pt x="26542" y="119126"/>
                </a:lnTo>
                <a:lnTo>
                  <a:pt x="21844" y="113157"/>
                </a:lnTo>
                <a:lnTo>
                  <a:pt x="17017" y="107187"/>
                </a:lnTo>
                <a:lnTo>
                  <a:pt x="14604" y="99187"/>
                </a:lnTo>
                <a:lnTo>
                  <a:pt x="14604" y="89281"/>
                </a:lnTo>
                <a:lnTo>
                  <a:pt x="15079" y="81109"/>
                </a:lnTo>
                <a:lnTo>
                  <a:pt x="34036" y="52705"/>
                </a:lnTo>
                <a:lnTo>
                  <a:pt x="65577" y="52705"/>
                </a:lnTo>
                <a:lnTo>
                  <a:pt x="62609" y="48910"/>
                </a:lnTo>
                <a:lnTo>
                  <a:pt x="56499" y="44386"/>
                </a:lnTo>
                <a:lnTo>
                  <a:pt x="49222" y="41671"/>
                </a:lnTo>
                <a:lnTo>
                  <a:pt x="40766" y="40767"/>
                </a:lnTo>
                <a:close/>
              </a:path>
              <a:path w="540384" h="173989">
                <a:moveTo>
                  <a:pt x="65577" y="52705"/>
                </a:moveTo>
                <a:lnTo>
                  <a:pt x="49911" y="52705"/>
                </a:lnTo>
                <a:lnTo>
                  <a:pt x="55879" y="55245"/>
                </a:lnTo>
                <a:lnTo>
                  <a:pt x="65532" y="65405"/>
                </a:lnTo>
                <a:lnTo>
                  <a:pt x="67945" y="71501"/>
                </a:lnTo>
                <a:lnTo>
                  <a:pt x="67945" y="100584"/>
                </a:lnTo>
                <a:lnTo>
                  <a:pt x="65404" y="107823"/>
                </a:lnTo>
                <a:lnTo>
                  <a:pt x="60325" y="113537"/>
                </a:lnTo>
                <a:lnTo>
                  <a:pt x="55372" y="119253"/>
                </a:lnTo>
                <a:lnTo>
                  <a:pt x="48895" y="122047"/>
                </a:lnTo>
                <a:lnTo>
                  <a:pt x="63659" y="122047"/>
                </a:lnTo>
                <a:lnTo>
                  <a:pt x="67563" y="116967"/>
                </a:lnTo>
                <a:lnTo>
                  <a:pt x="82169" y="116967"/>
                </a:lnTo>
                <a:lnTo>
                  <a:pt x="82169" y="55245"/>
                </a:lnTo>
                <a:lnTo>
                  <a:pt x="67563" y="55245"/>
                </a:lnTo>
                <a:lnTo>
                  <a:pt x="65577" y="52705"/>
                </a:lnTo>
                <a:close/>
              </a:path>
              <a:path w="540384" h="173989">
                <a:moveTo>
                  <a:pt x="82169" y="42799"/>
                </a:moveTo>
                <a:lnTo>
                  <a:pt x="67945" y="42799"/>
                </a:lnTo>
                <a:lnTo>
                  <a:pt x="67945" y="55245"/>
                </a:lnTo>
                <a:lnTo>
                  <a:pt x="82169" y="55245"/>
                </a:lnTo>
                <a:lnTo>
                  <a:pt x="82169" y="42799"/>
                </a:lnTo>
                <a:close/>
              </a:path>
              <a:path w="540384" h="173989">
                <a:moveTo>
                  <a:pt x="278511" y="42799"/>
                </a:moveTo>
                <a:lnTo>
                  <a:pt x="263525" y="42799"/>
                </a:lnTo>
                <a:lnTo>
                  <a:pt x="290448" y="131953"/>
                </a:lnTo>
                <a:lnTo>
                  <a:pt x="304800" y="131953"/>
                </a:lnTo>
                <a:lnTo>
                  <a:pt x="309188" y="117856"/>
                </a:lnTo>
                <a:lnTo>
                  <a:pt x="298068" y="117856"/>
                </a:lnTo>
                <a:lnTo>
                  <a:pt x="297941" y="114554"/>
                </a:lnTo>
                <a:lnTo>
                  <a:pt x="297434" y="111887"/>
                </a:lnTo>
                <a:lnTo>
                  <a:pt x="296926" y="109855"/>
                </a:lnTo>
                <a:lnTo>
                  <a:pt x="278511" y="42799"/>
                </a:lnTo>
                <a:close/>
              </a:path>
              <a:path w="540384" h="173989">
                <a:moveTo>
                  <a:pt x="338700" y="59943"/>
                </a:moveTo>
                <a:lnTo>
                  <a:pt x="326897" y="59943"/>
                </a:lnTo>
                <a:lnTo>
                  <a:pt x="327152" y="62992"/>
                </a:lnTo>
                <a:lnTo>
                  <a:pt x="327533" y="65786"/>
                </a:lnTo>
                <a:lnTo>
                  <a:pt x="328294" y="68199"/>
                </a:lnTo>
                <a:lnTo>
                  <a:pt x="346583" y="131953"/>
                </a:lnTo>
                <a:lnTo>
                  <a:pt x="361441" y="131953"/>
                </a:lnTo>
                <a:lnTo>
                  <a:pt x="365583" y="118110"/>
                </a:lnTo>
                <a:lnTo>
                  <a:pt x="353821" y="118110"/>
                </a:lnTo>
                <a:lnTo>
                  <a:pt x="353404" y="114554"/>
                </a:lnTo>
                <a:lnTo>
                  <a:pt x="353060" y="112141"/>
                </a:lnTo>
                <a:lnTo>
                  <a:pt x="352355" y="109855"/>
                </a:lnTo>
                <a:lnTo>
                  <a:pt x="338700" y="59943"/>
                </a:lnTo>
                <a:close/>
              </a:path>
              <a:path w="540384" h="173989">
                <a:moveTo>
                  <a:pt x="388112" y="42799"/>
                </a:moveTo>
                <a:lnTo>
                  <a:pt x="374014" y="42799"/>
                </a:lnTo>
                <a:lnTo>
                  <a:pt x="355981" y="110109"/>
                </a:lnTo>
                <a:lnTo>
                  <a:pt x="355091" y="113157"/>
                </a:lnTo>
                <a:lnTo>
                  <a:pt x="354584" y="115824"/>
                </a:lnTo>
                <a:lnTo>
                  <a:pt x="354457" y="118110"/>
                </a:lnTo>
                <a:lnTo>
                  <a:pt x="365583" y="118110"/>
                </a:lnTo>
                <a:lnTo>
                  <a:pt x="388112" y="42799"/>
                </a:lnTo>
                <a:close/>
              </a:path>
              <a:path w="540384" h="173989">
                <a:moveTo>
                  <a:pt x="334010" y="42799"/>
                </a:moveTo>
                <a:lnTo>
                  <a:pt x="320929" y="42799"/>
                </a:lnTo>
                <a:lnTo>
                  <a:pt x="299465" y="112649"/>
                </a:lnTo>
                <a:lnTo>
                  <a:pt x="298958" y="115316"/>
                </a:lnTo>
                <a:lnTo>
                  <a:pt x="298831" y="117856"/>
                </a:lnTo>
                <a:lnTo>
                  <a:pt x="309188" y="117856"/>
                </a:lnTo>
                <a:lnTo>
                  <a:pt x="325755" y="64643"/>
                </a:lnTo>
                <a:lnTo>
                  <a:pt x="326389" y="61976"/>
                </a:lnTo>
                <a:lnTo>
                  <a:pt x="326516" y="59943"/>
                </a:lnTo>
                <a:lnTo>
                  <a:pt x="338700" y="59943"/>
                </a:lnTo>
                <a:lnTo>
                  <a:pt x="334010" y="42799"/>
                </a:lnTo>
                <a:close/>
              </a:path>
              <a:path w="540384" h="173989">
                <a:moveTo>
                  <a:pt x="125475" y="42799"/>
                </a:moveTo>
                <a:lnTo>
                  <a:pt x="111251" y="42799"/>
                </a:lnTo>
                <a:lnTo>
                  <a:pt x="111251" y="131953"/>
                </a:lnTo>
                <a:lnTo>
                  <a:pt x="125475" y="131953"/>
                </a:lnTo>
                <a:lnTo>
                  <a:pt x="125475" y="76581"/>
                </a:lnTo>
                <a:lnTo>
                  <a:pt x="127508" y="68834"/>
                </a:lnTo>
                <a:lnTo>
                  <a:pt x="132963" y="61214"/>
                </a:lnTo>
                <a:lnTo>
                  <a:pt x="125475" y="61214"/>
                </a:lnTo>
                <a:lnTo>
                  <a:pt x="125475" y="42799"/>
                </a:lnTo>
                <a:close/>
              </a:path>
              <a:path w="540384" h="173989">
                <a:moveTo>
                  <a:pt x="152908" y="41275"/>
                </a:moveTo>
                <a:lnTo>
                  <a:pt x="144017" y="41275"/>
                </a:lnTo>
                <a:lnTo>
                  <a:pt x="139319" y="43053"/>
                </a:lnTo>
                <a:lnTo>
                  <a:pt x="135127" y="46482"/>
                </a:lnTo>
                <a:lnTo>
                  <a:pt x="131063" y="50037"/>
                </a:lnTo>
                <a:lnTo>
                  <a:pt x="127888" y="54991"/>
                </a:lnTo>
                <a:lnTo>
                  <a:pt x="125857" y="61214"/>
                </a:lnTo>
                <a:lnTo>
                  <a:pt x="132963" y="61214"/>
                </a:lnTo>
                <a:lnTo>
                  <a:pt x="135762" y="57277"/>
                </a:lnTo>
                <a:lnTo>
                  <a:pt x="140842" y="54356"/>
                </a:lnTo>
                <a:lnTo>
                  <a:pt x="157734" y="54356"/>
                </a:lnTo>
                <a:lnTo>
                  <a:pt x="157734" y="42545"/>
                </a:lnTo>
                <a:lnTo>
                  <a:pt x="155701" y="41656"/>
                </a:lnTo>
                <a:lnTo>
                  <a:pt x="152908" y="41275"/>
                </a:lnTo>
                <a:close/>
              </a:path>
              <a:path w="540384" h="173989">
                <a:moveTo>
                  <a:pt x="157734" y="54356"/>
                </a:moveTo>
                <a:lnTo>
                  <a:pt x="151637" y="54356"/>
                </a:lnTo>
                <a:lnTo>
                  <a:pt x="155194" y="55372"/>
                </a:lnTo>
                <a:lnTo>
                  <a:pt x="157734" y="57277"/>
                </a:lnTo>
                <a:lnTo>
                  <a:pt x="157734" y="54356"/>
                </a:lnTo>
                <a:close/>
              </a:path>
              <a:path w="540384" h="173989">
                <a:moveTo>
                  <a:pt x="424307" y="54991"/>
                </a:moveTo>
                <a:lnTo>
                  <a:pt x="409956" y="54991"/>
                </a:lnTo>
                <a:lnTo>
                  <a:pt x="409956" y="107823"/>
                </a:lnTo>
                <a:lnTo>
                  <a:pt x="411430" y="119231"/>
                </a:lnTo>
                <a:lnTo>
                  <a:pt x="415845" y="127365"/>
                </a:lnTo>
                <a:lnTo>
                  <a:pt x="423189" y="132236"/>
                </a:lnTo>
                <a:lnTo>
                  <a:pt x="433451" y="133858"/>
                </a:lnTo>
                <a:lnTo>
                  <a:pt x="438912" y="133858"/>
                </a:lnTo>
                <a:lnTo>
                  <a:pt x="443357" y="132969"/>
                </a:lnTo>
                <a:lnTo>
                  <a:pt x="446786" y="131064"/>
                </a:lnTo>
                <a:lnTo>
                  <a:pt x="446786" y="121920"/>
                </a:lnTo>
                <a:lnTo>
                  <a:pt x="432688" y="121920"/>
                </a:lnTo>
                <a:lnTo>
                  <a:pt x="429387" y="120650"/>
                </a:lnTo>
                <a:lnTo>
                  <a:pt x="427355" y="118110"/>
                </a:lnTo>
                <a:lnTo>
                  <a:pt x="425322" y="115443"/>
                </a:lnTo>
                <a:lnTo>
                  <a:pt x="424307" y="111252"/>
                </a:lnTo>
                <a:lnTo>
                  <a:pt x="424307" y="54991"/>
                </a:lnTo>
                <a:close/>
              </a:path>
              <a:path w="540384" h="173989">
                <a:moveTo>
                  <a:pt x="446786" y="118872"/>
                </a:moveTo>
                <a:lnTo>
                  <a:pt x="444118" y="120904"/>
                </a:lnTo>
                <a:lnTo>
                  <a:pt x="441070" y="121920"/>
                </a:lnTo>
                <a:lnTo>
                  <a:pt x="446786" y="121920"/>
                </a:lnTo>
                <a:lnTo>
                  <a:pt x="446786" y="118872"/>
                </a:lnTo>
                <a:close/>
              </a:path>
              <a:path w="540384" h="173989">
                <a:moveTo>
                  <a:pt x="446786" y="42799"/>
                </a:moveTo>
                <a:lnTo>
                  <a:pt x="394715" y="42799"/>
                </a:lnTo>
                <a:lnTo>
                  <a:pt x="394715" y="54991"/>
                </a:lnTo>
                <a:lnTo>
                  <a:pt x="446786" y="54991"/>
                </a:lnTo>
                <a:lnTo>
                  <a:pt x="446786" y="42799"/>
                </a:lnTo>
                <a:close/>
              </a:path>
              <a:path w="540384" h="173989">
                <a:moveTo>
                  <a:pt x="424307" y="16510"/>
                </a:moveTo>
                <a:lnTo>
                  <a:pt x="409956" y="21082"/>
                </a:lnTo>
                <a:lnTo>
                  <a:pt x="409956" y="42799"/>
                </a:lnTo>
                <a:lnTo>
                  <a:pt x="424307" y="42799"/>
                </a:lnTo>
                <a:lnTo>
                  <a:pt x="424307" y="16510"/>
                </a:lnTo>
                <a:close/>
              </a:path>
              <a:path w="540384" h="173989">
                <a:moveTo>
                  <a:pt x="480567" y="0"/>
                </a:moveTo>
                <a:lnTo>
                  <a:pt x="466343" y="0"/>
                </a:lnTo>
                <a:lnTo>
                  <a:pt x="466343" y="131953"/>
                </a:lnTo>
                <a:lnTo>
                  <a:pt x="480567" y="131953"/>
                </a:lnTo>
                <a:lnTo>
                  <a:pt x="480567" y="73025"/>
                </a:lnTo>
                <a:lnTo>
                  <a:pt x="482981" y="66167"/>
                </a:lnTo>
                <a:lnTo>
                  <a:pt x="487807" y="60833"/>
                </a:lnTo>
                <a:lnTo>
                  <a:pt x="490604" y="57658"/>
                </a:lnTo>
                <a:lnTo>
                  <a:pt x="480567" y="57658"/>
                </a:lnTo>
                <a:lnTo>
                  <a:pt x="480567" y="0"/>
                </a:lnTo>
                <a:close/>
              </a:path>
              <a:path w="540384" h="173989">
                <a:moveTo>
                  <a:pt x="534276" y="52705"/>
                </a:moveTo>
                <a:lnTo>
                  <a:pt x="505333" y="52705"/>
                </a:lnTo>
                <a:lnTo>
                  <a:pt x="514407" y="54463"/>
                </a:lnTo>
                <a:lnTo>
                  <a:pt x="520874" y="59721"/>
                </a:lnTo>
                <a:lnTo>
                  <a:pt x="524746" y="68456"/>
                </a:lnTo>
                <a:lnTo>
                  <a:pt x="526034" y="80645"/>
                </a:lnTo>
                <a:lnTo>
                  <a:pt x="526034" y="131953"/>
                </a:lnTo>
                <a:lnTo>
                  <a:pt x="540385" y="131953"/>
                </a:lnTo>
                <a:lnTo>
                  <a:pt x="540385" y="77089"/>
                </a:lnTo>
                <a:lnTo>
                  <a:pt x="538501" y="61180"/>
                </a:lnTo>
                <a:lnTo>
                  <a:pt x="534276" y="52705"/>
                </a:lnTo>
                <a:close/>
              </a:path>
              <a:path w="540384" h="173989">
                <a:moveTo>
                  <a:pt x="510159" y="40767"/>
                </a:moveTo>
                <a:lnTo>
                  <a:pt x="501255" y="41816"/>
                </a:lnTo>
                <a:lnTo>
                  <a:pt x="493410" y="44973"/>
                </a:lnTo>
                <a:lnTo>
                  <a:pt x="486638" y="50250"/>
                </a:lnTo>
                <a:lnTo>
                  <a:pt x="480948" y="57658"/>
                </a:lnTo>
                <a:lnTo>
                  <a:pt x="490604" y="57658"/>
                </a:lnTo>
                <a:lnTo>
                  <a:pt x="492506" y="55499"/>
                </a:lnTo>
                <a:lnTo>
                  <a:pt x="498347" y="52705"/>
                </a:lnTo>
                <a:lnTo>
                  <a:pt x="534276" y="52705"/>
                </a:lnTo>
                <a:lnTo>
                  <a:pt x="532844" y="49831"/>
                </a:lnTo>
                <a:lnTo>
                  <a:pt x="523400" y="43031"/>
                </a:lnTo>
                <a:lnTo>
                  <a:pt x="510159" y="4076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80964" y="504177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8"/>
                </a:lnTo>
                <a:lnTo>
                  <a:pt x="6476" y="6350"/>
                </a:lnTo>
                <a:lnTo>
                  <a:pt x="2159" y="10668"/>
                </a:lnTo>
                <a:lnTo>
                  <a:pt x="0" y="15875"/>
                </a:lnTo>
                <a:lnTo>
                  <a:pt x="0" y="28066"/>
                </a:lnTo>
                <a:lnTo>
                  <a:pt x="2159" y="33274"/>
                </a:lnTo>
                <a:lnTo>
                  <a:pt x="10795" y="41909"/>
                </a:lnTo>
                <a:lnTo>
                  <a:pt x="16001" y="44068"/>
                </a:lnTo>
                <a:lnTo>
                  <a:pt x="28066" y="44068"/>
                </a:lnTo>
                <a:lnTo>
                  <a:pt x="33274" y="41909"/>
                </a:lnTo>
                <a:lnTo>
                  <a:pt x="41910" y="33274"/>
                </a:lnTo>
                <a:lnTo>
                  <a:pt x="44069" y="28066"/>
                </a:lnTo>
                <a:lnTo>
                  <a:pt x="44069" y="15875"/>
                </a:lnTo>
                <a:lnTo>
                  <a:pt x="41910" y="10668"/>
                </a:lnTo>
                <a:lnTo>
                  <a:pt x="37591" y="6350"/>
                </a:lnTo>
                <a:lnTo>
                  <a:pt x="33274" y="2158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59855" y="4994275"/>
            <a:ext cx="1309877" cy="1341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52952" y="5734354"/>
            <a:ext cx="1101852" cy="1324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80964" y="535343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2159" y="10795"/>
                </a:lnTo>
                <a:lnTo>
                  <a:pt x="0" y="15875"/>
                </a:lnTo>
                <a:lnTo>
                  <a:pt x="0" y="28067"/>
                </a:lnTo>
                <a:lnTo>
                  <a:pt x="2159" y="33274"/>
                </a:lnTo>
                <a:lnTo>
                  <a:pt x="6476" y="37592"/>
                </a:lnTo>
                <a:lnTo>
                  <a:pt x="10795" y="42037"/>
                </a:lnTo>
                <a:lnTo>
                  <a:pt x="16001" y="44196"/>
                </a:lnTo>
                <a:lnTo>
                  <a:pt x="28066" y="44196"/>
                </a:lnTo>
                <a:lnTo>
                  <a:pt x="33274" y="42037"/>
                </a:lnTo>
                <a:lnTo>
                  <a:pt x="37591" y="37592"/>
                </a:lnTo>
                <a:lnTo>
                  <a:pt x="41910" y="33274"/>
                </a:lnTo>
                <a:lnTo>
                  <a:pt x="44069" y="28067"/>
                </a:lnTo>
                <a:lnTo>
                  <a:pt x="44069" y="15875"/>
                </a:lnTo>
                <a:lnTo>
                  <a:pt x="41910" y="10795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68491" y="5307584"/>
            <a:ext cx="1446022" cy="17233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80964" y="556679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59"/>
                </a:lnTo>
                <a:lnTo>
                  <a:pt x="2159" y="10795"/>
                </a:lnTo>
                <a:lnTo>
                  <a:pt x="0" y="15875"/>
                </a:lnTo>
                <a:lnTo>
                  <a:pt x="0" y="28117"/>
                </a:lnTo>
                <a:lnTo>
                  <a:pt x="2159" y="33324"/>
                </a:lnTo>
                <a:lnTo>
                  <a:pt x="10795" y="41973"/>
                </a:lnTo>
                <a:lnTo>
                  <a:pt x="16001" y="44145"/>
                </a:lnTo>
                <a:lnTo>
                  <a:pt x="28066" y="44145"/>
                </a:lnTo>
                <a:lnTo>
                  <a:pt x="33274" y="41973"/>
                </a:lnTo>
                <a:lnTo>
                  <a:pt x="41910" y="33324"/>
                </a:lnTo>
                <a:lnTo>
                  <a:pt x="44069" y="28117"/>
                </a:lnTo>
                <a:lnTo>
                  <a:pt x="44069" y="15875"/>
                </a:lnTo>
                <a:lnTo>
                  <a:pt x="41910" y="10795"/>
                </a:lnTo>
                <a:lnTo>
                  <a:pt x="33274" y="2159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66205" y="5519292"/>
            <a:ext cx="933196" cy="1341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0964" y="578015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46"/>
                </a:lnTo>
                <a:lnTo>
                  <a:pt x="2159" y="10731"/>
                </a:lnTo>
                <a:lnTo>
                  <a:pt x="0" y="15925"/>
                </a:lnTo>
                <a:lnTo>
                  <a:pt x="0" y="28117"/>
                </a:lnTo>
                <a:lnTo>
                  <a:pt x="2159" y="33324"/>
                </a:lnTo>
                <a:lnTo>
                  <a:pt x="10795" y="41973"/>
                </a:lnTo>
                <a:lnTo>
                  <a:pt x="16001" y="44145"/>
                </a:lnTo>
                <a:lnTo>
                  <a:pt x="28066" y="44145"/>
                </a:lnTo>
                <a:lnTo>
                  <a:pt x="33274" y="41973"/>
                </a:lnTo>
                <a:lnTo>
                  <a:pt x="41910" y="33324"/>
                </a:lnTo>
                <a:lnTo>
                  <a:pt x="44069" y="28117"/>
                </a:lnTo>
                <a:lnTo>
                  <a:pt x="44069" y="15925"/>
                </a:lnTo>
                <a:lnTo>
                  <a:pt x="41910" y="10731"/>
                </a:lnTo>
                <a:lnTo>
                  <a:pt x="33274" y="2146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68491" y="5730786"/>
            <a:ext cx="1443989" cy="17586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80964" y="599351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46"/>
                </a:lnTo>
                <a:lnTo>
                  <a:pt x="2159" y="10731"/>
                </a:lnTo>
                <a:lnTo>
                  <a:pt x="0" y="15925"/>
                </a:lnTo>
                <a:lnTo>
                  <a:pt x="0" y="28117"/>
                </a:lnTo>
                <a:lnTo>
                  <a:pt x="2159" y="33324"/>
                </a:lnTo>
                <a:lnTo>
                  <a:pt x="10795" y="41973"/>
                </a:lnTo>
                <a:lnTo>
                  <a:pt x="16001" y="44145"/>
                </a:lnTo>
                <a:lnTo>
                  <a:pt x="28066" y="44145"/>
                </a:lnTo>
                <a:lnTo>
                  <a:pt x="33274" y="41973"/>
                </a:lnTo>
                <a:lnTo>
                  <a:pt x="41910" y="33324"/>
                </a:lnTo>
                <a:lnTo>
                  <a:pt x="44069" y="28117"/>
                </a:lnTo>
                <a:lnTo>
                  <a:pt x="44069" y="15925"/>
                </a:lnTo>
                <a:lnTo>
                  <a:pt x="41910" y="10731"/>
                </a:lnTo>
                <a:lnTo>
                  <a:pt x="33274" y="2146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74334" y="5946063"/>
            <a:ext cx="1427480" cy="1739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80964" y="620687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8066" y="0"/>
                </a:moveTo>
                <a:lnTo>
                  <a:pt x="16001" y="0"/>
                </a:lnTo>
                <a:lnTo>
                  <a:pt x="10795" y="2146"/>
                </a:lnTo>
                <a:lnTo>
                  <a:pt x="2159" y="10731"/>
                </a:lnTo>
                <a:lnTo>
                  <a:pt x="0" y="15925"/>
                </a:lnTo>
                <a:lnTo>
                  <a:pt x="0" y="28117"/>
                </a:lnTo>
                <a:lnTo>
                  <a:pt x="2159" y="33324"/>
                </a:lnTo>
                <a:lnTo>
                  <a:pt x="10795" y="41973"/>
                </a:lnTo>
                <a:lnTo>
                  <a:pt x="16001" y="44145"/>
                </a:lnTo>
                <a:lnTo>
                  <a:pt x="28066" y="44145"/>
                </a:lnTo>
                <a:lnTo>
                  <a:pt x="33274" y="41973"/>
                </a:lnTo>
                <a:lnTo>
                  <a:pt x="41910" y="33324"/>
                </a:lnTo>
                <a:lnTo>
                  <a:pt x="44069" y="28117"/>
                </a:lnTo>
                <a:lnTo>
                  <a:pt x="44069" y="15925"/>
                </a:lnTo>
                <a:lnTo>
                  <a:pt x="41910" y="10731"/>
                </a:lnTo>
                <a:lnTo>
                  <a:pt x="33274" y="2146"/>
                </a:lnTo>
                <a:lnTo>
                  <a:pt x="28066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74334" y="6159423"/>
            <a:ext cx="1929891" cy="173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14884" y="3185160"/>
            <a:ext cx="2733040" cy="1176655"/>
          </a:xfrm>
          <a:custGeom>
            <a:avLst/>
            <a:gdLst/>
            <a:ahLst/>
            <a:cxnLst/>
            <a:rect l="l" t="t" r="r" b="b"/>
            <a:pathLst>
              <a:path w="2733040" h="1176654">
                <a:moveTo>
                  <a:pt x="0" y="1176527"/>
                </a:moveTo>
                <a:lnTo>
                  <a:pt x="2732531" y="1176527"/>
                </a:lnTo>
                <a:lnTo>
                  <a:pt x="2732531" y="0"/>
                </a:lnTo>
                <a:lnTo>
                  <a:pt x="0" y="0"/>
                </a:lnTo>
                <a:lnTo>
                  <a:pt x="0" y="1176527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95627" y="1438655"/>
            <a:ext cx="1351915" cy="1774189"/>
          </a:xfrm>
          <a:custGeom>
            <a:avLst/>
            <a:gdLst/>
            <a:ahLst/>
            <a:cxnLst/>
            <a:rect l="l" t="t" r="r" b="b"/>
            <a:pathLst>
              <a:path w="1351914" h="1774189">
                <a:moveTo>
                  <a:pt x="1351788" y="0"/>
                </a:moveTo>
                <a:lnTo>
                  <a:pt x="0" y="1773936"/>
                </a:lnTo>
                <a:lnTo>
                  <a:pt x="1351788" y="1773936"/>
                </a:lnTo>
                <a:lnTo>
                  <a:pt x="135178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97152" y="4363211"/>
            <a:ext cx="1351915" cy="2022475"/>
          </a:xfrm>
          <a:custGeom>
            <a:avLst/>
            <a:gdLst/>
            <a:ahLst/>
            <a:cxnLst/>
            <a:rect l="l" t="t" r="r" b="b"/>
            <a:pathLst>
              <a:path w="1351914" h="2022475">
                <a:moveTo>
                  <a:pt x="1351787" y="0"/>
                </a:moveTo>
                <a:lnTo>
                  <a:pt x="0" y="0"/>
                </a:lnTo>
                <a:lnTo>
                  <a:pt x="1351787" y="2022348"/>
                </a:lnTo>
                <a:lnTo>
                  <a:pt x="1351787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385063" y="3417189"/>
            <a:ext cx="1217295" cy="6051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b="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Spark ML  A</a:t>
            </a:r>
            <a:r>
              <a:rPr sz="2000" b="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l</a:t>
            </a:r>
            <a:r>
              <a:rPr sz="2000" b="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go</a:t>
            </a:r>
            <a:r>
              <a:rPr sz="2000" b="0" spc="5" dirty="0">
                <a:solidFill>
                  <a:srgbClr val="FFFFFF"/>
                </a:solidFill>
                <a:latin typeface="Segoe UI Semilight"/>
                <a:cs typeface="Segoe UI Semilight"/>
              </a:rPr>
              <a:t>r</a:t>
            </a:r>
            <a:r>
              <a:rPr sz="2000" b="0" dirty="0">
                <a:solidFill>
                  <a:srgbClr val="FFFFFF"/>
                </a:solidFill>
                <a:latin typeface="Segoe UI Semilight"/>
                <a:cs typeface="Segoe UI Semilight"/>
              </a:rPr>
              <a:t>i</a:t>
            </a:r>
            <a:r>
              <a:rPr sz="2000" b="0" spc="-10" dirty="0">
                <a:solidFill>
                  <a:srgbClr val="FFFFFF"/>
                </a:solidFill>
                <a:latin typeface="Segoe UI Semilight"/>
                <a:cs typeface="Segoe UI Semilight"/>
              </a:rPr>
              <a:t>t</a:t>
            </a:r>
            <a:r>
              <a:rPr sz="2000" b="0" spc="-5" dirty="0">
                <a:solidFill>
                  <a:srgbClr val="FFFFFF"/>
                </a:solidFill>
                <a:latin typeface="Segoe UI Semilight"/>
                <a:cs typeface="Segoe UI Semilight"/>
              </a:rPr>
              <a:t>hms</a:t>
            </a:r>
            <a:endParaRPr sz="20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75582" y="580771"/>
            <a:ext cx="33635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76985" algn="l"/>
              </a:tabLst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D E</a:t>
            </a:r>
            <a:r>
              <a:rPr sz="2400" b="0" spc="28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P	L E A R N I N</a:t>
            </a:r>
            <a:r>
              <a:rPr sz="2400" b="0" spc="2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0240" y="2138552"/>
            <a:ext cx="6331585" cy="274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920" indent="-236220">
              <a:lnSpc>
                <a:spcPct val="100000"/>
              </a:lnSpc>
              <a:spcBef>
                <a:spcPts val="95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Supports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Deep Learning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Libraries/frameworks</a:t>
            </a:r>
            <a:r>
              <a:rPr sz="1600" b="0" spc="7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including:</a:t>
            </a:r>
            <a:endParaRPr sz="16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1025"/>
              </a:spcBef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Microsoft Cognitive </a:t>
            </a:r>
            <a:r>
              <a:rPr sz="1400" b="0" u="sng" spc="-2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Toolkit</a:t>
            </a:r>
            <a:r>
              <a:rPr sz="14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 </a:t>
            </a:r>
            <a:r>
              <a:rPr sz="1400" b="0" u="sng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2"/>
              </a:rPr>
              <a:t>(CNTK)</a:t>
            </a:r>
            <a:endParaRPr sz="14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565"/>
              </a:spcBef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u="sng" spc="-1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3"/>
              </a:rPr>
              <a:t>TensorFlow</a:t>
            </a:r>
            <a:endParaRPr sz="14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1225"/>
              </a:spcBef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3"/>
              </a:rPr>
              <a:t>Keras</a:t>
            </a:r>
            <a:endParaRPr sz="1400">
              <a:latin typeface="Segoe UI Semilight"/>
              <a:cs typeface="Segoe UI Semilight"/>
            </a:endParaRPr>
          </a:p>
          <a:p>
            <a:pPr marL="462280" lvl="1" indent="-224154">
              <a:lnSpc>
                <a:spcPct val="100000"/>
              </a:lnSpc>
              <a:spcBef>
                <a:spcPts val="1225"/>
              </a:spcBef>
              <a:buSzPct val="89285"/>
              <a:buFont typeface="Arial"/>
              <a:buChar char="•"/>
              <a:tabLst>
                <a:tab pos="461645" algn="l"/>
                <a:tab pos="462280" algn="l"/>
              </a:tabLst>
            </a:pPr>
            <a:r>
              <a:rPr sz="1400" b="0" u="sng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3"/>
              </a:rPr>
              <a:t>Theano</a:t>
            </a:r>
            <a:endParaRPr sz="1400">
              <a:latin typeface="Segoe UI Semilight"/>
              <a:cs typeface="Segoe UI Semilight"/>
            </a:endParaRPr>
          </a:p>
          <a:p>
            <a:pPr marL="248920" marR="5080" indent="-236220">
              <a:lnSpc>
                <a:spcPct val="104200"/>
              </a:lnSpc>
              <a:spcBef>
                <a:spcPts val="720"/>
              </a:spcBef>
              <a:buClr>
                <a:srgbClr val="0078D6"/>
              </a:buClr>
              <a:buSzPct val="90625"/>
              <a:buFont typeface="Wingdings"/>
              <a:buChar char=""/>
              <a:tabLst>
                <a:tab pos="248285" algn="l"/>
                <a:tab pos="248920" algn="l"/>
              </a:tabLst>
            </a:pP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Offers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1600" b="0" u="sng" spc="-10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4"/>
              </a:rPr>
              <a:t>Spark Deep Learning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4"/>
              </a:rPr>
              <a:t>Pipelines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, a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suite </a:t>
            </a:r>
            <a:r>
              <a:rPr sz="16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tools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working with  and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processing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images using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deep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learning using</a:t>
            </a:r>
            <a:r>
              <a:rPr sz="1600" b="0" spc="-5" dirty="0">
                <a:solidFill>
                  <a:srgbClr val="0078D6"/>
                </a:solidFill>
                <a:latin typeface="Segoe UI Semilight"/>
                <a:cs typeface="Segoe UI Semilight"/>
                <a:hlinkClick r:id="rId5"/>
              </a:rPr>
              <a:t> </a:t>
            </a:r>
            <a:r>
              <a:rPr sz="1600" b="0" u="sng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5"/>
              </a:rPr>
              <a:t>transfer learning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.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It 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includes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high-level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APIs for common aspects </a:t>
            </a:r>
            <a:r>
              <a:rPr sz="16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deep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learning so they  can be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done efficiently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in a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few </a:t>
            </a:r>
            <a:r>
              <a:rPr sz="16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lines </a:t>
            </a:r>
            <a:r>
              <a:rPr sz="16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1600" b="0" spc="1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6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code:</a:t>
            </a:r>
            <a:endParaRPr sz="16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6848" y="500392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25234" y="0"/>
                </a:moveTo>
                <a:lnTo>
                  <a:pt x="14351" y="0"/>
                </a:lnTo>
                <a:lnTo>
                  <a:pt x="9702" y="1905"/>
                </a:lnTo>
                <a:lnTo>
                  <a:pt x="5829" y="5842"/>
                </a:lnTo>
                <a:lnTo>
                  <a:pt x="1943" y="9652"/>
                </a:lnTo>
                <a:lnTo>
                  <a:pt x="0" y="14350"/>
                </a:lnTo>
                <a:lnTo>
                  <a:pt x="0" y="25273"/>
                </a:lnTo>
                <a:lnTo>
                  <a:pt x="1943" y="29972"/>
                </a:lnTo>
                <a:lnTo>
                  <a:pt x="5829" y="33781"/>
                </a:lnTo>
                <a:lnTo>
                  <a:pt x="9702" y="37718"/>
                </a:lnTo>
                <a:lnTo>
                  <a:pt x="14351" y="39624"/>
                </a:lnTo>
                <a:lnTo>
                  <a:pt x="25234" y="39624"/>
                </a:lnTo>
                <a:lnTo>
                  <a:pt x="29921" y="37718"/>
                </a:lnTo>
                <a:lnTo>
                  <a:pt x="33794" y="33781"/>
                </a:lnTo>
                <a:lnTo>
                  <a:pt x="37680" y="29972"/>
                </a:lnTo>
                <a:lnTo>
                  <a:pt x="39611" y="25273"/>
                </a:lnTo>
                <a:lnTo>
                  <a:pt x="39611" y="14350"/>
                </a:lnTo>
                <a:lnTo>
                  <a:pt x="37680" y="9652"/>
                </a:lnTo>
                <a:lnTo>
                  <a:pt x="33794" y="5842"/>
                </a:lnTo>
                <a:lnTo>
                  <a:pt x="29921" y="1905"/>
                </a:lnTo>
                <a:lnTo>
                  <a:pt x="25234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8560" y="4947792"/>
            <a:ext cx="1065491" cy="173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6848" y="525843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25234" y="0"/>
                </a:moveTo>
                <a:lnTo>
                  <a:pt x="14351" y="0"/>
                </a:lnTo>
                <a:lnTo>
                  <a:pt x="9702" y="1904"/>
                </a:lnTo>
                <a:lnTo>
                  <a:pt x="5829" y="5841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2"/>
                </a:lnTo>
                <a:lnTo>
                  <a:pt x="1943" y="29971"/>
                </a:lnTo>
                <a:lnTo>
                  <a:pt x="5829" y="33781"/>
                </a:lnTo>
                <a:lnTo>
                  <a:pt x="9702" y="37718"/>
                </a:lnTo>
                <a:lnTo>
                  <a:pt x="14351" y="39623"/>
                </a:lnTo>
                <a:lnTo>
                  <a:pt x="25234" y="39623"/>
                </a:lnTo>
                <a:lnTo>
                  <a:pt x="29921" y="37718"/>
                </a:lnTo>
                <a:lnTo>
                  <a:pt x="33794" y="33781"/>
                </a:lnTo>
                <a:lnTo>
                  <a:pt x="37680" y="29971"/>
                </a:lnTo>
                <a:lnTo>
                  <a:pt x="39611" y="25272"/>
                </a:lnTo>
                <a:lnTo>
                  <a:pt x="39611" y="14350"/>
                </a:lnTo>
                <a:lnTo>
                  <a:pt x="37680" y="9651"/>
                </a:lnTo>
                <a:lnTo>
                  <a:pt x="33794" y="5841"/>
                </a:lnTo>
                <a:lnTo>
                  <a:pt x="29921" y="1904"/>
                </a:lnTo>
                <a:lnTo>
                  <a:pt x="25234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5847" y="5202301"/>
            <a:ext cx="967587" cy="1738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03247" y="5278575"/>
            <a:ext cx="47625" cy="10160"/>
          </a:xfrm>
          <a:custGeom>
            <a:avLst/>
            <a:gdLst/>
            <a:ahLst/>
            <a:cxnLst/>
            <a:rect l="l" t="t" r="r" b="b"/>
            <a:pathLst>
              <a:path w="47625" h="10160">
                <a:moveTo>
                  <a:pt x="0" y="9577"/>
                </a:moveTo>
                <a:lnTo>
                  <a:pt x="47623" y="9577"/>
                </a:lnTo>
                <a:lnTo>
                  <a:pt x="47623" y="0"/>
                </a:lnTo>
                <a:lnTo>
                  <a:pt x="0" y="0"/>
                </a:lnTo>
                <a:lnTo>
                  <a:pt x="0" y="9577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65223" y="5200650"/>
            <a:ext cx="4100195" cy="174625"/>
          </a:xfrm>
          <a:custGeom>
            <a:avLst/>
            <a:gdLst/>
            <a:ahLst/>
            <a:cxnLst/>
            <a:rect l="l" t="t" r="r" b="b"/>
            <a:pathLst>
              <a:path w="4100195" h="174625">
                <a:moveTo>
                  <a:pt x="3005595" y="52069"/>
                </a:moveTo>
                <a:lnTo>
                  <a:pt x="2981198" y="52069"/>
                </a:lnTo>
                <a:lnTo>
                  <a:pt x="2989939" y="53685"/>
                </a:lnTo>
                <a:lnTo>
                  <a:pt x="2996168" y="58515"/>
                </a:lnTo>
                <a:lnTo>
                  <a:pt x="2999896" y="66536"/>
                </a:lnTo>
                <a:lnTo>
                  <a:pt x="3001137" y="77724"/>
                </a:lnTo>
                <a:lnTo>
                  <a:pt x="2964053" y="83184"/>
                </a:lnTo>
                <a:lnTo>
                  <a:pt x="2956432" y="86233"/>
                </a:lnTo>
                <a:lnTo>
                  <a:pt x="2946527" y="95884"/>
                </a:lnTo>
                <a:lnTo>
                  <a:pt x="2943987" y="102234"/>
                </a:lnTo>
                <a:lnTo>
                  <a:pt x="2943987" y="114172"/>
                </a:lnTo>
                <a:lnTo>
                  <a:pt x="2967609" y="135762"/>
                </a:lnTo>
                <a:lnTo>
                  <a:pt x="2978277" y="135762"/>
                </a:lnTo>
                <a:lnTo>
                  <a:pt x="2983991" y="134238"/>
                </a:lnTo>
                <a:lnTo>
                  <a:pt x="2988944" y="131063"/>
                </a:lnTo>
                <a:lnTo>
                  <a:pt x="2994025" y="127888"/>
                </a:lnTo>
                <a:lnTo>
                  <a:pt x="2995530" y="126237"/>
                </a:lnTo>
                <a:lnTo>
                  <a:pt x="2971165" y="126237"/>
                </a:lnTo>
                <a:lnTo>
                  <a:pt x="2968498" y="125730"/>
                </a:lnTo>
                <a:lnTo>
                  <a:pt x="2955416" y="112013"/>
                </a:lnTo>
                <a:lnTo>
                  <a:pt x="2955416" y="106425"/>
                </a:lnTo>
                <a:lnTo>
                  <a:pt x="2955925" y="103759"/>
                </a:lnTo>
                <a:lnTo>
                  <a:pt x="2957703" y="99440"/>
                </a:lnTo>
                <a:lnTo>
                  <a:pt x="2958973" y="97536"/>
                </a:lnTo>
                <a:lnTo>
                  <a:pt x="2960878" y="96138"/>
                </a:lnTo>
                <a:lnTo>
                  <a:pt x="2962782" y="94615"/>
                </a:lnTo>
                <a:lnTo>
                  <a:pt x="2978150" y="90424"/>
                </a:lnTo>
                <a:lnTo>
                  <a:pt x="3001137" y="87122"/>
                </a:lnTo>
                <a:lnTo>
                  <a:pt x="3012313" y="87122"/>
                </a:lnTo>
                <a:lnTo>
                  <a:pt x="3012313" y="75691"/>
                </a:lnTo>
                <a:lnTo>
                  <a:pt x="3011836" y="67927"/>
                </a:lnTo>
                <a:lnTo>
                  <a:pt x="3010408" y="61198"/>
                </a:lnTo>
                <a:lnTo>
                  <a:pt x="3008026" y="55493"/>
                </a:lnTo>
                <a:lnTo>
                  <a:pt x="3005595" y="52069"/>
                </a:lnTo>
                <a:close/>
              </a:path>
              <a:path w="4100195" h="174625">
                <a:moveTo>
                  <a:pt x="3012313" y="117856"/>
                </a:moveTo>
                <a:lnTo>
                  <a:pt x="3001137" y="117856"/>
                </a:lnTo>
                <a:lnTo>
                  <a:pt x="3001137" y="133731"/>
                </a:lnTo>
                <a:lnTo>
                  <a:pt x="3012313" y="133731"/>
                </a:lnTo>
                <a:lnTo>
                  <a:pt x="3012313" y="117856"/>
                </a:lnTo>
                <a:close/>
              </a:path>
              <a:path w="4100195" h="174625">
                <a:moveTo>
                  <a:pt x="3012313" y="87122"/>
                </a:moveTo>
                <a:lnTo>
                  <a:pt x="3001137" y="87122"/>
                </a:lnTo>
                <a:lnTo>
                  <a:pt x="3001137" y="100330"/>
                </a:lnTo>
                <a:lnTo>
                  <a:pt x="3000502" y="104393"/>
                </a:lnTo>
                <a:lnTo>
                  <a:pt x="2999104" y="108077"/>
                </a:lnTo>
                <a:lnTo>
                  <a:pt x="2997835" y="111759"/>
                </a:lnTo>
                <a:lnTo>
                  <a:pt x="2995929" y="114934"/>
                </a:lnTo>
                <a:lnTo>
                  <a:pt x="2991104" y="120268"/>
                </a:lnTo>
                <a:lnTo>
                  <a:pt x="2988182" y="122428"/>
                </a:lnTo>
                <a:lnTo>
                  <a:pt x="2981579" y="125475"/>
                </a:lnTo>
                <a:lnTo>
                  <a:pt x="2978023" y="126237"/>
                </a:lnTo>
                <a:lnTo>
                  <a:pt x="2995530" y="126237"/>
                </a:lnTo>
                <a:lnTo>
                  <a:pt x="2997962" y="123571"/>
                </a:lnTo>
                <a:lnTo>
                  <a:pt x="3000882" y="117856"/>
                </a:lnTo>
                <a:lnTo>
                  <a:pt x="3012313" y="117856"/>
                </a:lnTo>
                <a:lnTo>
                  <a:pt x="3012313" y="87122"/>
                </a:lnTo>
                <a:close/>
              </a:path>
              <a:path w="4100195" h="174625">
                <a:moveTo>
                  <a:pt x="2992119" y="42418"/>
                </a:moveTo>
                <a:lnTo>
                  <a:pt x="2979547" y="42418"/>
                </a:lnTo>
                <a:lnTo>
                  <a:pt x="2976879" y="42671"/>
                </a:lnTo>
                <a:lnTo>
                  <a:pt x="2974086" y="43053"/>
                </a:lnTo>
                <a:lnTo>
                  <a:pt x="2968752" y="44068"/>
                </a:lnTo>
                <a:lnTo>
                  <a:pt x="2966085" y="44958"/>
                </a:lnTo>
                <a:lnTo>
                  <a:pt x="2963544" y="45719"/>
                </a:lnTo>
                <a:lnTo>
                  <a:pt x="2961004" y="46609"/>
                </a:lnTo>
                <a:lnTo>
                  <a:pt x="2958591" y="47752"/>
                </a:lnTo>
                <a:lnTo>
                  <a:pt x="2956305" y="48768"/>
                </a:lnTo>
                <a:lnTo>
                  <a:pt x="2954147" y="49911"/>
                </a:lnTo>
                <a:lnTo>
                  <a:pt x="2952368" y="51308"/>
                </a:lnTo>
                <a:lnTo>
                  <a:pt x="2952368" y="63500"/>
                </a:lnTo>
                <a:lnTo>
                  <a:pt x="2959177" y="58499"/>
                </a:lnTo>
                <a:lnTo>
                  <a:pt x="2966259" y="54927"/>
                </a:lnTo>
                <a:lnTo>
                  <a:pt x="2973603" y="52784"/>
                </a:lnTo>
                <a:lnTo>
                  <a:pt x="2981198" y="52069"/>
                </a:lnTo>
                <a:lnTo>
                  <a:pt x="3005595" y="52069"/>
                </a:lnTo>
                <a:lnTo>
                  <a:pt x="3004692" y="50800"/>
                </a:lnTo>
                <a:lnTo>
                  <a:pt x="2999613" y="45212"/>
                </a:lnTo>
                <a:lnTo>
                  <a:pt x="2992119" y="42418"/>
                </a:lnTo>
                <a:close/>
              </a:path>
              <a:path w="4100195" h="174625">
                <a:moveTo>
                  <a:pt x="2676411" y="52069"/>
                </a:moveTo>
                <a:lnTo>
                  <a:pt x="2652014" y="52069"/>
                </a:lnTo>
                <a:lnTo>
                  <a:pt x="2660755" y="53685"/>
                </a:lnTo>
                <a:lnTo>
                  <a:pt x="2666984" y="58515"/>
                </a:lnTo>
                <a:lnTo>
                  <a:pt x="2670712" y="66536"/>
                </a:lnTo>
                <a:lnTo>
                  <a:pt x="2671953" y="77724"/>
                </a:lnTo>
                <a:lnTo>
                  <a:pt x="2634868" y="83184"/>
                </a:lnTo>
                <a:lnTo>
                  <a:pt x="2627249" y="86233"/>
                </a:lnTo>
                <a:lnTo>
                  <a:pt x="2617342" y="95884"/>
                </a:lnTo>
                <a:lnTo>
                  <a:pt x="2614803" y="102234"/>
                </a:lnTo>
                <a:lnTo>
                  <a:pt x="2614803" y="114172"/>
                </a:lnTo>
                <a:lnTo>
                  <a:pt x="2638425" y="135762"/>
                </a:lnTo>
                <a:lnTo>
                  <a:pt x="2649092" y="135762"/>
                </a:lnTo>
                <a:lnTo>
                  <a:pt x="2654680" y="134238"/>
                </a:lnTo>
                <a:lnTo>
                  <a:pt x="2664841" y="127888"/>
                </a:lnTo>
                <a:lnTo>
                  <a:pt x="2666346" y="126237"/>
                </a:lnTo>
                <a:lnTo>
                  <a:pt x="2641980" y="126237"/>
                </a:lnTo>
                <a:lnTo>
                  <a:pt x="2639314" y="125730"/>
                </a:lnTo>
                <a:lnTo>
                  <a:pt x="2626232" y="112013"/>
                </a:lnTo>
                <a:lnTo>
                  <a:pt x="2626232" y="106425"/>
                </a:lnTo>
                <a:lnTo>
                  <a:pt x="2626741" y="103759"/>
                </a:lnTo>
                <a:lnTo>
                  <a:pt x="2628518" y="99440"/>
                </a:lnTo>
                <a:lnTo>
                  <a:pt x="2629789" y="97536"/>
                </a:lnTo>
                <a:lnTo>
                  <a:pt x="2631693" y="96138"/>
                </a:lnTo>
                <a:lnTo>
                  <a:pt x="2633599" y="94615"/>
                </a:lnTo>
                <a:lnTo>
                  <a:pt x="2648966" y="90424"/>
                </a:lnTo>
                <a:lnTo>
                  <a:pt x="2671953" y="87122"/>
                </a:lnTo>
                <a:lnTo>
                  <a:pt x="2683129" y="87122"/>
                </a:lnTo>
                <a:lnTo>
                  <a:pt x="2683129" y="75691"/>
                </a:lnTo>
                <a:lnTo>
                  <a:pt x="2682652" y="67927"/>
                </a:lnTo>
                <a:lnTo>
                  <a:pt x="2681224" y="61198"/>
                </a:lnTo>
                <a:lnTo>
                  <a:pt x="2678842" y="55493"/>
                </a:lnTo>
                <a:lnTo>
                  <a:pt x="2676411" y="52069"/>
                </a:lnTo>
                <a:close/>
              </a:path>
              <a:path w="4100195" h="174625">
                <a:moveTo>
                  <a:pt x="2683129" y="117856"/>
                </a:moveTo>
                <a:lnTo>
                  <a:pt x="2671953" y="117856"/>
                </a:lnTo>
                <a:lnTo>
                  <a:pt x="2671953" y="133731"/>
                </a:lnTo>
                <a:lnTo>
                  <a:pt x="2683129" y="133731"/>
                </a:lnTo>
                <a:lnTo>
                  <a:pt x="2683129" y="117856"/>
                </a:lnTo>
                <a:close/>
              </a:path>
              <a:path w="4100195" h="174625">
                <a:moveTo>
                  <a:pt x="2683129" y="87122"/>
                </a:moveTo>
                <a:lnTo>
                  <a:pt x="2671953" y="87122"/>
                </a:lnTo>
                <a:lnTo>
                  <a:pt x="2671953" y="100330"/>
                </a:lnTo>
                <a:lnTo>
                  <a:pt x="2671317" y="104393"/>
                </a:lnTo>
                <a:lnTo>
                  <a:pt x="2648839" y="126237"/>
                </a:lnTo>
                <a:lnTo>
                  <a:pt x="2666346" y="126237"/>
                </a:lnTo>
                <a:lnTo>
                  <a:pt x="2668778" y="123571"/>
                </a:lnTo>
                <a:lnTo>
                  <a:pt x="2671699" y="117856"/>
                </a:lnTo>
                <a:lnTo>
                  <a:pt x="2683129" y="117856"/>
                </a:lnTo>
                <a:lnTo>
                  <a:pt x="2683129" y="87122"/>
                </a:lnTo>
                <a:close/>
              </a:path>
              <a:path w="4100195" h="174625">
                <a:moveTo>
                  <a:pt x="2662936" y="42418"/>
                </a:moveTo>
                <a:lnTo>
                  <a:pt x="2650363" y="42418"/>
                </a:lnTo>
                <a:lnTo>
                  <a:pt x="2647696" y="42671"/>
                </a:lnTo>
                <a:lnTo>
                  <a:pt x="2644902" y="43053"/>
                </a:lnTo>
                <a:lnTo>
                  <a:pt x="2639567" y="44068"/>
                </a:lnTo>
                <a:lnTo>
                  <a:pt x="2636901" y="44958"/>
                </a:lnTo>
                <a:lnTo>
                  <a:pt x="2634361" y="45719"/>
                </a:lnTo>
                <a:lnTo>
                  <a:pt x="2631821" y="46609"/>
                </a:lnTo>
                <a:lnTo>
                  <a:pt x="2629407" y="47752"/>
                </a:lnTo>
                <a:lnTo>
                  <a:pt x="2627122" y="48768"/>
                </a:lnTo>
                <a:lnTo>
                  <a:pt x="2624963" y="49911"/>
                </a:lnTo>
                <a:lnTo>
                  <a:pt x="2623185" y="51308"/>
                </a:lnTo>
                <a:lnTo>
                  <a:pt x="2623185" y="63500"/>
                </a:lnTo>
                <a:lnTo>
                  <a:pt x="2629993" y="58499"/>
                </a:lnTo>
                <a:lnTo>
                  <a:pt x="2637075" y="54927"/>
                </a:lnTo>
                <a:lnTo>
                  <a:pt x="2644419" y="52784"/>
                </a:lnTo>
                <a:lnTo>
                  <a:pt x="2652014" y="52069"/>
                </a:lnTo>
                <a:lnTo>
                  <a:pt x="2676411" y="52069"/>
                </a:lnTo>
                <a:lnTo>
                  <a:pt x="2675509" y="50800"/>
                </a:lnTo>
                <a:lnTo>
                  <a:pt x="2670429" y="45212"/>
                </a:lnTo>
                <a:lnTo>
                  <a:pt x="2662936" y="42418"/>
                </a:lnTo>
                <a:close/>
              </a:path>
              <a:path w="4100195" h="174625">
                <a:moveTo>
                  <a:pt x="1589799" y="52069"/>
                </a:moveTo>
                <a:lnTo>
                  <a:pt x="1565402" y="52069"/>
                </a:lnTo>
                <a:lnTo>
                  <a:pt x="1574143" y="53685"/>
                </a:lnTo>
                <a:lnTo>
                  <a:pt x="1580372" y="58515"/>
                </a:lnTo>
                <a:lnTo>
                  <a:pt x="1584100" y="66536"/>
                </a:lnTo>
                <a:lnTo>
                  <a:pt x="1585340" y="77724"/>
                </a:lnTo>
                <a:lnTo>
                  <a:pt x="1548256" y="83184"/>
                </a:lnTo>
                <a:lnTo>
                  <a:pt x="1540637" y="86233"/>
                </a:lnTo>
                <a:lnTo>
                  <a:pt x="1530730" y="95884"/>
                </a:lnTo>
                <a:lnTo>
                  <a:pt x="1528190" y="102234"/>
                </a:lnTo>
                <a:lnTo>
                  <a:pt x="1528190" y="114172"/>
                </a:lnTo>
                <a:lnTo>
                  <a:pt x="1551813" y="135762"/>
                </a:lnTo>
                <a:lnTo>
                  <a:pt x="1562480" y="135762"/>
                </a:lnTo>
                <a:lnTo>
                  <a:pt x="1568068" y="134238"/>
                </a:lnTo>
                <a:lnTo>
                  <a:pt x="1578228" y="127888"/>
                </a:lnTo>
                <a:lnTo>
                  <a:pt x="1579734" y="126237"/>
                </a:lnTo>
                <a:lnTo>
                  <a:pt x="1555368" y="126237"/>
                </a:lnTo>
                <a:lnTo>
                  <a:pt x="1552702" y="125730"/>
                </a:lnTo>
                <a:lnTo>
                  <a:pt x="1539621" y="112013"/>
                </a:lnTo>
                <a:lnTo>
                  <a:pt x="1539621" y="106425"/>
                </a:lnTo>
                <a:lnTo>
                  <a:pt x="1540128" y="103759"/>
                </a:lnTo>
                <a:lnTo>
                  <a:pt x="1541906" y="99440"/>
                </a:lnTo>
                <a:lnTo>
                  <a:pt x="1543177" y="97536"/>
                </a:lnTo>
                <a:lnTo>
                  <a:pt x="1545081" y="96138"/>
                </a:lnTo>
                <a:lnTo>
                  <a:pt x="1546987" y="94615"/>
                </a:lnTo>
                <a:lnTo>
                  <a:pt x="1562353" y="90424"/>
                </a:lnTo>
                <a:lnTo>
                  <a:pt x="1585340" y="87122"/>
                </a:lnTo>
                <a:lnTo>
                  <a:pt x="1596516" y="87122"/>
                </a:lnTo>
                <a:lnTo>
                  <a:pt x="1596516" y="75691"/>
                </a:lnTo>
                <a:lnTo>
                  <a:pt x="1596040" y="67927"/>
                </a:lnTo>
                <a:lnTo>
                  <a:pt x="1594612" y="61198"/>
                </a:lnTo>
                <a:lnTo>
                  <a:pt x="1592230" y="55493"/>
                </a:lnTo>
                <a:lnTo>
                  <a:pt x="1589799" y="52069"/>
                </a:lnTo>
                <a:close/>
              </a:path>
              <a:path w="4100195" h="174625">
                <a:moveTo>
                  <a:pt x="1596516" y="117856"/>
                </a:moveTo>
                <a:lnTo>
                  <a:pt x="1585340" y="117856"/>
                </a:lnTo>
                <a:lnTo>
                  <a:pt x="1585340" y="133731"/>
                </a:lnTo>
                <a:lnTo>
                  <a:pt x="1596516" y="133731"/>
                </a:lnTo>
                <a:lnTo>
                  <a:pt x="1596516" y="117856"/>
                </a:lnTo>
                <a:close/>
              </a:path>
              <a:path w="4100195" h="174625">
                <a:moveTo>
                  <a:pt x="1596516" y="87122"/>
                </a:moveTo>
                <a:lnTo>
                  <a:pt x="1585340" y="87122"/>
                </a:lnTo>
                <a:lnTo>
                  <a:pt x="1585340" y="100330"/>
                </a:lnTo>
                <a:lnTo>
                  <a:pt x="1584705" y="104393"/>
                </a:lnTo>
                <a:lnTo>
                  <a:pt x="1562227" y="126237"/>
                </a:lnTo>
                <a:lnTo>
                  <a:pt x="1579734" y="126237"/>
                </a:lnTo>
                <a:lnTo>
                  <a:pt x="1582165" y="123571"/>
                </a:lnTo>
                <a:lnTo>
                  <a:pt x="1585087" y="117856"/>
                </a:lnTo>
                <a:lnTo>
                  <a:pt x="1596516" y="117856"/>
                </a:lnTo>
                <a:lnTo>
                  <a:pt x="1596516" y="87122"/>
                </a:lnTo>
                <a:close/>
              </a:path>
              <a:path w="4100195" h="174625">
                <a:moveTo>
                  <a:pt x="1576324" y="42418"/>
                </a:moveTo>
                <a:lnTo>
                  <a:pt x="1563751" y="42418"/>
                </a:lnTo>
                <a:lnTo>
                  <a:pt x="1561084" y="42671"/>
                </a:lnTo>
                <a:lnTo>
                  <a:pt x="1558289" y="43053"/>
                </a:lnTo>
                <a:lnTo>
                  <a:pt x="1552955" y="44068"/>
                </a:lnTo>
                <a:lnTo>
                  <a:pt x="1550289" y="44958"/>
                </a:lnTo>
                <a:lnTo>
                  <a:pt x="1547749" y="45719"/>
                </a:lnTo>
                <a:lnTo>
                  <a:pt x="1545209" y="46609"/>
                </a:lnTo>
                <a:lnTo>
                  <a:pt x="1542796" y="47752"/>
                </a:lnTo>
                <a:lnTo>
                  <a:pt x="1540510" y="48768"/>
                </a:lnTo>
                <a:lnTo>
                  <a:pt x="1538351" y="49911"/>
                </a:lnTo>
                <a:lnTo>
                  <a:pt x="1536573" y="51308"/>
                </a:lnTo>
                <a:lnTo>
                  <a:pt x="1536573" y="63500"/>
                </a:lnTo>
                <a:lnTo>
                  <a:pt x="1543381" y="58499"/>
                </a:lnTo>
                <a:lnTo>
                  <a:pt x="1550463" y="54927"/>
                </a:lnTo>
                <a:lnTo>
                  <a:pt x="1557807" y="52784"/>
                </a:lnTo>
                <a:lnTo>
                  <a:pt x="1565402" y="52069"/>
                </a:lnTo>
                <a:lnTo>
                  <a:pt x="1589799" y="52069"/>
                </a:lnTo>
                <a:lnTo>
                  <a:pt x="1588897" y="50800"/>
                </a:lnTo>
                <a:lnTo>
                  <a:pt x="1583816" y="45212"/>
                </a:lnTo>
                <a:lnTo>
                  <a:pt x="1576324" y="42418"/>
                </a:lnTo>
                <a:close/>
              </a:path>
              <a:path w="4100195" h="174625">
                <a:moveTo>
                  <a:pt x="1260615" y="52069"/>
                </a:moveTo>
                <a:lnTo>
                  <a:pt x="1236217" y="52069"/>
                </a:lnTo>
                <a:lnTo>
                  <a:pt x="1244959" y="53685"/>
                </a:lnTo>
                <a:lnTo>
                  <a:pt x="1251188" y="58515"/>
                </a:lnTo>
                <a:lnTo>
                  <a:pt x="1254916" y="66536"/>
                </a:lnTo>
                <a:lnTo>
                  <a:pt x="1256156" y="77724"/>
                </a:lnTo>
                <a:lnTo>
                  <a:pt x="1219073" y="83184"/>
                </a:lnTo>
                <a:lnTo>
                  <a:pt x="1211452" y="86233"/>
                </a:lnTo>
                <a:lnTo>
                  <a:pt x="1201547" y="95884"/>
                </a:lnTo>
                <a:lnTo>
                  <a:pt x="1199006" y="102234"/>
                </a:lnTo>
                <a:lnTo>
                  <a:pt x="1199006" y="114172"/>
                </a:lnTo>
                <a:lnTo>
                  <a:pt x="1222628" y="135762"/>
                </a:lnTo>
                <a:lnTo>
                  <a:pt x="1233297" y="135762"/>
                </a:lnTo>
                <a:lnTo>
                  <a:pt x="1238885" y="134238"/>
                </a:lnTo>
                <a:lnTo>
                  <a:pt x="1249044" y="127888"/>
                </a:lnTo>
                <a:lnTo>
                  <a:pt x="1250550" y="126237"/>
                </a:lnTo>
                <a:lnTo>
                  <a:pt x="1226185" y="126237"/>
                </a:lnTo>
                <a:lnTo>
                  <a:pt x="1223517" y="125730"/>
                </a:lnTo>
                <a:lnTo>
                  <a:pt x="1210437" y="112013"/>
                </a:lnTo>
                <a:lnTo>
                  <a:pt x="1210437" y="106425"/>
                </a:lnTo>
                <a:lnTo>
                  <a:pt x="1210944" y="103759"/>
                </a:lnTo>
                <a:lnTo>
                  <a:pt x="1212723" y="99440"/>
                </a:lnTo>
                <a:lnTo>
                  <a:pt x="1213992" y="97536"/>
                </a:lnTo>
                <a:lnTo>
                  <a:pt x="1215898" y="96138"/>
                </a:lnTo>
                <a:lnTo>
                  <a:pt x="1217802" y="94615"/>
                </a:lnTo>
                <a:lnTo>
                  <a:pt x="1233169" y="90424"/>
                </a:lnTo>
                <a:lnTo>
                  <a:pt x="1256156" y="87122"/>
                </a:lnTo>
                <a:lnTo>
                  <a:pt x="1267332" y="87122"/>
                </a:lnTo>
                <a:lnTo>
                  <a:pt x="1267332" y="75691"/>
                </a:lnTo>
                <a:lnTo>
                  <a:pt x="1266856" y="67927"/>
                </a:lnTo>
                <a:lnTo>
                  <a:pt x="1265427" y="61198"/>
                </a:lnTo>
                <a:lnTo>
                  <a:pt x="1263046" y="55493"/>
                </a:lnTo>
                <a:lnTo>
                  <a:pt x="1260615" y="52069"/>
                </a:lnTo>
                <a:close/>
              </a:path>
              <a:path w="4100195" h="174625">
                <a:moveTo>
                  <a:pt x="1267332" y="117856"/>
                </a:moveTo>
                <a:lnTo>
                  <a:pt x="1256156" y="117856"/>
                </a:lnTo>
                <a:lnTo>
                  <a:pt x="1256156" y="133731"/>
                </a:lnTo>
                <a:lnTo>
                  <a:pt x="1267332" y="133731"/>
                </a:lnTo>
                <a:lnTo>
                  <a:pt x="1267332" y="117856"/>
                </a:lnTo>
                <a:close/>
              </a:path>
              <a:path w="4100195" h="174625">
                <a:moveTo>
                  <a:pt x="1267332" y="87122"/>
                </a:moveTo>
                <a:lnTo>
                  <a:pt x="1256156" y="87122"/>
                </a:lnTo>
                <a:lnTo>
                  <a:pt x="1256156" y="100330"/>
                </a:lnTo>
                <a:lnTo>
                  <a:pt x="1255522" y="104393"/>
                </a:lnTo>
                <a:lnTo>
                  <a:pt x="1254125" y="108077"/>
                </a:lnTo>
                <a:lnTo>
                  <a:pt x="1252854" y="111759"/>
                </a:lnTo>
                <a:lnTo>
                  <a:pt x="1250950" y="114934"/>
                </a:lnTo>
                <a:lnTo>
                  <a:pt x="1246124" y="120268"/>
                </a:lnTo>
                <a:lnTo>
                  <a:pt x="1243202" y="122428"/>
                </a:lnTo>
                <a:lnTo>
                  <a:pt x="1236599" y="125475"/>
                </a:lnTo>
                <a:lnTo>
                  <a:pt x="1233042" y="126237"/>
                </a:lnTo>
                <a:lnTo>
                  <a:pt x="1250550" y="126237"/>
                </a:lnTo>
                <a:lnTo>
                  <a:pt x="1252981" y="123571"/>
                </a:lnTo>
                <a:lnTo>
                  <a:pt x="1255902" y="117856"/>
                </a:lnTo>
                <a:lnTo>
                  <a:pt x="1267332" y="117856"/>
                </a:lnTo>
                <a:lnTo>
                  <a:pt x="1267332" y="87122"/>
                </a:lnTo>
                <a:close/>
              </a:path>
              <a:path w="4100195" h="174625">
                <a:moveTo>
                  <a:pt x="1247139" y="42418"/>
                </a:moveTo>
                <a:lnTo>
                  <a:pt x="1234566" y="42418"/>
                </a:lnTo>
                <a:lnTo>
                  <a:pt x="1231900" y="42671"/>
                </a:lnTo>
                <a:lnTo>
                  <a:pt x="1229105" y="43053"/>
                </a:lnTo>
                <a:lnTo>
                  <a:pt x="1223772" y="44068"/>
                </a:lnTo>
                <a:lnTo>
                  <a:pt x="1221104" y="44958"/>
                </a:lnTo>
                <a:lnTo>
                  <a:pt x="1218564" y="45719"/>
                </a:lnTo>
                <a:lnTo>
                  <a:pt x="1216025" y="46609"/>
                </a:lnTo>
                <a:lnTo>
                  <a:pt x="1213612" y="47752"/>
                </a:lnTo>
                <a:lnTo>
                  <a:pt x="1211326" y="48768"/>
                </a:lnTo>
                <a:lnTo>
                  <a:pt x="1209166" y="49911"/>
                </a:lnTo>
                <a:lnTo>
                  <a:pt x="1207389" y="51308"/>
                </a:lnTo>
                <a:lnTo>
                  <a:pt x="1207389" y="63500"/>
                </a:lnTo>
                <a:lnTo>
                  <a:pt x="1214197" y="58499"/>
                </a:lnTo>
                <a:lnTo>
                  <a:pt x="1221279" y="54927"/>
                </a:lnTo>
                <a:lnTo>
                  <a:pt x="1228623" y="52784"/>
                </a:lnTo>
                <a:lnTo>
                  <a:pt x="1236217" y="52069"/>
                </a:lnTo>
                <a:lnTo>
                  <a:pt x="1260615" y="52069"/>
                </a:lnTo>
                <a:lnTo>
                  <a:pt x="1259713" y="50800"/>
                </a:lnTo>
                <a:lnTo>
                  <a:pt x="1254632" y="45212"/>
                </a:lnTo>
                <a:lnTo>
                  <a:pt x="1247139" y="42418"/>
                </a:lnTo>
                <a:close/>
              </a:path>
              <a:path w="4100195" h="174625">
                <a:moveTo>
                  <a:pt x="184671" y="52069"/>
                </a:moveTo>
                <a:lnTo>
                  <a:pt x="160274" y="52069"/>
                </a:lnTo>
                <a:lnTo>
                  <a:pt x="169015" y="53685"/>
                </a:lnTo>
                <a:lnTo>
                  <a:pt x="175244" y="58515"/>
                </a:lnTo>
                <a:lnTo>
                  <a:pt x="178972" y="66536"/>
                </a:lnTo>
                <a:lnTo>
                  <a:pt x="180212" y="77724"/>
                </a:lnTo>
                <a:lnTo>
                  <a:pt x="143128" y="83184"/>
                </a:lnTo>
                <a:lnTo>
                  <a:pt x="135508" y="86233"/>
                </a:lnTo>
                <a:lnTo>
                  <a:pt x="125602" y="95884"/>
                </a:lnTo>
                <a:lnTo>
                  <a:pt x="123062" y="102234"/>
                </a:lnTo>
                <a:lnTo>
                  <a:pt x="123062" y="114172"/>
                </a:lnTo>
                <a:lnTo>
                  <a:pt x="146684" y="135762"/>
                </a:lnTo>
                <a:lnTo>
                  <a:pt x="157352" y="135762"/>
                </a:lnTo>
                <a:lnTo>
                  <a:pt x="162940" y="134238"/>
                </a:lnTo>
                <a:lnTo>
                  <a:pt x="173100" y="127888"/>
                </a:lnTo>
                <a:lnTo>
                  <a:pt x="174606" y="126237"/>
                </a:lnTo>
                <a:lnTo>
                  <a:pt x="150240" y="126237"/>
                </a:lnTo>
                <a:lnTo>
                  <a:pt x="147574" y="125730"/>
                </a:lnTo>
                <a:lnTo>
                  <a:pt x="134493" y="112013"/>
                </a:lnTo>
                <a:lnTo>
                  <a:pt x="134493" y="106425"/>
                </a:lnTo>
                <a:lnTo>
                  <a:pt x="135000" y="103759"/>
                </a:lnTo>
                <a:lnTo>
                  <a:pt x="136778" y="99440"/>
                </a:lnTo>
                <a:lnTo>
                  <a:pt x="138049" y="97536"/>
                </a:lnTo>
                <a:lnTo>
                  <a:pt x="139953" y="96138"/>
                </a:lnTo>
                <a:lnTo>
                  <a:pt x="141858" y="94615"/>
                </a:lnTo>
                <a:lnTo>
                  <a:pt x="157225" y="90424"/>
                </a:lnTo>
                <a:lnTo>
                  <a:pt x="180212" y="87122"/>
                </a:lnTo>
                <a:lnTo>
                  <a:pt x="191388" y="87122"/>
                </a:lnTo>
                <a:lnTo>
                  <a:pt x="191388" y="75691"/>
                </a:lnTo>
                <a:lnTo>
                  <a:pt x="190912" y="67927"/>
                </a:lnTo>
                <a:lnTo>
                  <a:pt x="189483" y="61198"/>
                </a:lnTo>
                <a:lnTo>
                  <a:pt x="187102" y="55493"/>
                </a:lnTo>
                <a:lnTo>
                  <a:pt x="184671" y="52069"/>
                </a:lnTo>
                <a:close/>
              </a:path>
              <a:path w="4100195" h="174625">
                <a:moveTo>
                  <a:pt x="191388" y="117856"/>
                </a:moveTo>
                <a:lnTo>
                  <a:pt x="180212" y="117856"/>
                </a:lnTo>
                <a:lnTo>
                  <a:pt x="180212" y="133731"/>
                </a:lnTo>
                <a:lnTo>
                  <a:pt x="191388" y="133731"/>
                </a:lnTo>
                <a:lnTo>
                  <a:pt x="191388" y="117856"/>
                </a:lnTo>
                <a:close/>
              </a:path>
              <a:path w="4100195" h="174625">
                <a:moveTo>
                  <a:pt x="191388" y="87122"/>
                </a:moveTo>
                <a:lnTo>
                  <a:pt x="180212" y="87122"/>
                </a:lnTo>
                <a:lnTo>
                  <a:pt x="180212" y="100330"/>
                </a:lnTo>
                <a:lnTo>
                  <a:pt x="179577" y="104393"/>
                </a:lnTo>
                <a:lnTo>
                  <a:pt x="157099" y="126237"/>
                </a:lnTo>
                <a:lnTo>
                  <a:pt x="174606" y="126237"/>
                </a:lnTo>
                <a:lnTo>
                  <a:pt x="177037" y="123571"/>
                </a:lnTo>
                <a:lnTo>
                  <a:pt x="179958" y="117856"/>
                </a:lnTo>
                <a:lnTo>
                  <a:pt x="191388" y="117856"/>
                </a:lnTo>
                <a:lnTo>
                  <a:pt x="191388" y="87122"/>
                </a:lnTo>
                <a:close/>
              </a:path>
              <a:path w="4100195" h="174625">
                <a:moveTo>
                  <a:pt x="171195" y="42418"/>
                </a:moveTo>
                <a:lnTo>
                  <a:pt x="158622" y="42418"/>
                </a:lnTo>
                <a:lnTo>
                  <a:pt x="155956" y="42671"/>
                </a:lnTo>
                <a:lnTo>
                  <a:pt x="153162" y="43053"/>
                </a:lnTo>
                <a:lnTo>
                  <a:pt x="147827" y="44068"/>
                </a:lnTo>
                <a:lnTo>
                  <a:pt x="145160" y="44958"/>
                </a:lnTo>
                <a:lnTo>
                  <a:pt x="142620" y="45719"/>
                </a:lnTo>
                <a:lnTo>
                  <a:pt x="140081" y="46609"/>
                </a:lnTo>
                <a:lnTo>
                  <a:pt x="137668" y="47752"/>
                </a:lnTo>
                <a:lnTo>
                  <a:pt x="135381" y="48768"/>
                </a:lnTo>
                <a:lnTo>
                  <a:pt x="133222" y="49911"/>
                </a:lnTo>
                <a:lnTo>
                  <a:pt x="131444" y="51308"/>
                </a:lnTo>
                <a:lnTo>
                  <a:pt x="131444" y="63500"/>
                </a:lnTo>
                <a:lnTo>
                  <a:pt x="138253" y="58499"/>
                </a:lnTo>
                <a:lnTo>
                  <a:pt x="145335" y="54927"/>
                </a:lnTo>
                <a:lnTo>
                  <a:pt x="152679" y="52784"/>
                </a:lnTo>
                <a:lnTo>
                  <a:pt x="160274" y="52069"/>
                </a:lnTo>
                <a:lnTo>
                  <a:pt x="184671" y="52069"/>
                </a:lnTo>
                <a:lnTo>
                  <a:pt x="183769" y="50800"/>
                </a:lnTo>
                <a:lnTo>
                  <a:pt x="178688" y="45212"/>
                </a:lnTo>
                <a:lnTo>
                  <a:pt x="171195" y="42418"/>
                </a:lnTo>
                <a:close/>
              </a:path>
              <a:path w="4100195" h="174625">
                <a:moveTo>
                  <a:pt x="4070350" y="42418"/>
                </a:moveTo>
                <a:lnTo>
                  <a:pt x="4058666" y="42418"/>
                </a:lnTo>
                <a:lnTo>
                  <a:pt x="4053331" y="43561"/>
                </a:lnTo>
                <a:lnTo>
                  <a:pt x="4048379" y="45974"/>
                </a:lnTo>
                <a:lnTo>
                  <a:pt x="4043426" y="48259"/>
                </a:lnTo>
                <a:lnTo>
                  <a:pt x="4039107" y="51562"/>
                </a:lnTo>
                <a:lnTo>
                  <a:pt x="4035552" y="55753"/>
                </a:lnTo>
                <a:lnTo>
                  <a:pt x="4031996" y="59816"/>
                </a:lnTo>
                <a:lnTo>
                  <a:pt x="4029202" y="64769"/>
                </a:lnTo>
                <a:lnTo>
                  <a:pt x="4025138" y="76200"/>
                </a:lnTo>
                <a:lnTo>
                  <a:pt x="4024122" y="82296"/>
                </a:lnTo>
                <a:lnTo>
                  <a:pt x="4024139" y="96519"/>
                </a:lnTo>
                <a:lnTo>
                  <a:pt x="4042282" y="130556"/>
                </a:lnTo>
                <a:lnTo>
                  <a:pt x="4047236" y="132587"/>
                </a:lnTo>
                <a:lnTo>
                  <a:pt x="4052062" y="134747"/>
                </a:lnTo>
                <a:lnTo>
                  <a:pt x="4057523" y="135762"/>
                </a:lnTo>
                <a:lnTo>
                  <a:pt x="4063491" y="135762"/>
                </a:lnTo>
                <a:lnTo>
                  <a:pt x="4072280" y="135191"/>
                </a:lnTo>
                <a:lnTo>
                  <a:pt x="4080367" y="133476"/>
                </a:lnTo>
                <a:lnTo>
                  <a:pt x="4087762" y="130619"/>
                </a:lnTo>
                <a:lnTo>
                  <a:pt x="4094479" y="126618"/>
                </a:lnTo>
                <a:lnTo>
                  <a:pt x="4094479" y="126237"/>
                </a:lnTo>
                <a:lnTo>
                  <a:pt x="4061332" y="126237"/>
                </a:lnTo>
                <a:lnTo>
                  <a:pt x="4057141" y="125349"/>
                </a:lnTo>
                <a:lnTo>
                  <a:pt x="4035679" y="96519"/>
                </a:lnTo>
                <a:lnTo>
                  <a:pt x="4035679" y="91059"/>
                </a:lnTo>
                <a:lnTo>
                  <a:pt x="4100067" y="91059"/>
                </a:lnTo>
                <a:lnTo>
                  <a:pt x="4100067" y="81406"/>
                </a:lnTo>
                <a:lnTo>
                  <a:pt x="4035932" y="81406"/>
                </a:lnTo>
                <a:lnTo>
                  <a:pt x="4036567" y="76834"/>
                </a:lnTo>
                <a:lnTo>
                  <a:pt x="4045451" y="59816"/>
                </a:lnTo>
                <a:lnTo>
                  <a:pt x="4047743" y="57403"/>
                </a:lnTo>
                <a:lnTo>
                  <a:pt x="4050538" y="55371"/>
                </a:lnTo>
                <a:lnTo>
                  <a:pt x="4053840" y="54102"/>
                </a:lnTo>
                <a:lnTo>
                  <a:pt x="4057015" y="52705"/>
                </a:lnTo>
                <a:lnTo>
                  <a:pt x="4060571" y="52069"/>
                </a:lnTo>
                <a:lnTo>
                  <a:pt x="4089347" y="52069"/>
                </a:lnTo>
                <a:lnTo>
                  <a:pt x="4087876" y="50291"/>
                </a:lnTo>
                <a:lnTo>
                  <a:pt x="4084192" y="47371"/>
                </a:lnTo>
                <a:lnTo>
                  <a:pt x="4079748" y="45465"/>
                </a:lnTo>
                <a:lnTo>
                  <a:pt x="4075429" y="43434"/>
                </a:lnTo>
                <a:lnTo>
                  <a:pt x="4070350" y="42418"/>
                </a:lnTo>
                <a:close/>
              </a:path>
              <a:path w="4100195" h="174625">
                <a:moveTo>
                  <a:pt x="4094479" y="115697"/>
                </a:moveTo>
                <a:lnTo>
                  <a:pt x="4087695" y="120290"/>
                </a:lnTo>
                <a:lnTo>
                  <a:pt x="4080684" y="123586"/>
                </a:lnTo>
                <a:lnTo>
                  <a:pt x="4073459" y="125573"/>
                </a:lnTo>
                <a:lnTo>
                  <a:pt x="4066031" y="126237"/>
                </a:lnTo>
                <a:lnTo>
                  <a:pt x="4094479" y="126237"/>
                </a:lnTo>
                <a:lnTo>
                  <a:pt x="4094479" y="115697"/>
                </a:lnTo>
                <a:close/>
              </a:path>
              <a:path w="4100195" h="174625">
                <a:moveTo>
                  <a:pt x="4089347" y="52069"/>
                </a:moveTo>
                <a:lnTo>
                  <a:pt x="4071874" y="52069"/>
                </a:lnTo>
                <a:lnTo>
                  <a:pt x="4077716" y="54609"/>
                </a:lnTo>
                <a:lnTo>
                  <a:pt x="4086225" y="64896"/>
                </a:lnTo>
                <a:lnTo>
                  <a:pt x="4088384" y="72009"/>
                </a:lnTo>
                <a:lnTo>
                  <a:pt x="4088638" y="81406"/>
                </a:lnTo>
                <a:lnTo>
                  <a:pt x="4100067" y="81406"/>
                </a:lnTo>
                <a:lnTo>
                  <a:pt x="4100067" y="78866"/>
                </a:lnTo>
                <a:lnTo>
                  <a:pt x="4099305" y="72897"/>
                </a:lnTo>
                <a:lnTo>
                  <a:pt x="4097654" y="67563"/>
                </a:lnTo>
                <a:lnTo>
                  <a:pt x="4096130" y="62230"/>
                </a:lnTo>
                <a:lnTo>
                  <a:pt x="4093844" y="57784"/>
                </a:lnTo>
                <a:lnTo>
                  <a:pt x="4090924" y="53975"/>
                </a:lnTo>
                <a:lnTo>
                  <a:pt x="4089347" y="52069"/>
                </a:lnTo>
                <a:close/>
              </a:path>
              <a:path w="4100195" h="174625">
                <a:moveTo>
                  <a:pt x="3802126" y="42418"/>
                </a:moveTo>
                <a:lnTo>
                  <a:pt x="3790441" y="42418"/>
                </a:lnTo>
                <a:lnTo>
                  <a:pt x="3785107" y="43561"/>
                </a:lnTo>
                <a:lnTo>
                  <a:pt x="3780154" y="45974"/>
                </a:lnTo>
                <a:lnTo>
                  <a:pt x="3775202" y="48259"/>
                </a:lnTo>
                <a:lnTo>
                  <a:pt x="3770884" y="51562"/>
                </a:lnTo>
                <a:lnTo>
                  <a:pt x="3767328" y="55753"/>
                </a:lnTo>
                <a:lnTo>
                  <a:pt x="3763772" y="59816"/>
                </a:lnTo>
                <a:lnTo>
                  <a:pt x="3760978" y="64769"/>
                </a:lnTo>
                <a:lnTo>
                  <a:pt x="3756914" y="76200"/>
                </a:lnTo>
                <a:lnTo>
                  <a:pt x="3755898" y="82296"/>
                </a:lnTo>
                <a:lnTo>
                  <a:pt x="3755915" y="96519"/>
                </a:lnTo>
                <a:lnTo>
                  <a:pt x="3774059" y="130556"/>
                </a:lnTo>
                <a:lnTo>
                  <a:pt x="3779012" y="132587"/>
                </a:lnTo>
                <a:lnTo>
                  <a:pt x="3783838" y="134747"/>
                </a:lnTo>
                <a:lnTo>
                  <a:pt x="3789299" y="135762"/>
                </a:lnTo>
                <a:lnTo>
                  <a:pt x="3795267" y="135762"/>
                </a:lnTo>
                <a:lnTo>
                  <a:pt x="3804056" y="135191"/>
                </a:lnTo>
                <a:lnTo>
                  <a:pt x="3812143" y="133476"/>
                </a:lnTo>
                <a:lnTo>
                  <a:pt x="3819538" y="130619"/>
                </a:lnTo>
                <a:lnTo>
                  <a:pt x="3826255" y="126618"/>
                </a:lnTo>
                <a:lnTo>
                  <a:pt x="3826255" y="126237"/>
                </a:lnTo>
                <a:lnTo>
                  <a:pt x="3793109" y="126237"/>
                </a:lnTo>
                <a:lnTo>
                  <a:pt x="3788917" y="125349"/>
                </a:lnTo>
                <a:lnTo>
                  <a:pt x="3767454" y="96519"/>
                </a:lnTo>
                <a:lnTo>
                  <a:pt x="3767454" y="91059"/>
                </a:lnTo>
                <a:lnTo>
                  <a:pt x="3831843" y="91059"/>
                </a:lnTo>
                <a:lnTo>
                  <a:pt x="3831843" y="81406"/>
                </a:lnTo>
                <a:lnTo>
                  <a:pt x="3767709" y="81406"/>
                </a:lnTo>
                <a:lnTo>
                  <a:pt x="3768343" y="76834"/>
                </a:lnTo>
                <a:lnTo>
                  <a:pt x="3777227" y="59816"/>
                </a:lnTo>
                <a:lnTo>
                  <a:pt x="3779519" y="57403"/>
                </a:lnTo>
                <a:lnTo>
                  <a:pt x="3782314" y="55371"/>
                </a:lnTo>
                <a:lnTo>
                  <a:pt x="3785616" y="54102"/>
                </a:lnTo>
                <a:lnTo>
                  <a:pt x="3788791" y="52705"/>
                </a:lnTo>
                <a:lnTo>
                  <a:pt x="3792347" y="52069"/>
                </a:lnTo>
                <a:lnTo>
                  <a:pt x="3821123" y="52069"/>
                </a:lnTo>
                <a:lnTo>
                  <a:pt x="3819652" y="50291"/>
                </a:lnTo>
                <a:lnTo>
                  <a:pt x="3815968" y="47371"/>
                </a:lnTo>
                <a:lnTo>
                  <a:pt x="3811524" y="45465"/>
                </a:lnTo>
                <a:lnTo>
                  <a:pt x="3807205" y="43434"/>
                </a:lnTo>
                <a:lnTo>
                  <a:pt x="3802126" y="42418"/>
                </a:lnTo>
                <a:close/>
              </a:path>
              <a:path w="4100195" h="174625">
                <a:moveTo>
                  <a:pt x="3826255" y="115697"/>
                </a:moveTo>
                <a:lnTo>
                  <a:pt x="3819471" y="120290"/>
                </a:lnTo>
                <a:lnTo>
                  <a:pt x="3812460" y="123586"/>
                </a:lnTo>
                <a:lnTo>
                  <a:pt x="3805235" y="125573"/>
                </a:lnTo>
                <a:lnTo>
                  <a:pt x="3797807" y="126237"/>
                </a:lnTo>
                <a:lnTo>
                  <a:pt x="3826255" y="126237"/>
                </a:lnTo>
                <a:lnTo>
                  <a:pt x="3826255" y="115697"/>
                </a:lnTo>
                <a:close/>
              </a:path>
              <a:path w="4100195" h="174625">
                <a:moveTo>
                  <a:pt x="3821123" y="52069"/>
                </a:moveTo>
                <a:lnTo>
                  <a:pt x="3803650" y="52069"/>
                </a:lnTo>
                <a:lnTo>
                  <a:pt x="3809491" y="54609"/>
                </a:lnTo>
                <a:lnTo>
                  <a:pt x="3818001" y="64896"/>
                </a:lnTo>
                <a:lnTo>
                  <a:pt x="3820160" y="72009"/>
                </a:lnTo>
                <a:lnTo>
                  <a:pt x="3820414" y="81406"/>
                </a:lnTo>
                <a:lnTo>
                  <a:pt x="3831843" y="81406"/>
                </a:lnTo>
                <a:lnTo>
                  <a:pt x="3831843" y="78866"/>
                </a:lnTo>
                <a:lnTo>
                  <a:pt x="3831081" y="72897"/>
                </a:lnTo>
                <a:lnTo>
                  <a:pt x="3829430" y="67563"/>
                </a:lnTo>
                <a:lnTo>
                  <a:pt x="3827906" y="62230"/>
                </a:lnTo>
                <a:lnTo>
                  <a:pt x="3825621" y="57784"/>
                </a:lnTo>
                <a:lnTo>
                  <a:pt x="3822700" y="53975"/>
                </a:lnTo>
                <a:lnTo>
                  <a:pt x="3821123" y="52069"/>
                </a:lnTo>
                <a:close/>
              </a:path>
              <a:path w="4100195" h="174625">
                <a:moveTo>
                  <a:pt x="3671189" y="44577"/>
                </a:moveTo>
                <a:lnTo>
                  <a:pt x="3660013" y="44577"/>
                </a:lnTo>
                <a:lnTo>
                  <a:pt x="3660013" y="174625"/>
                </a:lnTo>
                <a:lnTo>
                  <a:pt x="3671189" y="174625"/>
                </a:lnTo>
                <a:lnTo>
                  <a:pt x="3671189" y="119253"/>
                </a:lnTo>
                <a:lnTo>
                  <a:pt x="3680542" y="119253"/>
                </a:lnTo>
                <a:lnTo>
                  <a:pt x="3676396" y="114681"/>
                </a:lnTo>
                <a:lnTo>
                  <a:pt x="3674491" y="111633"/>
                </a:lnTo>
                <a:lnTo>
                  <a:pt x="3673221" y="108077"/>
                </a:lnTo>
                <a:lnTo>
                  <a:pt x="3671824" y="104521"/>
                </a:lnTo>
                <a:lnTo>
                  <a:pt x="3671189" y="100584"/>
                </a:lnTo>
                <a:lnTo>
                  <a:pt x="3671304" y="79502"/>
                </a:lnTo>
                <a:lnTo>
                  <a:pt x="3671824" y="76072"/>
                </a:lnTo>
                <a:lnTo>
                  <a:pt x="3673221" y="72136"/>
                </a:lnTo>
                <a:lnTo>
                  <a:pt x="3674617" y="68072"/>
                </a:lnTo>
                <a:lnTo>
                  <a:pt x="3676650" y="64643"/>
                </a:lnTo>
                <a:lnTo>
                  <a:pt x="3679308" y="61594"/>
                </a:lnTo>
                <a:lnTo>
                  <a:pt x="3671189" y="61594"/>
                </a:lnTo>
                <a:lnTo>
                  <a:pt x="3671189" y="44577"/>
                </a:lnTo>
                <a:close/>
              </a:path>
              <a:path w="4100195" h="174625">
                <a:moveTo>
                  <a:pt x="3680542" y="119253"/>
                </a:moveTo>
                <a:lnTo>
                  <a:pt x="3671442" y="119253"/>
                </a:lnTo>
                <a:lnTo>
                  <a:pt x="3676705" y="126493"/>
                </a:lnTo>
                <a:lnTo>
                  <a:pt x="3683158" y="131651"/>
                </a:lnTo>
                <a:lnTo>
                  <a:pt x="3690802" y="134737"/>
                </a:lnTo>
                <a:lnTo>
                  <a:pt x="3699637" y="135762"/>
                </a:lnTo>
                <a:lnTo>
                  <a:pt x="3705860" y="135762"/>
                </a:lnTo>
                <a:lnTo>
                  <a:pt x="3725649" y="126237"/>
                </a:lnTo>
                <a:lnTo>
                  <a:pt x="3694938" y="126237"/>
                </a:lnTo>
                <a:lnTo>
                  <a:pt x="3691128" y="125349"/>
                </a:lnTo>
                <a:lnTo>
                  <a:pt x="3684269" y="122300"/>
                </a:lnTo>
                <a:lnTo>
                  <a:pt x="3681349" y="120141"/>
                </a:lnTo>
                <a:lnTo>
                  <a:pt x="3680542" y="119253"/>
                </a:lnTo>
                <a:close/>
              </a:path>
              <a:path w="4100195" h="174625">
                <a:moveTo>
                  <a:pt x="3728382" y="52069"/>
                </a:moveTo>
                <a:lnTo>
                  <a:pt x="3705352" y="52069"/>
                </a:lnTo>
                <a:lnTo>
                  <a:pt x="3709162" y="52831"/>
                </a:lnTo>
                <a:lnTo>
                  <a:pt x="3712464" y="54483"/>
                </a:lnTo>
                <a:lnTo>
                  <a:pt x="3715766" y="56006"/>
                </a:lnTo>
                <a:lnTo>
                  <a:pt x="3718687" y="58293"/>
                </a:lnTo>
                <a:lnTo>
                  <a:pt x="3720973" y="61213"/>
                </a:lnTo>
                <a:lnTo>
                  <a:pt x="3723386" y="64134"/>
                </a:lnTo>
                <a:lnTo>
                  <a:pt x="3725164" y="67818"/>
                </a:lnTo>
                <a:lnTo>
                  <a:pt x="3727704" y="76200"/>
                </a:lnTo>
                <a:lnTo>
                  <a:pt x="3728253" y="80263"/>
                </a:lnTo>
                <a:lnTo>
                  <a:pt x="3728339" y="92202"/>
                </a:lnTo>
                <a:lnTo>
                  <a:pt x="3727704" y="97790"/>
                </a:lnTo>
                <a:lnTo>
                  <a:pt x="3726306" y="102615"/>
                </a:lnTo>
                <a:lnTo>
                  <a:pt x="3724910" y="107568"/>
                </a:lnTo>
                <a:lnTo>
                  <a:pt x="3703701" y="126237"/>
                </a:lnTo>
                <a:lnTo>
                  <a:pt x="3725649" y="126237"/>
                </a:lnTo>
                <a:lnTo>
                  <a:pt x="3739896" y="93599"/>
                </a:lnTo>
                <a:lnTo>
                  <a:pt x="3739896" y="79502"/>
                </a:lnTo>
                <a:lnTo>
                  <a:pt x="3739006" y="73406"/>
                </a:lnTo>
                <a:lnTo>
                  <a:pt x="3737279" y="67818"/>
                </a:lnTo>
                <a:lnTo>
                  <a:pt x="3735704" y="62611"/>
                </a:lnTo>
                <a:lnTo>
                  <a:pt x="3733291" y="58038"/>
                </a:lnTo>
                <a:lnTo>
                  <a:pt x="3730243" y="54228"/>
                </a:lnTo>
                <a:lnTo>
                  <a:pt x="3728382" y="52069"/>
                </a:lnTo>
                <a:close/>
              </a:path>
              <a:path w="4100195" h="174625">
                <a:moveTo>
                  <a:pt x="3709162" y="42418"/>
                </a:moveTo>
                <a:lnTo>
                  <a:pt x="3696589" y="42418"/>
                </a:lnTo>
                <a:lnTo>
                  <a:pt x="3690366" y="44068"/>
                </a:lnTo>
                <a:lnTo>
                  <a:pt x="3679190" y="50672"/>
                </a:lnTo>
                <a:lnTo>
                  <a:pt x="3674744" y="55371"/>
                </a:lnTo>
                <a:lnTo>
                  <a:pt x="3671442" y="61594"/>
                </a:lnTo>
                <a:lnTo>
                  <a:pt x="3679308" y="61594"/>
                </a:lnTo>
                <a:lnTo>
                  <a:pt x="3681856" y="58674"/>
                </a:lnTo>
                <a:lnTo>
                  <a:pt x="3685031" y="56387"/>
                </a:lnTo>
                <a:lnTo>
                  <a:pt x="3688715" y="54609"/>
                </a:lnTo>
                <a:lnTo>
                  <a:pt x="3692398" y="52959"/>
                </a:lnTo>
                <a:lnTo>
                  <a:pt x="3696589" y="52069"/>
                </a:lnTo>
                <a:lnTo>
                  <a:pt x="3728382" y="52069"/>
                </a:lnTo>
                <a:lnTo>
                  <a:pt x="3727068" y="50546"/>
                </a:lnTo>
                <a:lnTo>
                  <a:pt x="3723259" y="47625"/>
                </a:lnTo>
                <a:lnTo>
                  <a:pt x="3718814" y="45465"/>
                </a:lnTo>
                <a:lnTo>
                  <a:pt x="3714368" y="43434"/>
                </a:lnTo>
                <a:lnTo>
                  <a:pt x="3709162" y="42418"/>
                </a:lnTo>
                <a:close/>
              </a:path>
              <a:path w="4100195" h="174625">
                <a:moveTo>
                  <a:pt x="3529456" y="44577"/>
                </a:moveTo>
                <a:lnTo>
                  <a:pt x="3518280" y="44577"/>
                </a:lnTo>
                <a:lnTo>
                  <a:pt x="3518280" y="174625"/>
                </a:lnTo>
                <a:lnTo>
                  <a:pt x="3529456" y="174625"/>
                </a:lnTo>
                <a:lnTo>
                  <a:pt x="3529456" y="119253"/>
                </a:lnTo>
                <a:lnTo>
                  <a:pt x="3538810" y="119253"/>
                </a:lnTo>
                <a:lnTo>
                  <a:pt x="3534664" y="114681"/>
                </a:lnTo>
                <a:lnTo>
                  <a:pt x="3532759" y="111633"/>
                </a:lnTo>
                <a:lnTo>
                  <a:pt x="3531489" y="108077"/>
                </a:lnTo>
                <a:lnTo>
                  <a:pt x="3530091" y="104521"/>
                </a:lnTo>
                <a:lnTo>
                  <a:pt x="3529456" y="100584"/>
                </a:lnTo>
                <a:lnTo>
                  <a:pt x="3529572" y="79502"/>
                </a:lnTo>
                <a:lnTo>
                  <a:pt x="3530091" y="76072"/>
                </a:lnTo>
                <a:lnTo>
                  <a:pt x="3531489" y="72136"/>
                </a:lnTo>
                <a:lnTo>
                  <a:pt x="3532886" y="68072"/>
                </a:lnTo>
                <a:lnTo>
                  <a:pt x="3534917" y="64643"/>
                </a:lnTo>
                <a:lnTo>
                  <a:pt x="3537576" y="61594"/>
                </a:lnTo>
                <a:lnTo>
                  <a:pt x="3529456" y="61594"/>
                </a:lnTo>
                <a:lnTo>
                  <a:pt x="3529456" y="44577"/>
                </a:lnTo>
                <a:close/>
              </a:path>
              <a:path w="4100195" h="174625">
                <a:moveTo>
                  <a:pt x="3538810" y="119253"/>
                </a:moveTo>
                <a:lnTo>
                  <a:pt x="3529711" y="119253"/>
                </a:lnTo>
                <a:lnTo>
                  <a:pt x="3534973" y="126493"/>
                </a:lnTo>
                <a:lnTo>
                  <a:pt x="3541426" y="131651"/>
                </a:lnTo>
                <a:lnTo>
                  <a:pt x="3549070" y="134737"/>
                </a:lnTo>
                <a:lnTo>
                  <a:pt x="3557904" y="135762"/>
                </a:lnTo>
                <a:lnTo>
                  <a:pt x="3564128" y="135762"/>
                </a:lnTo>
                <a:lnTo>
                  <a:pt x="3583917" y="126237"/>
                </a:lnTo>
                <a:lnTo>
                  <a:pt x="3553205" y="126237"/>
                </a:lnTo>
                <a:lnTo>
                  <a:pt x="3549396" y="125349"/>
                </a:lnTo>
                <a:lnTo>
                  <a:pt x="3542538" y="122300"/>
                </a:lnTo>
                <a:lnTo>
                  <a:pt x="3539616" y="120141"/>
                </a:lnTo>
                <a:lnTo>
                  <a:pt x="3538810" y="119253"/>
                </a:lnTo>
                <a:close/>
              </a:path>
              <a:path w="4100195" h="174625">
                <a:moveTo>
                  <a:pt x="3586650" y="52069"/>
                </a:moveTo>
                <a:lnTo>
                  <a:pt x="3563619" y="52069"/>
                </a:lnTo>
                <a:lnTo>
                  <a:pt x="3567429" y="52831"/>
                </a:lnTo>
                <a:lnTo>
                  <a:pt x="3570731" y="54483"/>
                </a:lnTo>
                <a:lnTo>
                  <a:pt x="3574034" y="56006"/>
                </a:lnTo>
                <a:lnTo>
                  <a:pt x="3576954" y="58293"/>
                </a:lnTo>
                <a:lnTo>
                  <a:pt x="3579241" y="61213"/>
                </a:lnTo>
                <a:lnTo>
                  <a:pt x="3581654" y="64134"/>
                </a:lnTo>
                <a:lnTo>
                  <a:pt x="3583431" y="67818"/>
                </a:lnTo>
                <a:lnTo>
                  <a:pt x="3585972" y="76200"/>
                </a:lnTo>
                <a:lnTo>
                  <a:pt x="3586521" y="80263"/>
                </a:lnTo>
                <a:lnTo>
                  <a:pt x="3586606" y="92202"/>
                </a:lnTo>
                <a:lnTo>
                  <a:pt x="3585972" y="97790"/>
                </a:lnTo>
                <a:lnTo>
                  <a:pt x="3584575" y="102615"/>
                </a:lnTo>
                <a:lnTo>
                  <a:pt x="3583178" y="107568"/>
                </a:lnTo>
                <a:lnTo>
                  <a:pt x="3561968" y="126237"/>
                </a:lnTo>
                <a:lnTo>
                  <a:pt x="3583917" y="126237"/>
                </a:lnTo>
                <a:lnTo>
                  <a:pt x="3598164" y="93599"/>
                </a:lnTo>
                <a:lnTo>
                  <a:pt x="3598164" y="79502"/>
                </a:lnTo>
                <a:lnTo>
                  <a:pt x="3597275" y="73406"/>
                </a:lnTo>
                <a:lnTo>
                  <a:pt x="3595547" y="67818"/>
                </a:lnTo>
                <a:lnTo>
                  <a:pt x="3593973" y="62611"/>
                </a:lnTo>
                <a:lnTo>
                  <a:pt x="3591560" y="58038"/>
                </a:lnTo>
                <a:lnTo>
                  <a:pt x="3588512" y="54228"/>
                </a:lnTo>
                <a:lnTo>
                  <a:pt x="3586650" y="52069"/>
                </a:lnTo>
                <a:close/>
              </a:path>
              <a:path w="4100195" h="174625">
                <a:moveTo>
                  <a:pt x="3567429" y="42418"/>
                </a:moveTo>
                <a:lnTo>
                  <a:pt x="3554856" y="42418"/>
                </a:lnTo>
                <a:lnTo>
                  <a:pt x="3548634" y="44068"/>
                </a:lnTo>
                <a:lnTo>
                  <a:pt x="3537457" y="50672"/>
                </a:lnTo>
                <a:lnTo>
                  <a:pt x="3533013" y="55371"/>
                </a:lnTo>
                <a:lnTo>
                  <a:pt x="3529711" y="61594"/>
                </a:lnTo>
                <a:lnTo>
                  <a:pt x="3537576" y="61594"/>
                </a:lnTo>
                <a:lnTo>
                  <a:pt x="3540125" y="58674"/>
                </a:lnTo>
                <a:lnTo>
                  <a:pt x="3543300" y="56387"/>
                </a:lnTo>
                <a:lnTo>
                  <a:pt x="3546982" y="54609"/>
                </a:lnTo>
                <a:lnTo>
                  <a:pt x="3550666" y="52959"/>
                </a:lnTo>
                <a:lnTo>
                  <a:pt x="3554856" y="52069"/>
                </a:lnTo>
                <a:lnTo>
                  <a:pt x="3586650" y="52069"/>
                </a:lnTo>
                <a:lnTo>
                  <a:pt x="3585337" y="50546"/>
                </a:lnTo>
                <a:lnTo>
                  <a:pt x="3581527" y="47625"/>
                </a:lnTo>
                <a:lnTo>
                  <a:pt x="3577081" y="45465"/>
                </a:lnTo>
                <a:lnTo>
                  <a:pt x="3572637" y="43434"/>
                </a:lnTo>
                <a:lnTo>
                  <a:pt x="3567429" y="42418"/>
                </a:lnTo>
                <a:close/>
              </a:path>
              <a:path w="4100195" h="174625">
                <a:moveTo>
                  <a:pt x="2861944" y="44577"/>
                </a:moveTo>
                <a:lnTo>
                  <a:pt x="2850768" y="44577"/>
                </a:lnTo>
                <a:lnTo>
                  <a:pt x="2850768" y="174625"/>
                </a:lnTo>
                <a:lnTo>
                  <a:pt x="2861944" y="174625"/>
                </a:lnTo>
                <a:lnTo>
                  <a:pt x="2861944" y="119253"/>
                </a:lnTo>
                <a:lnTo>
                  <a:pt x="2871298" y="119253"/>
                </a:lnTo>
                <a:lnTo>
                  <a:pt x="2867152" y="114681"/>
                </a:lnTo>
                <a:lnTo>
                  <a:pt x="2865247" y="111633"/>
                </a:lnTo>
                <a:lnTo>
                  <a:pt x="2863977" y="108077"/>
                </a:lnTo>
                <a:lnTo>
                  <a:pt x="2862579" y="104521"/>
                </a:lnTo>
                <a:lnTo>
                  <a:pt x="2861944" y="100584"/>
                </a:lnTo>
                <a:lnTo>
                  <a:pt x="2862060" y="79502"/>
                </a:lnTo>
                <a:lnTo>
                  <a:pt x="2862579" y="76072"/>
                </a:lnTo>
                <a:lnTo>
                  <a:pt x="2863977" y="72136"/>
                </a:lnTo>
                <a:lnTo>
                  <a:pt x="2865374" y="68072"/>
                </a:lnTo>
                <a:lnTo>
                  <a:pt x="2867405" y="64643"/>
                </a:lnTo>
                <a:lnTo>
                  <a:pt x="2870064" y="61594"/>
                </a:lnTo>
                <a:lnTo>
                  <a:pt x="2861944" y="61594"/>
                </a:lnTo>
                <a:lnTo>
                  <a:pt x="2861944" y="44577"/>
                </a:lnTo>
                <a:close/>
              </a:path>
              <a:path w="4100195" h="174625">
                <a:moveTo>
                  <a:pt x="2871298" y="119253"/>
                </a:moveTo>
                <a:lnTo>
                  <a:pt x="2862199" y="119253"/>
                </a:lnTo>
                <a:lnTo>
                  <a:pt x="2867461" y="126493"/>
                </a:lnTo>
                <a:lnTo>
                  <a:pt x="2873914" y="131651"/>
                </a:lnTo>
                <a:lnTo>
                  <a:pt x="2881558" y="134737"/>
                </a:lnTo>
                <a:lnTo>
                  <a:pt x="2890392" y="135762"/>
                </a:lnTo>
                <a:lnTo>
                  <a:pt x="2896616" y="135762"/>
                </a:lnTo>
                <a:lnTo>
                  <a:pt x="2916405" y="126237"/>
                </a:lnTo>
                <a:lnTo>
                  <a:pt x="2885693" y="126237"/>
                </a:lnTo>
                <a:lnTo>
                  <a:pt x="2881884" y="125349"/>
                </a:lnTo>
                <a:lnTo>
                  <a:pt x="2875026" y="122300"/>
                </a:lnTo>
                <a:lnTo>
                  <a:pt x="2872104" y="120141"/>
                </a:lnTo>
                <a:lnTo>
                  <a:pt x="2871298" y="119253"/>
                </a:lnTo>
                <a:close/>
              </a:path>
              <a:path w="4100195" h="174625">
                <a:moveTo>
                  <a:pt x="2919138" y="52069"/>
                </a:moveTo>
                <a:lnTo>
                  <a:pt x="2896107" y="52069"/>
                </a:lnTo>
                <a:lnTo>
                  <a:pt x="2899917" y="52831"/>
                </a:lnTo>
                <a:lnTo>
                  <a:pt x="2903219" y="54483"/>
                </a:lnTo>
                <a:lnTo>
                  <a:pt x="2906522" y="56006"/>
                </a:lnTo>
                <a:lnTo>
                  <a:pt x="2909442" y="58293"/>
                </a:lnTo>
                <a:lnTo>
                  <a:pt x="2911729" y="61213"/>
                </a:lnTo>
                <a:lnTo>
                  <a:pt x="2914141" y="64134"/>
                </a:lnTo>
                <a:lnTo>
                  <a:pt x="2915919" y="67818"/>
                </a:lnTo>
                <a:lnTo>
                  <a:pt x="2918460" y="76200"/>
                </a:lnTo>
                <a:lnTo>
                  <a:pt x="2919009" y="80263"/>
                </a:lnTo>
                <a:lnTo>
                  <a:pt x="2919094" y="92202"/>
                </a:lnTo>
                <a:lnTo>
                  <a:pt x="2918460" y="97790"/>
                </a:lnTo>
                <a:lnTo>
                  <a:pt x="2917063" y="102615"/>
                </a:lnTo>
                <a:lnTo>
                  <a:pt x="2915666" y="107568"/>
                </a:lnTo>
                <a:lnTo>
                  <a:pt x="2894456" y="126237"/>
                </a:lnTo>
                <a:lnTo>
                  <a:pt x="2916405" y="126237"/>
                </a:lnTo>
                <a:lnTo>
                  <a:pt x="2930652" y="93599"/>
                </a:lnTo>
                <a:lnTo>
                  <a:pt x="2930652" y="79502"/>
                </a:lnTo>
                <a:lnTo>
                  <a:pt x="2929763" y="73406"/>
                </a:lnTo>
                <a:lnTo>
                  <a:pt x="2928035" y="67818"/>
                </a:lnTo>
                <a:lnTo>
                  <a:pt x="2926461" y="62611"/>
                </a:lnTo>
                <a:lnTo>
                  <a:pt x="2924048" y="58038"/>
                </a:lnTo>
                <a:lnTo>
                  <a:pt x="2921000" y="54228"/>
                </a:lnTo>
                <a:lnTo>
                  <a:pt x="2919138" y="52069"/>
                </a:lnTo>
                <a:close/>
              </a:path>
              <a:path w="4100195" h="174625">
                <a:moveTo>
                  <a:pt x="2899917" y="42418"/>
                </a:moveTo>
                <a:lnTo>
                  <a:pt x="2887344" y="42418"/>
                </a:lnTo>
                <a:lnTo>
                  <a:pt x="2881122" y="44068"/>
                </a:lnTo>
                <a:lnTo>
                  <a:pt x="2869946" y="50672"/>
                </a:lnTo>
                <a:lnTo>
                  <a:pt x="2865501" y="55371"/>
                </a:lnTo>
                <a:lnTo>
                  <a:pt x="2862199" y="61594"/>
                </a:lnTo>
                <a:lnTo>
                  <a:pt x="2870064" y="61594"/>
                </a:lnTo>
                <a:lnTo>
                  <a:pt x="2872613" y="58674"/>
                </a:lnTo>
                <a:lnTo>
                  <a:pt x="2875788" y="56387"/>
                </a:lnTo>
                <a:lnTo>
                  <a:pt x="2879471" y="54609"/>
                </a:lnTo>
                <a:lnTo>
                  <a:pt x="2883154" y="52959"/>
                </a:lnTo>
                <a:lnTo>
                  <a:pt x="2887344" y="52069"/>
                </a:lnTo>
                <a:lnTo>
                  <a:pt x="2919138" y="52069"/>
                </a:lnTo>
                <a:lnTo>
                  <a:pt x="2917825" y="50546"/>
                </a:lnTo>
                <a:lnTo>
                  <a:pt x="2914015" y="47625"/>
                </a:lnTo>
                <a:lnTo>
                  <a:pt x="2909569" y="45465"/>
                </a:lnTo>
                <a:lnTo>
                  <a:pt x="2905125" y="43434"/>
                </a:lnTo>
                <a:lnTo>
                  <a:pt x="2899917" y="42418"/>
                </a:lnTo>
                <a:close/>
              </a:path>
              <a:path w="4100195" h="174625">
                <a:moveTo>
                  <a:pt x="2198878" y="42418"/>
                </a:moveTo>
                <a:lnTo>
                  <a:pt x="2187193" y="42418"/>
                </a:lnTo>
                <a:lnTo>
                  <a:pt x="2181860" y="43561"/>
                </a:lnTo>
                <a:lnTo>
                  <a:pt x="2176906" y="45974"/>
                </a:lnTo>
                <a:lnTo>
                  <a:pt x="2171954" y="48259"/>
                </a:lnTo>
                <a:lnTo>
                  <a:pt x="2167636" y="51562"/>
                </a:lnTo>
                <a:lnTo>
                  <a:pt x="2164079" y="55753"/>
                </a:lnTo>
                <a:lnTo>
                  <a:pt x="2160524" y="59816"/>
                </a:lnTo>
                <a:lnTo>
                  <a:pt x="2157729" y="64769"/>
                </a:lnTo>
                <a:lnTo>
                  <a:pt x="2153666" y="76200"/>
                </a:lnTo>
                <a:lnTo>
                  <a:pt x="2152650" y="82296"/>
                </a:lnTo>
                <a:lnTo>
                  <a:pt x="2152667" y="96519"/>
                </a:lnTo>
                <a:lnTo>
                  <a:pt x="2170811" y="130556"/>
                </a:lnTo>
                <a:lnTo>
                  <a:pt x="2175764" y="132587"/>
                </a:lnTo>
                <a:lnTo>
                  <a:pt x="2180590" y="134747"/>
                </a:lnTo>
                <a:lnTo>
                  <a:pt x="2186051" y="135762"/>
                </a:lnTo>
                <a:lnTo>
                  <a:pt x="2192019" y="135762"/>
                </a:lnTo>
                <a:lnTo>
                  <a:pt x="2200808" y="135191"/>
                </a:lnTo>
                <a:lnTo>
                  <a:pt x="2208895" y="133476"/>
                </a:lnTo>
                <a:lnTo>
                  <a:pt x="2216290" y="130619"/>
                </a:lnTo>
                <a:lnTo>
                  <a:pt x="2223007" y="126618"/>
                </a:lnTo>
                <a:lnTo>
                  <a:pt x="2223007" y="126237"/>
                </a:lnTo>
                <a:lnTo>
                  <a:pt x="2189861" y="126237"/>
                </a:lnTo>
                <a:lnTo>
                  <a:pt x="2185669" y="125349"/>
                </a:lnTo>
                <a:lnTo>
                  <a:pt x="2164206" y="96519"/>
                </a:lnTo>
                <a:lnTo>
                  <a:pt x="2164206" y="91059"/>
                </a:lnTo>
                <a:lnTo>
                  <a:pt x="2228596" y="91059"/>
                </a:lnTo>
                <a:lnTo>
                  <a:pt x="2228596" y="81406"/>
                </a:lnTo>
                <a:lnTo>
                  <a:pt x="2164461" y="81406"/>
                </a:lnTo>
                <a:lnTo>
                  <a:pt x="2165096" y="76834"/>
                </a:lnTo>
                <a:lnTo>
                  <a:pt x="2173979" y="59816"/>
                </a:lnTo>
                <a:lnTo>
                  <a:pt x="2176272" y="57403"/>
                </a:lnTo>
                <a:lnTo>
                  <a:pt x="2179066" y="55371"/>
                </a:lnTo>
                <a:lnTo>
                  <a:pt x="2182367" y="54102"/>
                </a:lnTo>
                <a:lnTo>
                  <a:pt x="2185542" y="52705"/>
                </a:lnTo>
                <a:lnTo>
                  <a:pt x="2189099" y="52069"/>
                </a:lnTo>
                <a:lnTo>
                  <a:pt x="2217875" y="52069"/>
                </a:lnTo>
                <a:lnTo>
                  <a:pt x="2216404" y="50291"/>
                </a:lnTo>
                <a:lnTo>
                  <a:pt x="2212721" y="47371"/>
                </a:lnTo>
                <a:lnTo>
                  <a:pt x="2208276" y="45465"/>
                </a:lnTo>
                <a:lnTo>
                  <a:pt x="2203957" y="43434"/>
                </a:lnTo>
                <a:lnTo>
                  <a:pt x="2198878" y="42418"/>
                </a:lnTo>
                <a:close/>
              </a:path>
              <a:path w="4100195" h="174625">
                <a:moveTo>
                  <a:pt x="2223007" y="115697"/>
                </a:moveTo>
                <a:lnTo>
                  <a:pt x="2216223" y="120290"/>
                </a:lnTo>
                <a:lnTo>
                  <a:pt x="2209212" y="123586"/>
                </a:lnTo>
                <a:lnTo>
                  <a:pt x="2201987" y="125573"/>
                </a:lnTo>
                <a:lnTo>
                  <a:pt x="2194560" y="126237"/>
                </a:lnTo>
                <a:lnTo>
                  <a:pt x="2223007" y="126237"/>
                </a:lnTo>
                <a:lnTo>
                  <a:pt x="2223007" y="115697"/>
                </a:lnTo>
                <a:close/>
              </a:path>
              <a:path w="4100195" h="174625">
                <a:moveTo>
                  <a:pt x="2217875" y="52069"/>
                </a:moveTo>
                <a:lnTo>
                  <a:pt x="2200402" y="52069"/>
                </a:lnTo>
                <a:lnTo>
                  <a:pt x="2206243" y="54609"/>
                </a:lnTo>
                <a:lnTo>
                  <a:pt x="2214753" y="64896"/>
                </a:lnTo>
                <a:lnTo>
                  <a:pt x="2216912" y="72009"/>
                </a:lnTo>
                <a:lnTo>
                  <a:pt x="2217166" y="81406"/>
                </a:lnTo>
                <a:lnTo>
                  <a:pt x="2228596" y="81406"/>
                </a:lnTo>
                <a:lnTo>
                  <a:pt x="2228596" y="78866"/>
                </a:lnTo>
                <a:lnTo>
                  <a:pt x="2227834" y="72897"/>
                </a:lnTo>
                <a:lnTo>
                  <a:pt x="2226182" y="67563"/>
                </a:lnTo>
                <a:lnTo>
                  <a:pt x="2224659" y="62230"/>
                </a:lnTo>
                <a:lnTo>
                  <a:pt x="2222373" y="57784"/>
                </a:lnTo>
                <a:lnTo>
                  <a:pt x="2219452" y="53975"/>
                </a:lnTo>
                <a:lnTo>
                  <a:pt x="2217875" y="52069"/>
                </a:lnTo>
                <a:close/>
              </a:path>
              <a:path w="4100195" h="174625">
                <a:moveTo>
                  <a:pt x="1890902" y="42418"/>
                </a:moveTo>
                <a:lnTo>
                  <a:pt x="1877694" y="42418"/>
                </a:lnTo>
                <a:lnTo>
                  <a:pt x="1871599" y="43561"/>
                </a:lnTo>
                <a:lnTo>
                  <a:pt x="1843277" y="69977"/>
                </a:lnTo>
                <a:lnTo>
                  <a:pt x="1840229" y="96774"/>
                </a:lnTo>
                <a:lnTo>
                  <a:pt x="1841118" y="102997"/>
                </a:lnTo>
                <a:lnTo>
                  <a:pt x="1843454" y="109474"/>
                </a:lnTo>
                <a:lnTo>
                  <a:pt x="1845055" y="114172"/>
                </a:lnTo>
                <a:lnTo>
                  <a:pt x="1876298" y="135762"/>
                </a:lnTo>
                <a:lnTo>
                  <a:pt x="1889632" y="135762"/>
                </a:lnTo>
                <a:lnTo>
                  <a:pt x="1895728" y="134619"/>
                </a:lnTo>
                <a:lnTo>
                  <a:pt x="1906397" y="130047"/>
                </a:lnTo>
                <a:lnTo>
                  <a:pt x="1910841" y="126872"/>
                </a:lnTo>
                <a:lnTo>
                  <a:pt x="1911437" y="126237"/>
                </a:lnTo>
                <a:lnTo>
                  <a:pt x="1878711" y="126237"/>
                </a:lnTo>
                <a:lnTo>
                  <a:pt x="1874265" y="125349"/>
                </a:lnTo>
                <a:lnTo>
                  <a:pt x="1870328" y="123571"/>
                </a:lnTo>
                <a:lnTo>
                  <a:pt x="1866391" y="121919"/>
                </a:lnTo>
                <a:lnTo>
                  <a:pt x="1863089" y="119506"/>
                </a:lnTo>
                <a:lnTo>
                  <a:pt x="1851660" y="83819"/>
                </a:lnTo>
                <a:lnTo>
                  <a:pt x="1852422" y="78486"/>
                </a:lnTo>
                <a:lnTo>
                  <a:pt x="1878964" y="52069"/>
                </a:lnTo>
                <a:lnTo>
                  <a:pt x="1912624" y="52069"/>
                </a:lnTo>
                <a:lnTo>
                  <a:pt x="1911477" y="50800"/>
                </a:lnTo>
                <a:lnTo>
                  <a:pt x="1907031" y="47752"/>
                </a:lnTo>
                <a:lnTo>
                  <a:pt x="1901952" y="45593"/>
                </a:lnTo>
                <a:lnTo>
                  <a:pt x="1896744" y="43434"/>
                </a:lnTo>
                <a:lnTo>
                  <a:pt x="1890902" y="42418"/>
                </a:lnTo>
                <a:close/>
              </a:path>
              <a:path w="4100195" h="174625">
                <a:moveTo>
                  <a:pt x="1912624" y="52069"/>
                </a:moveTo>
                <a:lnTo>
                  <a:pt x="1893697" y="52069"/>
                </a:lnTo>
                <a:lnTo>
                  <a:pt x="1901316" y="55244"/>
                </a:lnTo>
                <a:lnTo>
                  <a:pt x="1906651" y="61594"/>
                </a:lnTo>
                <a:lnTo>
                  <a:pt x="1910151" y="66901"/>
                </a:lnTo>
                <a:lnTo>
                  <a:pt x="1912651" y="73278"/>
                </a:lnTo>
                <a:lnTo>
                  <a:pt x="1914151" y="80704"/>
                </a:lnTo>
                <a:lnTo>
                  <a:pt x="1914652" y="89153"/>
                </a:lnTo>
                <a:lnTo>
                  <a:pt x="1914531" y="96012"/>
                </a:lnTo>
                <a:lnTo>
                  <a:pt x="1888616" y="126237"/>
                </a:lnTo>
                <a:lnTo>
                  <a:pt x="1911437" y="126237"/>
                </a:lnTo>
                <a:lnTo>
                  <a:pt x="1926209" y="81661"/>
                </a:lnTo>
                <a:lnTo>
                  <a:pt x="1925192" y="75184"/>
                </a:lnTo>
                <a:lnTo>
                  <a:pt x="1923163" y="69087"/>
                </a:lnTo>
                <a:lnTo>
                  <a:pt x="1921382" y="63627"/>
                </a:lnTo>
                <a:lnTo>
                  <a:pt x="1918589" y="58800"/>
                </a:lnTo>
                <a:lnTo>
                  <a:pt x="1915032" y="54737"/>
                </a:lnTo>
                <a:lnTo>
                  <a:pt x="1912624" y="52069"/>
                </a:lnTo>
                <a:close/>
              </a:path>
              <a:path w="4100195" h="174625">
                <a:moveTo>
                  <a:pt x="993394" y="42418"/>
                </a:moveTo>
                <a:lnTo>
                  <a:pt x="981709" y="42418"/>
                </a:lnTo>
                <a:lnTo>
                  <a:pt x="976376" y="43561"/>
                </a:lnTo>
                <a:lnTo>
                  <a:pt x="971422" y="45974"/>
                </a:lnTo>
                <a:lnTo>
                  <a:pt x="966469" y="48259"/>
                </a:lnTo>
                <a:lnTo>
                  <a:pt x="962151" y="51562"/>
                </a:lnTo>
                <a:lnTo>
                  <a:pt x="958595" y="55753"/>
                </a:lnTo>
                <a:lnTo>
                  <a:pt x="955039" y="59816"/>
                </a:lnTo>
                <a:lnTo>
                  <a:pt x="952245" y="64769"/>
                </a:lnTo>
                <a:lnTo>
                  <a:pt x="948182" y="76200"/>
                </a:lnTo>
                <a:lnTo>
                  <a:pt x="947165" y="82296"/>
                </a:lnTo>
                <a:lnTo>
                  <a:pt x="947183" y="96519"/>
                </a:lnTo>
                <a:lnTo>
                  <a:pt x="965326" y="130556"/>
                </a:lnTo>
                <a:lnTo>
                  <a:pt x="970279" y="132587"/>
                </a:lnTo>
                <a:lnTo>
                  <a:pt x="975106" y="134747"/>
                </a:lnTo>
                <a:lnTo>
                  <a:pt x="980566" y="135762"/>
                </a:lnTo>
                <a:lnTo>
                  <a:pt x="986535" y="135762"/>
                </a:lnTo>
                <a:lnTo>
                  <a:pt x="995324" y="135191"/>
                </a:lnTo>
                <a:lnTo>
                  <a:pt x="1003411" y="133476"/>
                </a:lnTo>
                <a:lnTo>
                  <a:pt x="1010806" y="130619"/>
                </a:lnTo>
                <a:lnTo>
                  <a:pt x="1017524" y="126618"/>
                </a:lnTo>
                <a:lnTo>
                  <a:pt x="1017524" y="126237"/>
                </a:lnTo>
                <a:lnTo>
                  <a:pt x="984376" y="126237"/>
                </a:lnTo>
                <a:lnTo>
                  <a:pt x="980185" y="125349"/>
                </a:lnTo>
                <a:lnTo>
                  <a:pt x="958722" y="96519"/>
                </a:lnTo>
                <a:lnTo>
                  <a:pt x="958722" y="91059"/>
                </a:lnTo>
                <a:lnTo>
                  <a:pt x="1023112" y="91059"/>
                </a:lnTo>
                <a:lnTo>
                  <a:pt x="1023112" y="81406"/>
                </a:lnTo>
                <a:lnTo>
                  <a:pt x="958976" y="81406"/>
                </a:lnTo>
                <a:lnTo>
                  <a:pt x="959612" y="76834"/>
                </a:lnTo>
                <a:lnTo>
                  <a:pt x="968495" y="59816"/>
                </a:lnTo>
                <a:lnTo>
                  <a:pt x="970788" y="57403"/>
                </a:lnTo>
                <a:lnTo>
                  <a:pt x="973582" y="55371"/>
                </a:lnTo>
                <a:lnTo>
                  <a:pt x="976883" y="54102"/>
                </a:lnTo>
                <a:lnTo>
                  <a:pt x="980058" y="52705"/>
                </a:lnTo>
                <a:lnTo>
                  <a:pt x="983614" y="52069"/>
                </a:lnTo>
                <a:lnTo>
                  <a:pt x="1012391" y="52069"/>
                </a:lnTo>
                <a:lnTo>
                  <a:pt x="1010919" y="50291"/>
                </a:lnTo>
                <a:lnTo>
                  <a:pt x="1007237" y="47371"/>
                </a:lnTo>
                <a:lnTo>
                  <a:pt x="1002791" y="45465"/>
                </a:lnTo>
                <a:lnTo>
                  <a:pt x="998474" y="43434"/>
                </a:lnTo>
                <a:lnTo>
                  <a:pt x="993394" y="42418"/>
                </a:lnTo>
                <a:close/>
              </a:path>
              <a:path w="4100195" h="174625">
                <a:moveTo>
                  <a:pt x="1017524" y="115697"/>
                </a:moveTo>
                <a:lnTo>
                  <a:pt x="1010739" y="120290"/>
                </a:lnTo>
                <a:lnTo>
                  <a:pt x="1003728" y="123586"/>
                </a:lnTo>
                <a:lnTo>
                  <a:pt x="996503" y="125573"/>
                </a:lnTo>
                <a:lnTo>
                  <a:pt x="989076" y="126237"/>
                </a:lnTo>
                <a:lnTo>
                  <a:pt x="1017524" y="126237"/>
                </a:lnTo>
                <a:lnTo>
                  <a:pt x="1017524" y="115697"/>
                </a:lnTo>
                <a:close/>
              </a:path>
              <a:path w="4100195" h="174625">
                <a:moveTo>
                  <a:pt x="1012391" y="52069"/>
                </a:moveTo>
                <a:lnTo>
                  <a:pt x="994918" y="52069"/>
                </a:lnTo>
                <a:lnTo>
                  <a:pt x="1000759" y="54609"/>
                </a:lnTo>
                <a:lnTo>
                  <a:pt x="1009269" y="64896"/>
                </a:lnTo>
                <a:lnTo>
                  <a:pt x="1011427" y="72009"/>
                </a:lnTo>
                <a:lnTo>
                  <a:pt x="1011682" y="81406"/>
                </a:lnTo>
                <a:lnTo>
                  <a:pt x="1023112" y="81406"/>
                </a:lnTo>
                <a:lnTo>
                  <a:pt x="1023112" y="78866"/>
                </a:lnTo>
                <a:lnTo>
                  <a:pt x="1022350" y="72897"/>
                </a:lnTo>
                <a:lnTo>
                  <a:pt x="1020699" y="67563"/>
                </a:lnTo>
                <a:lnTo>
                  <a:pt x="1019175" y="62230"/>
                </a:lnTo>
                <a:lnTo>
                  <a:pt x="1016888" y="57784"/>
                </a:lnTo>
                <a:lnTo>
                  <a:pt x="1013968" y="53975"/>
                </a:lnTo>
                <a:lnTo>
                  <a:pt x="1012391" y="52069"/>
                </a:lnTo>
                <a:close/>
              </a:path>
              <a:path w="4100195" h="174625">
                <a:moveTo>
                  <a:pt x="885825" y="42418"/>
                </a:moveTo>
                <a:lnTo>
                  <a:pt x="879728" y="42418"/>
                </a:lnTo>
                <a:lnTo>
                  <a:pt x="874140" y="43561"/>
                </a:lnTo>
                <a:lnTo>
                  <a:pt x="869060" y="45974"/>
                </a:lnTo>
                <a:lnTo>
                  <a:pt x="864107" y="48259"/>
                </a:lnTo>
                <a:lnTo>
                  <a:pt x="845057" y="83693"/>
                </a:lnTo>
                <a:lnTo>
                  <a:pt x="845057" y="97916"/>
                </a:lnTo>
                <a:lnTo>
                  <a:pt x="845819" y="104140"/>
                </a:lnTo>
                <a:lnTo>
                  <a:pt x="847678" y="109855"/>
                </a:lnTo>
                <a:lnTo>
                  <a:pt x="849376" y="115188"/>
                </a:lnTo>
                <a:lnTo>
                  <a:pt x="851915" y="119887"/>
                </a:lnTo>
                <a:lnTo>
                  <a:pt x="855218" y="123697"/>
                </a:lnTo>
                <a:lnTo>
                  <a:pt x="858393" y="127634"/>
                </a:lnTo>
                <a:lnTo>
                  <a:pt x="862329" y="130556"/>
                </a:lnTo>
                <a:lnTo>
                  <a:pt x="866901" y="132715"/>
                </a:lnTo>
                <a:lnTo>
                  <a:pt x="871474" y="134747"/>
                </a:lnTo>
                <a:lnTo>
                  <a:pt x="876553" y="135762"/>
                </a:lnTo>
                <a:lnTo>
                  <a:pt x="889000" y="135762"/>
                </a:lnTo>
                <a:lnTo>
                  <a:pt x="895222" y="134238"/>
                </a:lnTo>
                <a:lnTo>
                  <a:pt x="900810" y="131063"/>
                </a:lnTo>
                <a:lnTo>
                  <a:pt x="906271" y="128015"/>
                </a:lnTo>
                <a:lnTo>
                  <a:pt x="907948" y="126237"/>
                </a:lnTo>
                <a:lnTo>
                  <a:pt x="880237" y="126237"/>
                </a:lnTo>
                <a:lnTo>
                  <a:pt x="876426" y="125349"/>
                </a:lnTo>
                <a:lnTo>
                  <a:pt x="872997" y="123697"/>
                </a:lnTo>
                <a:lnTo>
                  <a:pt x="869569" y="122174"/>
                </a:lnTo>
                <a:lnTo>
                  <a:pt x="866647" y="119761"/>
                </a:lnTo>
                <a:lnTo>
                  <a:pt x="864234" y="116712"/>
                </a:lnTo>
                <a:lnTo>
                  <a:pt x="861694" y="113665"/>
                </a:lnTo>
                <a:lnTo>
                  <a:pt x="859789" y="109855"/>
                </a:lnTo>
                <a:lnTo>
                  <a:pt x="858519" y="105409"/>
                </a:lnTo>
                <a:lnTo>
                  <a:pt x="857122" y="100965"/>
                </a:lnTo>
                <a:lnTo>
                  <a:pt x="856488" y="95884"/>
                </a:lnTo>
                <a:lnTo>
                  <a:pt x="867537" y="58928"/>
                </a:lnTo>
                <a:lnTo>
                  <a:pt x="874394" y="54737"/>
                </a:lnTo>
                <a:lnTo>
                  <a:pt x="878077" y="52959"/>
                </a:lnTo>
                <a:lnTo>
                  <a:pt x="882141" y="52069"/>
                </a:lnTo>
                <a:lnTo>
                  <a:pt x="909230" y="52069"/>
                </a:lnTo>
                <a:lnTo>
                  <a:pt x="908524" y="51097"/>
                </a:lnTo>
                <a:lnTo>
                  <a:pt x="902319" y="46291"/>
                </a:lnTo>
                <a:lnTo>
                  <a:pt x="894756" y="43390"/>
                </a:lnTo>
                <a:lnTo>
                  <a:pt x="885825" y="42418"/>
                </a:lnTo>
                <a:close/>
              </a:path>
              <a:path w="4100195" h="174625">
                <a:moveTo>
                  <a:pt x="924940" y="117983"/>
                </a:moveTo>
                <a:lnTo>
                  <a:pt x="913764" y="117983"/>
                </a:lnTo>
                <a:lnTo>
                  <a:pt x="913764" y="133731"/>
                </a:lnTo>
                <a:lnTo>
                  <a:pt x="924940" y="133731"/>
                </a:lnTo>
                <a:lnTo>
                  <a:pt x="924940" y="117983"/>
                </a:lnTo>
                <a:close/>
              </a:path>
              <a:path w="4100195" h="174625">
                <a:moveTo>
                  <a:pt x="909230" y="52069"/>
                </a:moveTo>
                <a:lnTo>
                  <a:pt x="890651" y="52069"/>
                </a:lnTo>
                <a:lnTo>
                  <a:pt x="894333" y="52831"/>
                </a:lnTo>
                <a:lnTo>
                  <a:pt x="897635" y="54228"/>
                </a:lnTo>
                <a:lnTo>
                  <a:pt x="900938" y="55753"/>
                </a:lnTo>
                <a:lnTo>
                  <a:pt x="903858" y="57658"/>
                </a:lnTo>
                <a:lnTo>
                  <a:pt x="906144" y="60197"/>
                </a:lnTo>
                <a:lnTo>
                  <a:pt x="908557" y="62737"/>
                </a:lnTo>
                <a:lnTo>
                  <a:pt x="910463" y="65659"/>
                </a:lnTo>
                <a:lnTo>
                  <a:pt x="911732" y="68961"/>
                </a:lnTo>
                <a:lnTo>
                  <a:pt x="913129" y="72390"/>
                </a:lnTo>
                <a:lnTo>
                  <a:pt x="913764" y="75946"/>
                </a:lnTo>
                <a:lnTo>
                  <a:pt x="913764" y="99059"/>
                </a:lnTo>
                <a:lnTo>
                  <a:pt x="896619" y="123697"/>
                </a:lnTo>
                <a:lnTo>
                  <a:pt x="893063" y="125349"/>
                </a:lnTo>
                <a:lnTo>
                  <a:pt x="889000" y="126237"/>
                </a:lnTo>
                <a:lnTo>
                  <a:pt x="907948" y="126237"/>
                </a:lnTo>
                <a:lnTo>
                  <a:pt x="910463" y="123571"/>
                </a:lnTo>
                <a:lnTo>
                  <a:pt x="913383" y="117983"/>
                </a:lnTo>
                <a:lnTo>
                  <a:pt x="924940" y="117983"/>
                </a:lnTo>
                <a:lnTo>
                  <a:pt x="924940" y="57784"/>
                </a:lnTo>
                <a:lnTo>
                  <a:pt x="913383" y="57784"/>
                </a:lnTo>
                <a:lnTo>
                  <a:pt x="909230" y="52069"/>
                </a:lnTo>
                <a:close/>
              </a:path>
              <a:path w="4100195" h="174625">
                <a:moveTo>
                  <a:pt x="924940" y="1650"/>
                </a:moveTo>
                <a:lnTo>
                  <a:pt x="913764" y="1650"/>
                </a:lnTo>
                <a:lnTo>
                  <a:pt x="913764" y="57784"/>
                </a:lnTo>
                <a:lnTo>
                  <a:pt x="924940" y="57784"/>
                </a:lnTo>
                <a:lnTo>
                  <a:pt x="924940" y="1650"/>
                </a:lnTo>
                <a:close/>
              </a:path>
              <a:path w="4100195" h="174625">
                <a:moveTo>
                  <a:pt x="793622" y="42418"/>
                </a:moveTo>
                <a:lnTo>
                  <a:pt x="780414" y="42418"/>
                </a:lnTo>
                <a:lnTo>
                  <a:pt x="774319" y="43561"/>
                </a:lnTo>
                <a:lnTo>
                  <a:pt x="745997" y="69977"/>
                </a:lnTo>
                <a:lnTo>
                  <a:pt x="742950" y="96774"/>
                </a:lnTo>
                <a:lnTo>
                  <a:pt x="743838" y="102997"/>
                </a:lnTo>
                <a:lnTo>
                  <a:pt x="746174" y="109474"/>
                </a:lnTo>
                <a:lnTo>
                  <a:pt x="747776" y="114172"/>
                </a:lnTo>
                <a:lnTo>
                  <a:pt x="779018" y="135762"/>
                </a:lnTo>
                <a:lnTo>
                  <a:pt x="792352" y="135762"/>
                </a:lnTo>
                <a:lnTo>
                  <a:pt x="798449" y="134619"/>
                </a:lnTo>
                <a:lnTo>
                  <a:pt x="809116" y="130047"/>
                </a:lnTo>
                <a:lnTo>
                  <a:pt x="813562" y="126872"/>
                </a:lnTo>
                <a:lnTo>
                  <a:pt x="814157" y="126237"/>
                </a:lnTo>
                <a:lnTo>
                  <a:pt x="781431" y="126237"/>
                </a:lnTo>
                <a:lnTo>
                  <a:pt x="776985" y="125349"/>
                </a:lnTo>
                <a:lnTo>
                  <a:pt x="773049" y="123571"/>
                </a:lnTo>
                <a:lnTo>
                  <a:pt x="769112" y="121919"/>
                </a:lnTo>
                <a:lnTo>
                  <a:pt x="765809" y="119506"/>
                </a:lnTo>
                <a:lnTo>
                  <a:pt x="754379" y="83819"/>
                </a:lnTo>
                <a:lnTo>
                  <a:pt x="755141" y="78486"/>
                </a:lnTo>
                <a:lnTo>
                  <a:pt x="781684" y="52069"/>
                </a:lnTo>
                <a:lnTo>
                  <a:pt x="815344" y="52069"/>
                </a:lnTo>
                <a:lnTo>
                  <a:pt x="814196" y="50800"/>
                </a:lnTo>
                <a:lnTo>
                  <a:pt x="809751" y="47752"/>
                </a:lnTo>
                <a:lnTo>
                  <a:pt x="804671" y="45593"/>
                </a:lnTo>
                <a:lnTo>
                  <a:pt x="799464" y="43434"/>
                </a:lnTo>
                <a:lnTo>
                  <a:pt x="793622" y="42418"/>
                </a:lnTo>
                <a:close/>
              </a:path>
              <a:path w="4100195" h="174625">
                <a:moveTo>
                  <a:pt x="815344" y="52069"/>
                </a:moveTo>
                <a:lnTo>
                  <a:pt x="796416" y="52069"/>
                </a:lnTo>
                <a:lnTo>
                  <a:pt x="804037" y="55244"/>
                </a:lnTo>
                <a:lnTo>
                  <a:pt x="809370" y="61594"/>
                </a:lnTo>
                <a:lnTo>
                  <a:pt x="812871" y="66901"/>
                </a:lnTo>
                <a:lnTo>
                  <a:pt x="815371" y="73278"/>
                </a:lnTo>
                <a:lnTo>
                  <a:pt x="816871" y="80704"/>
                </a:lnTo>
                <a:lnTo>
                  <a:pt x="817371" y="89153"/>
                </a:lnTo>
                <a:lnTo>
                  <a:pt x="817251" y="96012"/>
                </a:lnTo>
                <a:lnTo>
                  <a:pt x="791337" y="126237"/>
                </a:lnTo>
                <a:lnTo>
                  <a:pt x="814157" y="126237"/>
                </a:lnTo>
                <a:lnTo>
                  <a:pt x="828928" y="81661"/>
                </a:lnTo>
                <a:lnTo>
                  <a:pt x="827913" y="75184"/>
                </a:lnTo>
                <a:lnTo>
                  <a:pt x="825883" y="69087"/>
                </a:lnTo>
                <a:lnTo>
                  <a:pt x="824102" y="63627"/>
                </a:lnTo>
                <a:lnTo>
                  <a:pt x="821308" y="58800"/>
                </a:lnTo>
                <a:lnTo>
                  <a:pt x="817752" y="54737"/>
                </a:lnTo>
                <a:lnTo>
                  <a:pt x="815344" y="52069"/>
                </a:lnTo>
                <a:close/>
              </a:path>
              <a:path w="4100195" h="174625">
                <a:moveTo>
                  <a:pt x="481964" y="42418"/>
                </a:moveTo>
                <a:lnTo>
                  <a:pt x="475869" y="42418"/>
                </a:lnTo>
                <a:lnTo>
                  <a:pt x="470281" y="43561"/>
                </a:lnTo>
                <a:lnTo>
                  <a:pt x="465200" y="45974"/>
                </a:lnTo>
                <a:lnTo>
                  <a:pt x="460247" y="48259"/>
                </a:lnTo>
                <a:lnTo>
                  <a:pt x="441197" y="83693"/>
                </a:lnTo>
                <a:lnTo>
                  <a:pt x="441197" y="97916"/>
                </a:lnTo>
                <a:lnTo>
                  <a:pt x="441959" y="104140"/>
                </a:lnTo>
                <a:lnTo>
                  <a:pt x="443818" y="109855"/>
                </a:lnTo>
                <a:lnTo>
                  <a:pt x="445515" y="115188"/>
                </a:lnTo>
                <a:lnTo>
                  <a:pt x="448056" y="119887"/>
                </a:lnTo>
                <a:lnTo>
                  <a:pt x="451357" y="123697"/>
                </a:lnTo>
                <a:lnTo>
                  <a:pt x="454532" y="127634"/>
                </a:lnTo>
                <a:lnTo>
                  <a:pt x="458469" y="130556"/>
                </a:lnTo>
                <a:lnTo>
                  <a:pt x="463041" y="132715"/>
                </a:lnTo>
                <a:lnTo>
                  <a:pt x="467613" y="134747"/>
                </a:lnTo>
                <a:lnTo>
                  <a:pt x="472694" y="135762"/>
                </a:lnTo>
                <a:lnTo>
                  <a:pt x="485139" y="135762"/>
                </a:lnTo>
                <a:lnTo>
                  <a:pt x="491363" y="134238"/>
                </a:lnTo>
                <a:lnTo>
                  <a:pt x="496950" y="131063"/>
                </a:lnTo>
                <a:lnTo>
                  <a:pt x="502412" y="128015"/>
                </a:lnTo>
                <a:lnTo>
                  <a:pt x="504088" y="126237"/>
                </a:lnTo>
                <a:lnTo>
                  <a:pt x="476376" y="126237"/>
                </a:lnTo>
                <a:lnTo>
                  <a:pt x="472566" y="125349"/>
                </a:lnTo>
                <a:lnTo>
                  <a:pt x="469138" y="123697"/>
                </a:lnTo>
                <a:lnTo>
                  <a:pt x="465708" y="122174"/>
                </a:lnTo>
                <a:lnTo>
                  <a:pt x="462788" y="119761"/>
                </a:lnTo>
                <a:lnTo>
                  <a:pt x="460375" y="116712"/>
                </a:lnTo>
                <a:lnTo>
                  <a:pt x="457834" y="113665"/>
                </a:lnTo>
                <a:lnTo>
                  <a:pt x="455929" y="109855"/>
                </a:lnTo>
                <a:lnTo>
                  <a:pt x="454659" y="105409"/>
                </a:lnTo>
                <a:lnTo>
                  <a:pt x="453263" y="100965"/>
                </a:lnTo>
                <a:lnTo>
                  <a:pt x="452627" y="95884"/>
                </a:lnTo>
                <a:lnTo>
                  <a:pt x="463676" y="58928"/>
                </a:lnTo>
                <a:lnTo>
                  <a:pt x="470534" y="54737"/>
                </a:lnTo>
                <a:lnTo>
                  <a:pt x="474218" y="52959"/>
                </a:lnTo>
                <a:lnTo>
                  <a:pt x="478281" y="52069"/>
                </a:lnTo>
                <a:lnTo>
                  <a:pt x="505370" y="52069"/>
                </a:lnTo>
                <a:lnTo>
                  <a:pt x="504664" y="51097"/>
                </a:lnTo>
                <a:lnTo>
                  <a:pt x="498459" y="46291"/>
                </a:lnTo>
                <a:lnTo>
                  <a:pt x="490896" y="43390"/>
                </a:lnTo>
                <a:lnTo>
                  <a:pt x="481964" y="42418"/>
                </a:lnTo>
                <a:close/>
              </a:path>
              <a:path w="4100195" h="174625">
                <a:moveTo>
                  <a:pt x="521081" y="117983"/>
                </a:moveTo>
                <a:lnTo>
                  <a:pt x="509904" y="117983"/>
                </a:lnTo>
                <a:lnTo>
                  <a:pt x="509904" y="133731"/>
                </a:lnTo>
                <a:lnTo>
                  <a:pt x="521081" y="133731"/>
                </a:lnTo>
                <a:lnTo>
                  <a:pt x="521081" y="117983"/>
                </a:lnTo>
                <a:close/>
              </a:path>
              <a:path w="4100195" h="174625">
                <a:moveTo>
                  <a:pt x="505370" y="52069"/>
                </a:moveTo>
                <a:lnTo>
                  <a:pt x="486790" y="52069"/>
                </a:lnTo>
                <a:lnTo>
                  <a:pt x="490474" y="52831"/>
                </a:lnTo>
                <a:lnTo>
                  <a:pt x="493775" y="54228"/>
                </a:lnTo>
                <a:lnTo>
                  <a:pt x="497077" y="55753"/>
                </a:lnTo>
                <a:lnTo>
                  <a:pt x="499999" y="57658"/>
                </a:lnTo>
                <a:lnTo>
                  <a:pt x="502284" y="60197"/>
                </a:lnTo>
                <a:lnTo>
                  <a:pt x="504697" y="62737"/>
                </a:lnTo>
                <a:lnTo>
                  <a:pt x="506602" y="65659"/>
                </a:lnTo>
                <a:lnTo>
                  <a:pt x="507872" y="68961"/>
                </a:lnTo>
                <a:lnTo>
                  <a:pt x="509269" y="72390"/>
                </a:lnTo>
                <a:lnTo>
                  <a:pt x="509904" y="75946"/>
                </a:lnTo>
                <a:lnTo>
                  <a:pt x="509904" y="99059"/>
                </a:lnTo>
                <a:lnTo>
                  <a:pt x="492759" y="123697"/>
                </a:lnTo>
                <a:lnTo>
                  <a:pt x="489203" y="125349"/>
                </a:lnTo>
                <a:lnTo>
                  <a:pt x="485139" y="126237"/>
                </a:lnTo>
                <a:lnTo>
                  <a:pt x="504088" y="126237"/>
                </a:lnTo>
                <a:lnTo>
                  <a:pt x="506602" y="123571"/>
                </a:lnTo>
                <a:lnTo>
                  <a:pt x="509524" y="117983"/>
                </a:lnTo>
                <a:lnTo>
                  <a:pt x="521081" y="117983"/>
                </a:lnTo>
                <a:lnTo>
                  <a:pt x="521081" y="57784"/>
                </a:lnTo>
                <a:lnTo>
                  <a:pt x="509524" y="57784"/>
                </a:lnTo>
                <a:lnTo>
                  <a:pt x="505370" y="52069"/>
                </a:lnTo>
                <a:close/>
              </a:path>
              <a:path w="4100195" h="174625">
                <a:moveTo>
                  <a:pt x="521081" y="1650"/>
                </a:moveTo>
                <a:lnTo>
                  <a:pt x="509904" y="1650"/>
                </a:lnTo>
                <a:lnTo>
                  <a:pt x="509904" y="57784"/>
                </a:lnTo>
                <a:lnTo>
                  <a:pt x="521081" y="57784"/>
                </a:lnTo>
                <a:lnTo>
                  <a:pt x="521081" y="1650"/>
                </a:lnTo>
                <a:close/>
              </a:path>
              <a:path w="4100195" h="174625">
                <a:moveTo>
                  <a:pt x="395985" y="42418"/>
                </a:moveTo>
                <a:lnTo>
                  <a:pt x="384301" y="42418"/>
                </a:lnTo>
                <a:lnTo>
                  <a:pt x="378968" y="43561"/>
                </a:lnTo>
                <a:lnTo>
                  <a:pt x="374014" y="45974"/>
                </a:lnTo>
                <a:lnTo>
                  <a:pt x="369062" y="48259"/>
                </a:lnTo>
                <a:lnTo>
                  <a:pt x="364744" y="51562"/>
                </a:lnTo>
                <a:lnTo>
                  <a:pt x="361188" y="55753"/>
                </a:lnTo>
                <a:lnTo>
                  <a:pt x="357631" y="59816"/>
                </a:lnTo>
                <a:lnTo>
                  <a:pt x="354838" y="64769"/>
                </a:lnTo>
                <a:lnTo>
                  <a:pt x="350774" y="76200"/>
                </a:lnTo>
                <a:lnTo>
                  <a:pt x="349757" y="82296"/>
                </a:lnTo>
                <a:lnTo>
                  <a:pt x="349775" y="96519"/>
                </a:lnTo>
                <a:lnTo>
                  <a:pt x="367919" y="130556"/>
                </a:lnTo>
                <a:lnTo>
                  <a:pt x="372871" y="132587"/>
                </a:lnTo>
                <a:lnTo>
                  <a:pt x="377697" y="134747"/>
                </a:lnTo>
                <a:lnTo>
                  <a:pt x="383158" y="135762"/>
                </a:lnTo>
                <a:lnTo>
                  <a:pt x="389127" y="135762"/>
                </a:lnTo>
                <a:lnTo>
                  <a:pt x="397916" y="135191"/>
                </a:lnTo>
                <a:lnTo>
                  <a:pt x="406003" y="133476"/>
                </a:lnTo>
                <a:lnTo>
                  <a:pt x="413398" y="130619"/>
                </a:lnTo>
                <a:lnTo>
                  <a:pt x="420115" y="126618"/>
                </a:lnTo>
                <a:lnTo>
                  <a:pt x="420115" y="126237"/>
                </a:lnTo>
                <a:lnTo>
                  <a:pt x="386969" y="126237"/>
                </a:lnTo>
                <a:lnTo>
                  <a:pt x="382777" y="125349"/>
                </a:lnTo>
                <a:lnTo>
                  <a:pt x="361314" y="96519"/>
                </a:lnTo>
                <a:lnTo>
                  <a:pt x="361314" y="91059"/>
                </a:lnTo>
                <a:lnTo>
                  <a:pt x="425703" y="91059"/>
                </a:lnTo>
                <a:lnTo>
                  <a:pt x="425703" y="81406"/>
                </a:lnTo>
                <a:lnTo>
                  <a:pt x="361569" y="81406"/>
                </a:lnTo>
                <a:lnTo>
                  <a:pt x="362203" y="76834"/>
                </a:lnTo>
                <a:lnTo>
                  <a:pt x="371087" y="59816"/>
                </a:lnTo>
                <a:lnTo>
                  <a:pt x="373379" y="57403"/>
                </a:lnTo>
                <a:lnTo>
                  <a:pt x="376174" y="55371"/>
                </a:lnTo>
                <a:lnTo>
                  <a:pt x="379475" y="54102"/>
                </a:lnTo>
                <a:lnTo>
                  <a:pt x="382650" y="52705"/>
                </a:lnTo>
                <a:lnTo>
                  <a:pt x="386206" y="52069"/>
                </a:lnTo>
                <a:lnTo>
                  <a:pt x="414983" y="52069"/>
                </a:lnTo>
                <a:lnTo>
                  <a:pt x="413512" y="50291"/>
                </a:lnTo>
                <a:lnTo>
                  <a:pt x="409828" y="47371"/>
                </a:lnTo>
                <a:lnTo>
                  <a:pt x="405383" y="45465"/>
                </a:lnTo>
                <a:lnTo>
                  <a:pt x="401065" y="43434"/>
                </a:lnTo>
                <a:lnTo>
                  <a:pt x="395985" y="42418"/>
                </a:lnTo>
                <a:close/>
              </a:path>
              <a:path w="4100195" h="174625">
                <a:moveTo>
                  <a:pt x="420115" y="115697"/>
                </a:moveTo>
                <a:lnTo>
                  <a:pt x="413331" y="120290"/>
                </a:lnTo>
                <a:lnTo>
                  <a:pt x="406320" y="123586"/>
                </a:lnTo>
                <a:lnTo>
                  <a:pt x="399095" y="125573"/>
                </a:lnTo>
                <a:lnTo>
                  <a:pt x="391668" y="126237"/>
                </a:lnTo>
                <a:lnTo>
                  <a:pt x="420115" y="126237"/>
                </a:lnTo>
                <a:lnTo>
                  <a:pt x="420115" y="115697"/>
                </a:lnTo>
                <a:close/>
              </a:path>
              <a:path w="4100195" h="174625">
                <a:moveTo>
                  <a:pt x="414983" y="52069"/>
                </a:moveTo>
                <a:lnTo>
                  <a:pt x="397509" y="52069"/>
                </a:lnTo>
                <a:lnTo>
                  <a:pt x="403351" y="54609"/>
                </a:lnTo>
                <a:lnTo>
                  <a:pt x="411860" y="64896"/>
                </a:lnTo>
                <a:lnTo>
                  <a:pt x="414019" y="72009"/>
                </a:lnTo>
                <a:lnTo>
                  <a:pt x="414274" y="81406"/>
                </a:lnTo>
                <a:lnTo>
                  <a:pt x="425703" y="81406"/>
                </a:lnTo>
                <a:lnTo>
                  <a:pt x="425703" y="78866"/>
                </a:lnTo>
                <a:lnTo>
                  <a:pt x="424941" y="72897"/>
                </a:lnTo>
                <a:lnTo>
                  <a:pt x="423290" y="67563"/>
                </a:lnTo>
                <a:lnTo>
                  <a:pt x="421766" y="62230"/>
                </a:lnTo>
                <a:lnTo>
                  <a:pt x="419481" y="57784"/>
                </a:lnTo>
                <a:lnTo>
                  <a:pt x="416559" y="53975"/>
                </a:lnTo>
                <a:lnTo>
                  <a:pt x="414983" y="52069"/>
                </a:lnTo>
                <a:close/>
              </a:path>
              <a:path w="4100195" h="174625">
                <a:moveTo>
                  <a:pt x="3904361" y="44577"/>
                </a:moveTo>
                <a:lnTo>
                  <a:pt x="3893185" y="44577"/>
                </a:lnTo>
                <a:lnTo>
                  <a:pt x="3893185" y="133731"/>
                </a:lnTo>
                <a:lnTo>
                  <a:pt x="3904361" y="133731"/>
                </a:lnTo>
                <a:lnTo>
                  <a:pt x="3904361" y="44577"/>
                </a:lnTo>
                <a:close/>
              </a:path>
              <a:path w="4100195" h="174625">
                <a:moveTo>
                  <a:pt x="3631565" y="44577"/>
                </a:moveTo>
                <a:lnTo>
                  <a:pt x="3620389" y="44577"/>
                </a:lnTo>
                <a:lnTo>
                  <a:pt x="3620389" y="133731"/>
                </a:lnTo>
                <a:lnTo>
                  <a:pt x="3631565" y="133731"/>
                </a:lnTo>
                <a:lnTo>
                  <a:pt x="3631565" y="44577"/>
                </a:lnTo>
                <a:close/>
              </a:path>
              <a:path w="4100195" h="174625">
                <a:moveTo>
                  <a:pt x="2444368" y="44577"/>
                </a:moveTo>
                <a:lnTo>
                  <a:pt x="2433192" y="44577"/>
                </a:lnTo>
                <a:lnTo>
                  <a:pt x="2433192" y="133731"/>
                </a:lnTo>
                <a:lnTo>
                  <a:pt x="2444368" y="133731"/>
                </a:lnTo>
                <a:lnTo>
                  <a:pt x="2444368" y="44577"/>
                </a:lnTo>
                <a:close/>
              </a:path>
              <a:path w="4100195" h="174625">
                <a:moveTo>
                  <a:pt x="229996" y="44577"/>
                </a:moveTo>
                <a:lnTo>
                  <a:pt x="218820" y="44577"/>
                </a:lnTo>
                <a:lnTo>
                  <a:pt x="218820" y="133731"/>
                </a:lnTo>
                <a:lnTo>
                  <a:pt x="229996" y="133731"/>
                </a:lnTo>
                <a:lnTo>
                  <a:pt x="229996" y="44577"/>
                </a:lnTo>
                <a:close/>
              </a:path>
              <a:path w="4100195" h="174625">
                <a:moveTo>
                  <a:pt x="3050793" y="44577"/>
                </a:moveTo>
                <a:lnTo>
                  <a:pt x="3039744" y="44577"/>
                </a:lnTo>
                <a:lnTo>
                  <a:pt x="3039744" y="133731"/>
                </a:lnTo>
                <a:lnTo>
                  <a:pt x="3050793" y="133731"/>
                </a:lnTo>
                <a:lnTo>
                  <a:pt x="3050793" y="87503"/>
                </a:lnTo>
                <a:lnTo>
                  <a:pt x="3050921" y="84962"/>
                </a:lnTo>
                <a:lnTo>
                  <a:pt x="3051302" y="82168"/>
                </a:lnTo>
                <a:lnTo>
                  <a:pt x="3051555" y="79375"/>
                </a:lnTo>
                <a:lnTo>
                  <a:pt x="3052064" y="76581"/>
                </a:lnTo>
                <a:lnTo>
                  <a:pt x="3052826" y="73913"/>
                </a:lnTo>
                <a:lnTo>
                  <a:pt x="3053588" y="71119"/>
                </a:lnTo>
                <a:lnTo>
                  <a:pt x="3054477" y="68453"/>
                </a:lnTo>
                <a:lnTo>
                  <a:pt x="3055747" y="66040"/>
                </a:lnTo>
                <a:lnTo>
                  <a:pt x="3056832" y="63627"/>
                </a:lnTo>
                <a:lnTo>
                  <a:pt x="3050793" y="63627"/>
                </a:lnTo>
                <a:lnTo>
                  <a:pt x="3050793" y="44577"/>
                </a:lnTo>
                <a:close/>
              </a:path>
              <a:path w="4100195" h="174625">
                <a:moveTo>
                  <a:pt x="3078606" y="42925"/>
                </a:moveTo>
                <a:lnTo>
                  <a:pt x="3072511" y="42925"/>
                </a:lnTo>
                <a:lnTo>
                  <a:pt x="3069971" y="43306"/>
                </a:lnTo>
                <a:lnTo>
                  <a:pt x="3055112" y="54863"/>
                </a:lnTo>
                <a:lnTo>
                  <a:pt x="3053461" y="57403"/>
                </a:lnTo>
                <a:lnTo>
                  <a:pt x="3052191" y="60325"/>
                </a:lnTo>
                <a:lnTo>
                  <a:pt x="3051175" y="63627"/>
                </a:lnTo>
                <a:lnTo>
                  <a:pt x="3056832" y="63627"/>
                </a:lnTo>
                <a:lnTo>
                  <a:pt x="3056890" y="63500"/>
                </a:lnTo>
                <a:lnTo>
                  <a:pt x="3058287" y="61213"/>
                </a:lnTo>
                <a:lnTo>
                  <a:pt x="3060065" y="59309"/>
                </a:lnTo>
                <a:lnTo>
                  <a:pt x="3061716" y="57403"/>
                </a:lnTo>
                <a:lnTo>
                  <a:pt x="3063748" y="55880"/>
                </a:lnTo>
                <a:lnTo>
                  <a:pt x="3068319" y="53593"/>
                </a:lnTo>
                <a:lnTo>
                  <a:pt x="3070860" y="53086"/>
                </a:lnTo>
                <a:lnTo>
                  <a:pt x="3083941" y="53086"/>
                </a:lnTo>
                <a:lnTo>
                  <a:pt x="3083941" y="44196"/>
                </a:lnTo>
                <a:lnTo>
                  <a:pt x="3082798" y="43815"/>
                </a:lnTo>
                <a:lnTo>
                  <a:pt x="3081528" y="43434"/>
                </a:lnTo>
                <a:lnTo>
                  <a:pt x="3078606" y="42925"/>
                </a:lnTo>
                <a:close/>
              </a:path>
              <a:path w="4100195" h="174625">
                <a:moveTo>
                  <a:pt x="3083941" y="53086"/>
                </a:moveTo>
                <a:lnTo>
                  <a:pt x="3077972" y="53086"/>
                </a:lnTo>
                <a:lnTo>
                  <a:pt x="3081401" y="53975"/>
                </a:lnTo>
                <a:lnTo>
                  <a:pt x="3083941" y="55880"/>
                </a:lnTo>
                <a:lnTo>
                  <a:pt x="3083941" y="53086"/>
                </a:lnTo>
                <a:close/>
              </a:path>
              <a:path w="4100195" h="174625">
                <a:moveTo>
                  <a:pt x="2261362" y="44577"/>
                </a:moveTo>
                <a:lnTo>
                  <a:pt x="2250313" y="44577"/>
                </a:lnTo>
                <a:lnTo>
                  <a:pt x="2250313" y="133731"/>
                </a:lnTo>
                <a:lnTo>
                  <a:pt x="2261362" y="133731"/>
                </a:lnTo>
                <a:lnTo>
                  <a:pt x="2261489" y="84962"/>
                </a:lnTo>
                <a:lnTo>
                  <a:pt x="2261869" y="82168"/>
                </a:lnTo>
                <a:lnTo>
                  <a:pt x="2262124" y="79375"/>
                </a:lnTo>
                <a:lnTo>
                  <a:pt x="2262631" y="76581"/>
                </a:lnTo>
                <a:lnTo>
                  <a:pt x="2263393" y="73913"/>
                </a:lnTo>
                <a:lnTo>
                  <a:pt x="2264155" y="71119"/>
                </a:lnTo>
                <a:lnTo>
                  <a:pt x="2265044" y="68453"/>
                </a:lnTo>
                <a:lnTo>
                  <a:pt x="2266315" y="66040"/>
                </a:lnTo>
                <a:lnTo>
                  <a:pt x="2267400" y="63627"/>
                </a:lnTo>
                <a:lnTo>
                  <a:pt x="2261362" y="63627"/>
                </a:lnTo>
                <a:lnTo>
                  <a:pt x="2261362" y="44577"/>
                </a:lnTo>
                <a:close/>
              </a:path>
              <a:path w="4100195" h="174625">
                <a:moveTo>
                  <a:pt x="2289175" y="42925"/>
                </a:moveTo>
                <a:lnTo>
                  <a:pt x="2283079" y="42925"/>
                </a:lnTo>
                <a:lnTo>
                  <a:pt x="2280539" y="43306"/>
                </a:lnTo>
                <a:lnTo>
                  <a:pt x="2265679" y="54863"/>
                </a:lnTo>
                <a:lnTo>
                  <a:pt x="2264029" y="57403"/>
                </a:lnTo>
                <a:lnTo>
                  <a:pt x="2262759" y="60325"/>
                </a:lnTo>
                <a:lnTo>
                  <a:pt x="2261742" y="63627"/>
                </a:lnTo>
                <a:lnTo>
                  <a:pt x="2267400" y="63627"/>
                </a:lnTo>
                <a:lnTo>
                  <a:pt x="2267457" y="63500"/>
                </a:lnTo>
                <a:lnTo>
                  <a:pt x="2268854" y="61213"/>
                </a:lnTo>
                <a:lnTo>
                  <a:pt x="2270632" y="59309"/>
                </a:lnTo>
                <a:lnTo>
                  <a:pt x="2272284" y="57403"/>
                </a:lnTo>
                <a:lnTo>
                  <a:pt x="2274316" y="55880"/>
                </a:lnTo>
                <a:lnTo>
                  <a:pt x="2278888" y="53593"/>
                </a:lnTo>
                <a:lnTo>
                  <a:pt x="2281428" y="53086"/>
                </a:lnTo>
                <a:lnTo>
                  <a:pt x="2294509" y="53086"/>
                </a:lnTo>
                <a:lnTo>
                  <a:pt x="2294509" y="44196"/>
                </a:lnTo>
                <a:lnTo>
                  <a:pt x="2293366" y="43815"/>
                </a:lnTo>
                <a:lnTo>
                  <a:pt x="2292096" y="43434"/>
                </a:lnTo>
                <a:lnTo>
                  <a:pt x="2289175" y="42925"/>
                </a:lnTo>
                <a:close/>
              </a:path>
              <a:path w="4100195" h="174625">
                <a:moveTo>
                  <a:pt x="2294509" y="53086"/>
                </a:moveTo>
                <a:lnTo>
                  <a:pt x="2288540" y="53086"/>
                </a:lnTo>
                <a:lnTo>
                  <a:pt x="2291968" y="53975"/>
                </a:lnTo>
                <a:lnTo>
                  <a:pt x="2294509" y="55880"/>
                </a:lnTo>
                <a:lnTo>
                  <a:pt x="2294509" y="53086"/>
                </a:lnTo>
                <a:close/>
              </a:path>
              <a:path w="4100195" h="174625">
                <a:moveTo>
                  <a:pt x="1959610" y="44577"/>
                </a:moveTo>
                <a:lnTo>
                  <a:pt x="1948561" y="44577"/>
                </a:lnTo>
                <a:lnTo>
                  <a:pt x="1948561" y="133731"/>
                </a:lnTo>
                <a:lnTo>
                  <a:pt x="1959610" y="133731"/>
                </a:lnTo>
                <a:lnTo>
                  <a:pt x="1959737" y="84962"/>
                </a:lnTo>
                <a:lnTo>
                  <a:pt x="1960117" y="82168"/>
                </a:lnTo>
                <a:lnTo>
                  <a:pt x="1960372" y="79375"/>
                </a:lnTo>
                <a:lnTo>
                  <a:pt x="1960879" y="76581"/>
                </a:lnTo>
                <a:lnTo>
                  <a:pt x="1961641" y="73913"/>
                </a:lnTo>
                <a:lnTo>
                  <a:pt x="1962403" y="71119"/>
                </a:lnTo>
                <a:lnTo>
                  <a:pt x="1963292" y="68453"/>
                </a:lnTo>
                <a:lnTo>
                  <a:pt x="1964563" y="66040"/>
                </a:lnTo>
                <a:lnTo>
                  <a:pt x="1965648" y="63627"/>
                </a:lnTo>
                <a:lnTo>
                  <a:pt x="1959610" y="63627"/>
                </a:lnTo>
                <a:lnTo>
                  <a:pt x="1959610" y="44577"/>
                </a:lnTo>
                <a:close/>
              </a:path>
              <a:path w="4100195" h="174625">
                <a:moveTo>
                  <a:pt x="1987423" y="42925"/>
                </a:moveTo>
                <a:lnTo>
                  <a:pt x="1981327" y="42925"/>
                </a:lnTo>
                <a:lnTo>
                  <a:pt x="1978787" y="43306"/>
                </a:lnTo>
                <a:lnTo>
                  <a:pt x="1963927" y="54863"/>
                </a:lnTo>
                <a:lnTo>
                  <a:pt x="1962277" y="57403"/>
                </a:lnTo>
                <a:lnTo>
                  <a:pt x="1961006" y="60325"/>
                </a:lnTo>
                <a:lnTo>
                  <a:pt x="1959990" y="63627"/>
                </a:lnTo>
                <a:lnTo>
                  <a:pt x="1965648" y="63627"/>
                </a:lnTo>
                <a:lnTo>
                  <a:pt x="1965705" y="63500"/>
                </a:lnTo>
                <a:lnTo>
                  <a:pt x="1967102" y="61213"/>
                </a:lnTo>
                <a:lnTo>
                  <a:pt x="1968880" y="59309"/>
                </a:lnTo>
                <a:lnTo>
                  <a:pt x="1970531" y="57403"/>
                </a:lnTo>
                <a:lnTo>
                  <a:pt x="1972564" y="55880"/>
                </a:lnTo>
                <a:lnTo>
                  <a:pt x="1977136" y="53593"/>
                </a:lnTo>
                <a:lnTo>
                  <a:pt x="1979676" y="53086"/>
                </a:lnTo>
                <a:lnTo>
                  <a:pt x="1992756" y="53086"/>
                </a:lnTo>
                <a:lnTo>
                  <a:pt x="1992756" y="44196"/>
                </a:lnTo>
                <a:lnTo>
                  <a:pt x="1991614" y="43815"/>
                </a:lnTo>
                <a:lnTo>
                  <a:pt x="1990343" y="43434"/>
                </a:lnTo>
                <a:lnTo>
                  <a:pt x="1987423" y="42925"/>
                </a:lnTo>
                <a:close/>
              </a:path>
              <a:path w="4100195" h="174625">
                <a:moveTo>
                  <a:pt x="1992756" y="53086"/>
                </a:moveTo>
                <a:lnTo>
                  <a:pt x="1986788" y="53086"/>
                </a:lnTo>
                <a:lnTo>
                  <a:pt x="1990216" y="53975"/>
                </a:lnTo>
                <a:lnTo>
                  <a:pt x="1992756" y="55880"/>
                </a:lnTo>
                <a:lnTo>
                  <a:pt x="1992756" y="53086"/>
                </a:lnTo>
                <a:close/>
              </a:path>
              <a:path w="4100195" h="174625">
                <a:moveTo>
                  <a:pt x="1484122" y="44577"/>
                </a:moveTo>
                <a:lnTo>
                  <a:pt x="1473073" y="44577"/>
                </a:lnTo>
                <a:lnTo>
                  <a:pt x="1473073" y="133731"/>
                </a:lnTo>
                <a:lnTo>
                  <a:pt x="1484122" y="133731"/>
                </a:lnTo>
                <a:lnTo>
                  <a:pt x="1484249" y="84962"/>
                </a:lnTo>
                <a:lnTo>
                  <a:pt x="1484629" y="82168"/>
                </a:lnTo>
                <a:lnTo>
                  <a:pt x="1484884" y="79375"/>
                </a:lnTo>
                <a:lnTo>
                  <a:pt x="1485391" y="76581"/>
                </a:lnTo>
                <a:lnTo>
                  <a:pt x="1486153" y="73913"/>
                </a:lnTo>
                <a:lnTo>
                  <a:pt x="1486915" y="71119"/>
                </a:lnTo>
                <a:lnTo>
                  <a:pt x="1487804" y="68453"/>
                </a:lnTo>
                <a:lnTo>
                  <a:pt x="1489075" y="66040"/>
                </a:lnTo>
                <a:lnTo>
                  <a:pt x="1490160" y="63627"/>
                </a:lnTo>
                <a:lnTo>
                  <a:pt x="1484122" y="63627"/>
                </a:lnTo>
                <a:lnTo>
                  <a:pt x="1484122" y="44577"/>
                </a:lnTo>
                <a:close/>
              </a:path>
              <a:path w="4100195" h="174625">
                <a:moveTo>
                  <a:pt x="1511935" y="42925"/>
                </a:moveTo>
                <a:lnTo>
                  <a:pt x="1505839" y="42925"/>
                </a:lnTo>
                <a:lnTo>
                  <a:pt x="1503299" y="43306"/>
                </a:lnTo>
                <a:lnTo>
                  <a:pt x="1488439" y="54863"/>
                </a:lnTo>
                <a:lnTo>
                  <a:pt x="1486789" y="57403"/>
                </a:lnTo>
                <a:lnTo>
                  <a:pt x="1485518" y="60325"/>
                </a:lnTo>
                <a:lnTo>
                  <a:pt x="1484502" y="63627"/>
                </a:lnTo>
                <a:lnTo>
                  <a:pt x="1490160" y="63627"/>
                </a:lnTo>
                <a:lnTo>
                  <a:pt x="1490217" y="63500"/>
                </a:lnTo>
                <a:lnTo>
                  <a:pt x="1491614" y="61213"/>
                </a:lnTo>
                <a:lnTo>
                  <a:pt x="1493392" y="59309"/>
                </a:lnTo>
                <a:lnTo>
                  <a:pt x="1495043" y="57403"/>
                </a:lnTo>
                <a:lnTo>
                  <a:pt x="1497076" y="55880"/>
                </a:lnTo>
                <a:lnTo>
                  <a:pt x="1501648" y="53593"/>
                </a:lnTo>
                <a:lnTo>
                  <a:pt x="1504188" y="53086"/>
                </a:lnTo>
                <a:lnTo>
                  <a:pt x="1517268" y="53086"/>
                </a:lnTo>
                <a:lnTo>
                  <a:pt x="1517268" y="44196"/>
                </a:lnTo>
                <a:lnTo>
                  <a:pt x="1516126" y="43815"/>
                </a:lnTo>
                <a:lnTo>
                  <a:pt x="1514855" y="43434"/>
                </a:lnTo>
                <a:lnTo>
                  <a:pt x="1511935" y="42925"/>
                </a:lnTo>
                <a:close/>
              </a:path>
              <a:path w="4100195" h="174625">
                <a:moveTo>
                  <a:pt x="1517268" y="53086"/>
                </a:moveTo>
                <a:lnTo>
                  <a:pt x="1511300" y="53086"/>
                </a:lnTo>
                <a:lnTo>
                  <a:pt x="1514728" y="53975"/>
                </a:lnTo>
                <a:lnTo>
                  <a:pt x="1517268" y="55880"/>
                </a:lnTo>
                <a:lnTo>
                  <a:pt x="1517268" y="53086"/>
                </a:lnTo>
                <a:close/>
              </a:path>
              <a:path w="4100195" h="174625">
                <a:moveTo>
                  <a:pt x="78993" y="44577"/>
                </a:moveTo>
                <a:lnTo>
                  <a:pt x="67944" y="44577"/>
                </a:lnTo>
                <a:lnTo>
                  <a:pt x="67944" y="133731"/>
                </a:lnTo>
                <a:lnTo>
                  <a:pt x="78993" y="133731"/>
                </a:lnTo>
                <a:lnTo>
                  <a:pt x="79120" y="84962"/>
                </a:lnTo>
                <a:lnTo>
                  <a:pt x="79501" y="82168"/>
                </a:lnTo>
                <a:lnTo>
                  <a:pt x="79756" y="79375"/>
                </a:lnTo>
                <a:lnTo>
                  <a:pt x="80263" y="76581"/>
                </a:lnTo>
                <a:lnTo>
                  <a:pt x="81025" y="73913"/>
                </a:lnTo>
                <a:lnTo>
                  <a:pt x="81787" y="71119"/>
                </a:lnTo>
                <a:lnTo>
                  <a:pt x="82676" y="68453"/>
                </a:lnTo>
                <a:lnTo>
                  <a:pt x="83946" y="66040"/>
                </a:lnTo>
                <a:lnTo>
                  <a:pt x="85032" y="63627"/>
                </a:lnTo>
                <a:lnTo>
                  <a:pt x="78993" y="63627"/>
                </a:lnTo>
                <a:lnTo>
                  <a:pt x="78993" y="44577"/>
                </a:lnTo>
                <a:close/>
              </a:path>
              <a:path w="4100195" h="174625">
                <a:moveTo>
                  <a:pt x="106806" y="42925"/>
                </a:moveTo>
                <a:lnTo>
                  <a:pt x="100710" y="42925"/>
                </a:lnTo>
                <a:lnTo>
                  <a:pt x="98170" y="43306"/>
                </a:lnTo>
                <a:lnTo>
                  <a:pt x="83312" y="54863"/>
                </a:lnTo>
                <a:lnTo>
                  <a:pt x="81660" y="57403"/>
                </a:lnTo>
                <a:lnTo>
                  <a:pt x="80390" y="60325"/>
                </a:lnTo>
                <a:lnTo>
                  <a:pt x="79375" y="63627"/>
                </a:lnTo>
                <a:lnTo>
                  <a:pt x="85032" y="63627"/>
                </a:lnTo>
                <a:lnTo>
                  <a:pt x="85089" y="63500"/>
                </a:lnTo>
                <a:lnTo>
                  <a:pt x="86487" y="61213"/>
                </a:lnTo>
                <a:lnTo>
                  <a:pt x="88264" y="59309"/>
                </a:lnTo>
                <a:lnTo>
                  <a:pt x="89915" y="57403"/>
                </a:lnTo>
                <a:lnTo>
                  <a:pt x="91947" y="55880"/>
                </a:lnTo>
                <a:lnTo>
                  <a:pt x="96519" y="53593"/>
                </a:lnTo>
                <a:lnTo>
                  <a:pt x="99059" y="53086"/>
                </a:lnTo>
                <a:lnTo>
                  <a:pt x="112140" y="53086"/>
                </a:lnTo>
                <a:lnTo>
                  <a:pt x="112140" y="44196"/>
                </a:lnTo>
                <a:lnTo>
                  <a:pt x="110997" y="43815"/>
                </a:lnTo>
                <a:lnTo>
                  <a:pt x="109727" y="43434"/>
                </a:lnTo>
                <a:lnTo>
                  <a:pt x="106806" y="42925"/>
                </a:lnTo>
                <a:close/>
              </a:path>
              <a:path w="4100195" h="174625">
                <a:moveTo>
                  <a:pt x="112140" y="53086"/>
                </a:moveTo>
                <a:lnTo>
                  <a:pt x="106171" y="53086"/>
                </a:lnTo>
                <a:lnTo>
                  <a:pt x="109600" y="53975"/>
                </a:lnTo>
                <a:lnTo>
                  <a:pt x="112140" y="55880"/>
                </a:lnTo>
                <a:lnTo>
                  <a:pt x="112140" y="53086"/>
                </a:lnTo>
                <a:close/>
              </a:path>
              <a:path w="4100195" h="174625">
                <a:moveTo>
                  <a:pt x="3943985" y="44577"/>
                </a:moveTo>
                <a:lnTo>
                  <a:pt x="3932809" y="44577"/>
                </a:lnTo>
                <a:lnTo>
                  <a:pt x="3932809" y="133731"/>
                </a:lnTo>
                <a:lnTo>
                  <a:pt x="3943985" y="133731"/>
                </a:lnTo>
                <a:lnTo>
                  <a:pt x="3943985" y="78359"/>
                </a:lnTo>
                <a:lnTo>
                  <a:pt x="3944619" y="74294"/>
                </a:lnTo>
                <a:lnTo>
                  <a:pt x="3946016" y="70484"/>
                </a:lnTo>
                <a:lnTo>
                  <a:pt x="3947287" y="66802"/>
                </a:lnTo>
                <a:lnTo>
                  <a:pt x="3949191" y="63500"/>
                </a:lnTo>
                <a:lnTo>
                  <a:pt x="3951604" y="60833"/>
                </a:lnTo>
                <a:lnTo>
                  <a:pt x="3952263" y="60071"/>
                </a:lnTo>
                <a:lnTo>
                  <a:pt x="3943985" y="60071"/>
                </a:lnTo>
                <a:lnTo>
                  <a:pt x="3943985" y="44577"/>
                </a:lnTo>
                <a:close/>
              </a:path>
              <a:path w="4100195" h="174625">
                <a:moveTo>
                  <a:pt x="3996516" y="52069"/>
                </a:moveTo>
                <a:lnTo>
                  <a:pt x="3971036" y="52069"/>
                </a:lnTo>
                <a:lnTo>
                  <a:pt x="3980630" y="53953"/>
                </a:lnTo>
                <a:lnTo>
                  <a:pt x="3987498" y="59610"/>
                </a:lnTo>
                <a:lnTo>
                  <a:pt x="3991627" y="69054"/>
                </a:lnTo>
                <a:lnTo>
                  <a:pt x="3993006" y="82296"/>
                </a:lnTo>
                <a:lnTo>
                  <a:pt x="3993006" y="133731"/>
                </a:lnTo>
                <a:lnTo>
                  <a:pt x="4004055" y="133731"/>
                </a:lnTo>
                <a:lnTo>
                  <a:pt x="4003998" y="78359"/>
                </a:lnTo>
                <a:lnTo>
                  <a:pt x="4003579" y="70945"/>
                </a:lnTo>
                <a:lnTo>
                  <a:pt x="4002127" y="63500"/>
                </a:lnTo>
                <a:lnTo>
                  <a:pt x="3999769" y="57229"/>
                </a:lnTo>
                <a:lnTo>
                  <a:pt x="3996516" y="52069"/>
                </a:lnTo>
                <a:close/>
              </a:path>
              <a:path w="4100195" h="174625">
                <a:moveTo>
                  <a:pt x="3983863" y="42418"/>
                </a:moveTo>
                <a:lnTo>
                  <a:pt x="3974211" y="42418"/>
                </a:lnTo>
                <a:lnTo>
                  <a:pt x="3964830" y="43515"/>
                </a:lnTo>
                <a:lnTo>
                  <a:pt x="3956700" y="46815"/>
                </a:lnTo>
                <a:lnTo>
                  <a:pt x="3949832" y="52329"/>
                </a:lnTo>
                <a:lnTo>
                  <a:pt x="3944239" y="60071"/>
                </a:lnTo>
                <a:lnTo>
                  <a:pt x="3952263" y="60071"/>
                </a:lnTo>
                <a:lnTo>
                  <a:pt x="3954017" y="58038"/>
                </a:lnTo>
                <a:lnTo>
                  <a:pt x="3956939" y="55880"/>
                </a:lnTo>
                <a:lnTo>
                  <a:pt x="3963542" y="52831"/>
                </a:lnTo>
                <a:lnTo>
                  <a:pt x="3967099" y="52069"/>
                </a:lnTo>
                <a:lnTo>
                  <a:pt x="3996516" y="52069"/>
                </a:lnTo>
                <a:lnTo>
                  <a:pt x="3991355" y="45593"/>
                </a:lnTo>
                <a:lnTo>
                  <a:pt x="3983863" y="42418"/>
                </a:lnTo>
                <a:close/>
              </a:path>
              <a:path w="4100195" h="174625">
                <a:moveTo>
                  <a:pt x="2483992" y="44577"/>
                </a:moveTo>
                <a:lnTo>
                  <a:pt x="2472816" y="44577"/>
                </a:lnTo>
                <a:lnTo>
                  <a:pt x="2472816" y="133731"/>
                </a:lnTo>
                <a:lnTo>
                  <a:pt x="2483992" y="133731"/>
                </a:lnTo>
                <a:lnTo>
                  <a:pt x="2483992" y="78359"/>
                </a:lnTo>
                <a:lnTo>
                  <a:pt x="2484628" y="74294"/>
                </a:lnTo>
                <a:lnTo>
                  <a:pt x="2486025" y="70484"/>
                </a:lnTo>
                <a:lnTo>
                  <a:pt x="2487294" y="66802"/>
                </a:lnTo>
                <a:lnTo>
                  <a:pt x="2489200" y="63500"/>
                </a:lnTo>
                <a:lnTo>
                  <a:pt x="2491613" y="60833"/>
                </a:lnTo>
                <a:lnTo>
                  <a:pt x="2492271" y="60071"/>
                </a:lnTo>
                <a:lnTo>
                  <a:pt x="2483992" y="60071"/>
                </a:lnTo>
                <a:lnTo>
                  <a:pt x="2483992" y="44577"/>
                </a:lnTo>
                <a:close/>
              </a:path>
              <a:path w="4100195" h="174625">
                <a:moveTo>
                  <a:pt x="2536524" y="52069"/>
                </a:moveTo>
                <a:lnTo>
                  <a:pt x="2511043" y="52069"/>
                </a:lnTo>
                <a:lnTo>
                  <a:pt x="2520638" y="53953"/>
                </a:lnTo>
                <a:lnTo>
                  <a:pt x="2527506" y="59610"/>
                </a:lnTo>
                <a:lnTo>
                  <a:pt x="2531635" y="69054"/>
                </a:lnTo>
                <a:lnTo>
                  <a:pt x="2533015" y="82296"/>
                </a:lnTo>
                <a:lnTo>
                  <a:pt x="2533015" y="133731"/>
                </a:lnTo>
                <a:lnTo>
                  <a:pt x="2544064" y="133731"/>
                </a:lnTo>
                <a:lnTo>
                  <a:pt x="2544006" y="78359"/>
                </a:lnTo>
                <a:lnTo>
                  <a:pt x="2543587" y="70945"/>
                </a:lnTo>
                <a:lnTo>
                  <a:pt x="2542135" y="63500"/>
                </a:lnTo>
                <a:lnTo>
                  <a:pt x="2539777" y="57229"/>
                </a:lnTo>
                <a:lnTo>
                  <a:pt x="2536524" y="52069"/>
                </a:lnTo>
                <a:close/>
              </a:path>
              <a:path w="4100195" h="174625">
                <a:moveTo>
                  <a:pt x="2523871" y="42418"/>
                </a:moveTo>
                <a:lnTo>
                  <a:pt x="2514218" y="42418"/>
                </a:lnTo>
                <a:lnTo>
                  <a:pt x="2504838" y="43515"/>
                </a:lnTo>
                <a:lnTo>
                  <a:pt x="2496708" y="46815"/>
                </a:lnTo>
                <a:lnTo>
                  <a:pt x="2489840" y="52329"/>
                </a:lnTo>
                <a:lnTo>
                  <a:pt x="2484247" y="60071"/>
                </a:lnTo>
                <a:lnTo>
                  <a:pt x="2492271" y="60071"/>
                </a:lnTo>
                <a:lnTo>
                  <a:pt x="2494026" y="58038"/>
                </a:lnTo>
                <a:lnTo>
                  <a:pt x="2496947" y="55880"/>
                </a:lnTo>
                <a:lnTo>
                  <a:pt x="2503551" y="52831"/>
                </a:lnTo>
                <a:lnTo>
                  <a:pt x="2507106" y="52069"/>
                </a:lnTo>
                <a:lnTo>
                  <a:pt x="2536524" y="52069"/>
                </a:lnTo>
                <a:lnTo>
                  <a:pt x="2531364" y="45593"/>
                </a:lnTo>
                <a:lnTo>
                  <a:pt x="2523871" y="42418"/>
                </a:lnTo>
                <a:close/>
              </a:path>
              <a:path w="4100195" h="174625">
                <a:moveTo>
                  <a:pt x="2307716" y="117602"/>
                </a:moveTo>
                <a:lnTo>
                  <a:pt x="2307716" y="130047"/>
                </a:lnTo>
                <a:lnTo>
                  <a:pt x="2313940" y="133858"/>
                </a:lnTo>
                <a:lnTo>
                  <a:pt x="2321432" y="135762"/>
                </a:lnTo>
                <a:lnTo>
                  <a:pt x="2335149" y="135762"/>
                </a:lnTo>
                <a:lnTo>
                  <a:pt x="2357374" y="126237"/>
                </a:lnTo>
                <a:lnTo>
                  <a:pt x="2329815" y="126237"/>
                </a:lnTo>
                <a:lnTo>
                  <a:pt x="2327782" y="125984"/>
                </a:lnTo>
                <a:lnTo>
                  <a:pt x="2313178" y="121158"/>
                </a:lnTo>
                <a:lnTo>
                  <a:pt x="2311273" y="120141"/>
                </a:lnTo>
                <a:lnTo>
                  <a:pt x="2309367" y="118999"/>
                </a:lnTo>
                <a:lnTo>
                  <a:pt x="2307716" y="117602"/>
                </a:lnTo>
                <a:close/>
              </a:path>
              <a:path w="4100195" h="174625">
                <a:moveTo>
                  <a:pt x="2347214" y="42418"/>
                </a:moveTo>
                <a:lnTo>
                  <a:pt x="2335276" y="42418"/>
                </a:lnTo>
                <a:lnTo>
                  <a:pt x="2331339" y="43053"/>
                </a:lnTo>
                <a:lnTo>
                  <a:pt x="2307971" y="63500"/>
                </a:lnTo>
                <a:lnTo>
                  <a:pt x="2307994" y="70738"/>
                </a:lnTo>
                <a:lnTo>
                  <a:pt x="2308479" y="73406"/>
                </a:lnTo>
                <a:lnTo>
                  <a:pt x="2310256" y="78231"/>
                </a:lnTo>
                <a:lnTo>
                  <a:pt x="2311780" y="80518"/>
                </a:lnTo>
                <a:lnTo>
                  <a:pt x="2313686" y="82550"/>
                </a:lnTo>
                <a:lnTo>
                  <a:pt x="2315591" y="84709"/>
                </a:lnTo>
                <a:lnTo>
                  <a:pt x="2318004" y="86613"/>
                </a:lnTo>
                <a:lnTo>
                  <a:pt x="2320925" y="88265"/>
                </a:lnTo>
                <a:lnTo>
                  <a:pt x="2323973" y="90043"/>
                </a:lnTo>
                <a:lnTo>
                  <a:pt x="2327529" y="91821"/>
                </a:lnTo>
                <a:lnTo>
                  <a:pt x="2337435" y="95884"/>
                </a:lnTo>
                <a:lnTo>
                  <a:pt x="2339848" y="97155"/>
                </a:lnTo>
                <a:lnTo>
                  <a:pt x="2351531" y="109093"/>
                </a:lnTo>
                <a:lnTo>
                  <a:pt x="2351531" y="121158"/>
                </a:lnTo>
                <a:lnTo>
                  <a:pt x="2344928" y="126237"/>
                </a:lnTo>
                <a:lnTo>
                  <a:pt x="2357374" y="126237"/>
                </a:lnTo>
                <a:lnTo>
                  <a:pt x="2358898" y="124459"/>
                </a:lnTo>
                <a:lnTo>
                  <a:pt x="2362200" y="118109"/>
                </a:lnTo>
                <a:lnTo>
                  <a:pt x="2362962" y="114553"/>
                </a:lnTo>
                <a:lnTo>
                  <a:pt x="2362927" y="107061"/>
                </a:lnTo>
                <a:lnTo>
                  <a:pt x="2356992" y="95377"/>
                </a:lnTo>
                <a:lnTo>
                  <a:pt x="2354961" y="93344"/>
                </a:lnTo>
                <a:lnTo>
                  <a:pt x="2352421" y="91440"/>
                </a:lnTo>
                <a:lnTo>
                  <a:pt x="2349246" y="89788"/>
                </a:lnTo>
                <a:lnTo>
                  <a:pt x="2346071" y="88011"/>
                </a:lnTo>
                <a:lnTo>
                  <a:pt x="2342388" y="86359"/>
                </a:lnTo>
                <a:lnTo>
                  <a:pt x="2338069" y="84581"/>
                </a:lnTo>
                <a:lnTo>
                  <a:pt x="2334767" y="83184"/>
                </a:lnTo>
                <a:lnTo>
                  <a:pt x="2331847" y="81915"/>
                </a:lnTo>
                <a:lnTo>
                  <a:pt x="2329561" y="80644"/>
                </a:lnTo>
                <a:lnTo>
                  <a:pt x="2327148" y="79375"/>
                </a:lnTo>
                <a:lnTo>
                  <a:pt x="2325242" y="78105"/>
                </a:lnTo>
                <a:lnTo>
                  <a:pt x="2322322" y="75437"/>
                </a:lnTo>
                <a:lnTo>
                  <a:pt x="2321179" y="74040"/>
                </a:lnTo>
                <a:lnTo>
                  <a:pt x="2320543" y="72390"/>
                </a:lnTo>
                <a:lnTo>
                  <a:pt x="2319781" y="70738"/>
                </a:lnTo>
                <a:lnTo>
                  <a:pt x="2319528" y="68706"/>
                </a:lnTo>
                <a:lnTo>
                  <a:pt x="2319528" y="64388"/>
                </a:lnTo>
                <a:lnTo>
                  <a:pt x="2335276" y="52069"/>
                </a:lnTo>
                <a:lnTo>
                  <a:pt x="2359660" y="52069"/>
                </a:lnTo>
                <a:lnTo>
                  <a:pt x="2359660" y="46736"/>
                </a:lnTo>
                <a:lnTo>
                  <a:pt x="2353944" y="43815"/>
                </a:lnTo>
                <a:lnTo>
                  <a:pt x="2347214" y="42418"/>
                </a:lnTo>
                <a:close/>
              </a:path>
              <a:path w="4100195" h="174625">
                <a:moveTo>
                  <a:pt x="2359660" y="52069"/>
                </a:moveTo>
                <a:lnTo>
                  <a:pt x="2345816" y="52069"/>
                </a:lnTo>
                <a:lnTo>
                  <a:pt x="2353055" y="54228"/>
                </a:lnTo>
                <a:lnTo>
                  <a:pt x="2359660" y="58546"/>
                </a:lnTo>
                <a:lnTo>
                  <a:pt x="2359660" y="52069"/>
                </a:lnTo>
                <a:close/>
              </a:path>
              <a:path w="4100195" h="174625">
                <a:moveTo>
                  <a:pt x="2020697" y="44577"/>
                </a:moveTo>
                <a:lnTo>
                  <a:pt x="2009521" y="44577"/>
                </a:lnTo>
                <a:lnTo>
                  <a:pt x="2009521" y="133731"/>
                </a:lnTo>
                <a:lnTo>
                  <a:pt x="2020697" y="133731"/>
                </a:lnTo>
                <a:lnTo>
                  <a:pt x="2020712" y="77850"/>
                </a:lnTo>
                <a:lnTo>
                  <a:pt x="2021204" y="73913"/>
                </a:lnTo>
                <a:lnTo>
                  <a:pt x="2022475" y="70103"/>
                </a:lnTo>
                <a:lnTo>
                  <a:pt x="2023617" y="66421"/>
                </a:lnTo>
                <a:lnTo>
                  <a:pt x="2025268" y="63246"/>
                </a:lnTo>
                <a:lnTo>
                  <a:pt x="2027427" y="60578"/>
                </a:lnTo>
                <a:lnTo>
                  <a:pt x="2028685" y="58928"/>
                </a:lnTo>
                <a:lnTo>
                  <a:pt x="2020697" y="58928"/>
                </a:lnTo>
                <a:lnTo>
                  <a:pt x="2020697" y="44577"/>
                </a:lnTo>
                <a:close/>
              </a:path>
              <a:path w="4100195" h="174625">
                <a:moveTo>
                  <a:pt x="2069210" y="52069"/>
                </a:moveTo>
                <a:lnTo>
                  <a:pt x="2044064" y="52069"/>
                </a:lnTo>
                <a:lnTo>
                  <a:pt x="2053472" y="53830"/>
                </a:lnTo>
                <a:lnTo>
                  <a:pt x="2060178" y="59102"/>
                </a:lnTo>
                <a:lnTo>
                  <a:pt x="2064192" y="67875"/>
                </a:lnTo>
                <a:lnTo>
                  <a:pt x="2065527" y="80137"/>
                </a:lnTo>
                <a:lnTo>
                  <a:pt x="2065527" y="133731"/>
                </a:lnTo>
                <a:lnTo>
                  <a:pt x="2076703" y="133731"/>
                </a:lnTo>
                <a:lnTo>
                  <a:pt x="2076703" y="77850"/>
                </a:lnTo>
                <a:lnTo>
                  <a:pt x="2077339" y="73913"/>
                </a:lnTo>
                <a:lnTo>
                  <a:pt x="2078654" y="70103"/>
                </a:lnTo>
                <a:lnTo>
                  <a:pt x="2079878" y="66675"/>
                </a:lnTo>
                <a:lnTo>
                  <a:pt x="2081529" y="63500"/>
                </a:lnTo>
                <a:lnTo>
                  <a:pt x="2082805" y="61849"/>
                </a:lnTo>
                <a:lnTo>
                  <a:pt x="2074164" y="61849"/>
                </a:lnTo>
                <a:lnTo>
                  <a:pt x="2073220" y="58928"/>
                </a:lnTo>
                <a:lnTo>
                  <a:pt x="2072131" y="56387"/>
                </a:lnTo>
                <a:lnTo>
                  <a:pt x="2070311" y="53721"/>
                </a:lnTo>
                <a:lnTo>
                  <a:pt x="2069210" y="52069"/>
                </a:lnTo>
                <a:close/>
              </a:path>
              <a:path w="4100195" h="174625">
                <a:moveTo>
                  <a:pt x="2125670" y="52069"/>
                </a:moveTo>
                <a:lnTo>
                  <a:pt x="2104263" y="52069"/>
                </a:lnTo>
                <a:lnTo>
                  <a:pt x="2107438" y="52578"/>
                </a:lnTo>
                <a:lnTo>
                  <a:pt x="2109978" y="53721"/>
                </a:lnTo>
                <a:lnTo>
                  <a:pt x="2121535" y="75946"/>
                </a:lnTo>
                <a:lnTo>
                  <a:pt x="2121535" y="133731"/>
                </a:lnTo>
                <a:lnTo>
                  <a:pt x="2132711" y="133731"/>
                </a:lnTo>
                <a:lnTo>
                  <a:pt x="2132622" y="77850"/>
                </a:lnTo>
                <a:lnTo>
                  <a:pt x="2130877" y="62777"/>
                </a:lnTo>
                <a:lnTo>
                  <a:pt x="2125670" y="52069"/>
                </a:lnTo>
                <a:close/>
              </a:path>
              <a:path w="4100195" h="174625">
                <a:moveTo>
                  <a:pt x="2103374" y="42418"/>
                </a:moveTo>
                <a:lnTo>
                  <a:pt x="2097024" y="42418"/>
                </a:lnTo>
                <a:lnTo>
                  <a:pt x="2091309" y="44068"/>
                </a:lnTo>
                <a:lnTo>
                  <a:pt x="2086355" y="47371"/>
                </a:lnTo>
                <a:lnTo>
                  <a:pt x="2081276" y="50672"/>
                </a:lnTo>
                <a:lnTo>
                  <a:pt x="2077212" y="55499"/>
                </a:lnTo>
                <a:lnTo>
                  <a:pt x="2074164" y="61849"/>
                </a:lnTo>
                <a:lnTo>
                  <a:pt x="2082805" y="61849"/>
                </a:lnTo>
                <a:lnTo>
                  <a:pt x="2083791" y="60578"/>
                </a:lnTo>
                <a:lnTo>
                  <a:pt x="2085848" y="58038"/>
                </a:lnTo>
                <a:lnTo>
                  <a:pt x="2088388" y="55880"/>
                </a:lnTo>
                <a:lnTo>
                  <a:pt x="2094229" y="52831"/>
                </a:lnTo>
                <a:lnTo>
                  <a:pt x="2097278" y="52069"/>
                </a:lnTo>
                <a:lnTo>
                  <a:pt x="2125670" y="52069"/>
                </a:lnTo>
                <a:lnTo>
                  <a:pt x="2125376" y="51466"/>
                </a:lnTo>
                <a:lnTo>
                  <a:pt x="2116208" y="44680"/>
                </a:lnTo>
                <a:lnTo>
                  <a:pt x="2103374" y="42418"/>
                </a:lnTo>
                <a:close/>
              </a:path>
              <a:path w="4100195" h="174625">
                <a:moveTo>
                  <a:pt x="2051557" y="42418"/>
                </a:moveTo>
                <a:lnTo>
                  <a:pt x="2048382" y="42418"/>
                </a:lnTo>
                <a:lnTo>
                  <a:pt x="2039953" y="43443"/>
                </a:lnTo>
                <a:lnTo>
                  <a:pt x="2032571" y="46529"/>
                </a:lnTo>
                <a:lnTo>
                  <a:pt x="2026235" y="51688"/>
                </a:lnTo>
                <a:lnTo>
                  <a:pt x="2020951" y="58928"/>
                </a:lnTo>
                <a:lnTo>
                  <a:pt x="2028685" y="58928"/>
                </a:lnTo>
                <a:lnTo>
                  <a:pt x="2029460" y="57912"/>
                </a:lnTo>
                <a:lnTo>
                  <a:pt x="2032000" y="55753"/>
                </a:lnTo>
                <a:lnTo>
                  <a:pt x="2034793" y="54356"/>
                </a:lnTo>
                <a:lnTo>
                  <a:pt x="2037714" y="52831"/>
                </a:lnTo>
                <a:lnTo>
                  <a:pt x="2040763" y="52069"/>
                </a:lnTo>
                <a:lnTo>
                  <a:pt x="2069210" y="52069"/>
                </a:lnTo>
                <a:lnTo>
                  <a:pt x="2068955" y="51687"/>
                </a:lnTo>
                <a:lnTo>
                  <a:pt x="2067052" y="49530"/>
                </a:lnTo>
                <a:lnTo>
                  <a:pt x="2064765" y="47878"/>
                </a:lnTo>
                <a:lnTo>
                  <a:pt x="2062606" y="46100"/>
                </a:lnTo>
                <a:lnTo>
                  <a:pt x="2060066" y="44831"/>
                </a:lnTo>
                <a:lnTo>
                  <a:pt x="2057273" y="43815"/>
                </a:lnTo>
                <a:lnTo>
                  <a:pt x="2054478" y="42925"/>
                </a:lnTo>
                <a:lnTo>
                  <a:pt x="2051557" y="42418"/>
                </a:lnTo>
                <a:close/>
              </a:path>
              <a:path w="4100195" h="174625">
                <a:moveTo>
                  <a:pt x="1716404" y="117602"/>
                </a:moveTo>
                <a:lnTo>
                  <a:pt x="1716404" y="130047"/>
                </a:lnTo>
                <a:lnTo>
                  <a:pt x="1722627" y="133858"/>
                </a:lnTo>
                <a:lnTo>
                  <a:pt x="1730121" y="135762"/>
                </a:lnTo>
                <a:lnTo>
                  <a:pt x="1743837" y="135762"/>
                </a:lnTo>
                <a:lnTo>
                  <a:pt x="1766062" y="126237"/>
                </a:lnTo>
                <a:lnTo>
                  <a:pt x="1738502" y="126237"/>
                </a:lnTo>
                <a:lnTo>
                  <a:pt x="1736471" y="125984"/>
                </a:lnTo>
                <a:lnTo>
                  <a:pt x="1721865" y="121158"/>
                </a:lnTo>
                <a:lnTo>
                  <a:pt x="1719961" y="120141"/>
                </a:lnTo>
                <a:lnTo>
                  <a:pt x="1718055" y="118999"/>
                </a:lnTo>
                <a:lnTo>
                  <a:pt x="1716404" y="117602"/>
                </a:lnTo>
                <a:close/>
              </a:path>
              <a:path w="4100195" h="174625">
                <a:moveTo>
                  <a:pt x="1755902" y="42418"/>
                </a:moveTo>
                <a:lnTo>
                  <a:pt x="1743964" y="42418"/>
                </a:lnTo>
                <a:lnTo>
                  <a:pt x="1740027" y="43053"/>
                </a:lnTo>
                <a:lnTo>
                  <a:pt x="1716659" y="63500"/>
                </a:lnTo>
                <a:lnTo>
                  <a:pt x="1716682" y="70738"/>
                </a:lnTo>
                <a:lnTo>
                  <a:pt x="1717166" y="73406"/>
                </a:lnTo>
                <a:lnTo>
                  <a:pt x="1718944" y="78231"/>
                </a:lnTo>
                <a:lnTo>
                  <a:pt x="1720468" y="80518"/>
                </a:lnTo>
                <a:lnTo>
                  <a:pt x="1722374" y="82550"/>
                </a:lnTo>
                <a:lnTo>
                  <a:pt x="1724278" y="84709"/>
                </a:lnTo>
                <a:lnTo>
                  <a:pt x="1726691" y="86613"/>
                </a:lnTo>
                <a:lnTo>
                  <a:pt x="1729613" y="88265"/>
                </a:lnTo>
                <a:lnTo>
                  <a:pt x="1732661" y="90043"/>
                </a:lnTo>
                <a:lnTo>
                  <a:pt x="1736216" y="91821"/>
                </a:lnTo>
                <a:lnTo>
                  <a:pt x="1746123" y="95884"/>
                </a:lnTo>
                <a:lnTo>
                  <a:pt x="1748536" y="97155"/>
                </a:lnTo>
                <a:lnTo>
                  <a:pt x="1760219" y="109093"/>
                </a:lnTo>
                <a:lnTo>
                  <a:pt x="1760219" y="121158"/>
                </a:lnTo>
                <a:lnTo>
                  <a:pt x="1753615" y="126237"/>
                </a:lnTo>
                <a:lnTo>
                  <a:pt x="1766062" y="126237"/>
                </a:lnTo>
                <a:lnTo>
                  <a:pt x="1767586" y="124459"/>
                </a:lnTo>
                <a:lnTo>
                  <a:pt x="1770888" y="118109"/>
                </a:lnTo>
                <a:lnTo>
                  <a:pt x="1771650" y="114553"/>
                </a:lnTo>
                <a:lnTo>
                  <a:pt x="1771615" y="107061"/>
                </a:lnTo>
                <a:lnTo>
                  <a:pt x="1765680" y="95377"/>
                </a:lnTo>
                <a:lnTo>
                  <a:pt x="1763649" y="93344"/>
                </a:lnTo>
                <a:lnTo>
                  <a:pt x="1761109" y="91440"/>
                </a:lnTo>
                <a:lnTo>
                  <a:pt x="1757934" y="89788"/>
                </a:lnTo>
                <a:lnTo>
                  <a:pt x="1754759" y="88011"/>
                </a:lnTo>
                <a:lnTo>
                  <a:pt x="1751076" y="86359"/>
                </a:lnTo>
                <a:lnTo>
                  <a:pt x="1746757" y="84581"/>
                </a:lnTo>
                <a:lnTo>
                  <a:pt x="1743455" y="83184"/>
                </a:lnTo>
                <a:lnTo>
                  <a:pt x="1740535" y="81915"/>
                </a:lnTo>
                <a:lnTo>
                  <a:pt x="1738249" y="80644"/>
                </a:lnTo>
                <a:lnTo>
                  <a:pt x="1735836" y="79375"/>
                </a:lnTo>
                <a:lnTo>
                  <a:pt x="1733930" y="78105"/>
                </a:lnTo>
                <a:lnTo>
                  <a:pt x="1731010" y="75437"/>
                </a:lnTo>
                <a:lnTo>
                  <a:pt x="1729866" y="74040"/>
                </a:lnTo>
                <a:lnTo>
                  <a:pt x="1729231" y="72390"/>
                </a:lnTo>
                <a:lnTo>
                  <a:pt x="1728469" y="70738"/>
                </a:lnTo>
                <a:lnTo>
                  <a:pt x="1728215" y="68706"/>
                </a:lnTo>
                <a:lnTo>
                  <a:pt x="1728215" y="64388"/>
                </a:lnTo>
                <a:lnTo>
                  <a:pt x="1743964" y="52069"/>
                </a:lnTo>
                <a:lnTo>
                  <a:pt x="1768348" y="52069"/>
                </a:lnTo>
                <a:lnTo>
                  <a:pt x="1768348" y="46736"/>
                </a:lnTo>
                <a:lnTo>
                  <a:pt x="1762632" y="43815"/>
                </a:lnTo>
                <a:lnTo>
                  <a:pt x="1755902" y="42418"/>
                </a:lnTo>
                <a:close/>
              </a:path>
              <a:path w="4100195" h="174625">
                <a:moveTo>
                  <a:pt x="1768348" y="52069"/>
                </a:moveTo>
                <a:lnTo>
                  <a:pt x="1754504" y="52069"/>
                </a:lnTo>
                <a:lnTo>
                  <a:pt x="1761743" y="54228"/>
                </a:lnTo>
                <a:lnTo>
                  <a:pt x="1768348" y="58546"/>
                </a:lnTo>
                <a:lnTo>
                  <a:pt x="1768348" y="52069"/>
                </a:lnTo>
                <a:close/>
              </a:path>
              <a:path w="4100195" h="174625">
                <a:moveTo>
                  <a:pt x="1635125" y="44577"/>
                </a:moveTo>
                <a:lnTo>
                  <a:pt x="1623949" y="44577"/>
                </a:lnTo>
                <a:lnTo>
                  <a:pt x="1623949" y="133731"/>
                </a:lnTo>
                <a:lnTo>
                  <a:pt x="1635125" y="133731"/>
                </a:lnTo>
                <a:lnTo>
                  <a:pt x="1635125" y="78359"/>
                </a:lnTo>
                <a:lnTo>
                  <a:pt x="1635760" y="74294"/>
                </a:lnTo>
                <a:lnTo>
                  <a:pt x="1637156" y="70484"/>
                </a:lnTo>
                <a:lnTo>
                  <a:pt x="1638427" y="66802"/>
                </a:lnTo>
                <a:lnTo>
                  <a:pt x="1640331" y="63500"/>
                </a:lnTo>
                <a:lnTo>
                  <a:pt x="1642744" y="60833"/>
                </a:lnTo>
                <a:lnTo>
                  <a:pt x="1643403" y="60071"/>
                </a:lnTo>
                <a:lnTo>
                  <a:pt x="1635125" y="60071"/>
                </a:lnTo>
                <a:lnTo>
                  <a:pt x="1635125" y="44577"/>
                </a:lnTo>
                <a:close/>
              </a:path>
              <a:path w="4100195" h="174625">
                <a:moveTo>
                  <a:pt x="1687656" y="52069"/>
                </a:moveTo>
                <a:lnTo>
                  <a:pt x="1662176" y="52069"/>
                </a:lnTo>
                <a:lnTo>
                  <a:pt x="1671770" y="53953"/>
                </a:lnTo>
                <a:lnTo>
                  <a:pt x="1678638" y="59610"/>
                </a:lnTo>
                <a:lnTo>
                  <a:pt x="1682767" y="69054"/>
                </a:lnTo>
                <a:lnTo>
                  <a:pt x="1684147" y="82296"/>
                </a:lnTo>
                <a:lnTo>
                  <a:pt x="1684147" y="133731"/>
                </a:lnTo>
                <a:lnTo>
                  <a:pt x="1695196" y="133731"/>
                </a:lnTo>
                <a:lnTo>
                  <a:pt x="1695138" y="78359"/>
                </a:lnTo>
                <a:lnTo>
                  <a:pt x="1694719" y="70945"/>
                </a:lnTo>
                <a:lnTo>
                  <a:pt x="1693267" y="63500"/>
                </a:lnTo>
                <a:lnTo>
                  <a:pt x="1690909" y="57229"/>
                </a:lnTo>
                <a:lnTo>
                  <a:pt x="1687656" y="52069"/>
                </a:lnTo>
                <a:close/>
              </a:path>
              <a:path w="4100195" h="174625">
                <a:moveTo>
                  <a:pt x="1675002" y="42418"/>
                </a:moveTo>
                <a:lnTo>
                  <a:pt x="1665351" y="42418"/>
                </a:lnTo>
                <a:lnTo>
                  <a:pt x="1655970" y="43515"/>
                </a:lnTo>
                <a:lnTo>
                  <a:pt x="1647840" y="46815"/>
                </a:lnTo>
                <a:lnTo>
                  <a:pt x="1640972" y="52329"/>
                </a:lnTo>
                <a:lnTo>
                  <a:pt x="1635378" y="60071"/>
                </a:lnTo>
                <a:lnTo>
                  <a:pt x="1643403" y="60071"/>
                </a:lnTo>
                <a:lnTo>
                  <a:pt x="1645157" y="58038"/>
                </a:lnTo>
                <a:lnTo>
                  <a:pt x="1648078" y="55880"/>
                </a:lnTo>
                <a:lnTo>
                  <a:pt x="1654682" y="52831"/>
                </a:lnTo>
                <a:lnTo>
                  <a:pt x="1658239" y="52069"/>
                </a:lnTo>
                <a:lnTo>
                  <a:pt x="1687656" y="52069"/>
                </a:lnTo>
                <a:lnTo>
                  <a:pt x="1682496" y="45593"/>
                </a:lnTo>
                <a:lnTo>
                  <a:pt x="1675002" y="42418"/>
                </a:lnTo>
                <a:close/>
              </a:path>
              <a:path w="4100195" h="174625">
                <a:moveTo>
                  <a:pt x="1289685" y="117602"/>
                </a:moveTo>
                <a:lnTo>
                  <a:pt x="1289685" y="130047"/>
                </a:lnTo>
                <a:lnTo>
                  <a:pt x="1295907" y="133858"/>
                </a:lnTo>
                <a:lnTo>
                  <a:pt x="1303401" y="135762"/>
                </a:lnTo>
                <a:lnTo>
                  <a:pt x="1317116" y="135762"/>
                </a:lnTo>
                <a:lnTo>
                  <a:pt x="1339341" y="126237"/>
                </a:lnTo>
                <a:lnTo>
                  <a:pt x="1311782" y="126237"/>
                </a:lnTo>
                <a:lnTo>
                  <a:pt x="1309751" y="125984"/>
                </a:lnTo>
                <a:lnTo>
                  <a:pt x="1295146" y="121158"/>
                </a:lnTo>
                <a:lnTo>
                  <a:pt x="1293240" y="120141"/>
                </a:lnTo>
                <a:lnTo>
                  <a:pt x="1291336" y="118999"/>
                </a:lnTo>
                <a:lnTo>
                  <a:pt x="1289685" y="117602"/>
                </a:lnTo>
                <a:close/>
              </a:path>
              <a:path w="4100195" h="174625">
                <a:moveTo>
                  <a:pt x="1329181" y="42418"/>
                </a:moveTo>
                <a:lnTo>
                  <a:pt x="1317243" y="42418"/>
                </a:lnTo>
                <a:lnTo>
                  <a:pt x="1313306" y="43053"/>
                </a:lnTo>
                <a:lnTo>
                  <a:pt x="1289939" y="63500"/>
                </a:lnTo>
                <a:lnTo>
                  <a:pt x="1289962" y="70738"/>
                </a:lnTo>
                <a:lnTo>
                  <a:pt x="1290447" y="73406"/>
                </a:lnTo>
                <a:lnTo>
                  <a:pt x="1292225" y="78231"/>
                </a:lnTo>
                <a:lnTo>
                  <a:pt x="1293749" y="80518"/>
                </a:lnTo>
                <a:lnTo>
                  <a:pt x="1295653" y="82550"/>
                </a:lnTo>
                <a:lnTo>
                  <a:pt x="1297559" y="84709"/>
                </a:lnTo>
                <a:lnTo>
                  <a:pt x="1299972" y="86613"/>
                </a:lnTo>
                <a:lnTo>
                  <a:pt x="1302892" y="88265"/>
                </a:lnTo>
                <a:lnTo>
                  <a:pt x="1305940" y="90043"/>
                </a:lnTo>
                <a:lnTo>
                  <a:pt x="1309497" y="91821"/>
                </a:lnTo>
                <a:lnTo>
                  <a:pt x="1319402" y="95884"/>
                </a:lnTo>
                <a:lnTo>
                  <a:pt x="1321815" y="97155"/>
                </a:lnTo>
                <a:lnTo>
                  <a:pt x="1333500" y="109093"/>
                </a:lnTo>
                <a:lnTo>
                  <a:pt x="1333500" y="121158"/>
                </a:lnTo>
                <a:lnTo>
                  <a:pt x="1326896" y="126237"/>
                </a:lnTo>
                <a:lnTo>
                  <a:pt x="1339341" y="126237"/>
                </a:lnTo>
                <a:lnTo>
                  <a:pt x="1340865" y="124459"/>
                </a:lnTo>
                <a:lnTo>
                  <a:pt x="1344167" y="118109"/>
                </a:lnTo>
                <a:lnTo>
                  <a:pt x="1344929" y="114553"/>
                </a:lnTo>
                <a:lnTo>
                  <a:pt x="1344895" y="107061"/>
                </a:lnTo>
                <a:lnTo>
                  <a:pt x="1338961" y="95377"/>
                </a:lnTo>
                <a:lnTo>
                  <a:pt x="1336928" y="93344"/>
                </a:lnTo>
                <a:lnTo>
                  <a:pt x="1334389" y="91440"/>
                </a:lnTo>
                <a:lnTo>
                  <a:pt x="1331214" y="89788"/>
                </a:lnTo>
                <a:lnTo>
                  <a:pt x="1328039" y="88011"/>
                </a:lnTo>
                <a:lnTo>
                  <a:pt x="1324355" y="86359"/>
                </a:lnTo>
                <a:lnTo>
                  <a:pt x="1320038" y="84581"/>
                </a:lnTo>
                <a:lnTo>
                  <a:pt x="1316736" y="83184"/>
                </a:lnTo>
                <a:lnTo>
                  <a:pt x="1313814" y="81915"/>
                </a:lnTo>
                <a:lnTo>
                  <a:pt x="1311528" y="80644"/>
                </a:lnTo>
                <a:lnTo>
                  <a:pt x="1309115" y="79375"/>
                </a:lnTo>
                <a:lnTo>
                  <a:pt x="1307211" y="78105"/>
                </a:lnTo>
                <a:lnTo>
                  <a:pt x="1304289" y="75437"/>
                </a:lnTo>
                <a:lnTo>
                  <a:pt x="1303147" y="74040"/>
                </a:lnTo>
                <a:lnTo>
                  <a:pt x="1302512" y="72390"/>
                </a:lnTo>
                <a:lnTo>
                  <a:pt x="1301750" y="70738"/>
                </a:lnTo>
                <a:lnTo>
                  <a:pt x="1301496" y="68706"/>
                </a:lnTo>
                <a:lnTo>
                  <a:pt x="1301496" y="64388"/>
                </a:lnTo>
                <a:lnTo>
                  <a:pt x="1317243" y="52069"/>
                </a:lnTo>
                <a:lnTo>
                  <a:pt x="1341627" y="52069"/>
                </a:lnTo>
                <a:lnTo>
                  <a:pt x="1341627" y="46736"/>
                </a:lnTo>
                <a:lnTo>
                  <a:pt x="1335913" y="43815"/>
                </a:lnTo>
                <a:lnTo>
                  <a:pt x="1329181" y="42418"/>
                </a:lnTo>
                <a:close/>
              </a:path>
              <a:path w="4100195" h="174625">
                <a:moveTo>
                  <a:pt x="1341627" y="52069"/>
                </a:moveTo>
                <a:lnTo>
                  <a:pt x="1327785" y="52069"/>
                </a:lnTo>
                <a:lnTo>
                  <a:pt x="1335024" y="54228"/>
                </a:lnTo>
                <a:lnTo>
                  <a:pt x="1341627" y="58546"/>
                </a:lnTo>
                <a:lnTo>
                  <a:pt x="1341627" y="52069"/>
                </a:lnTo>
                <a:close/>
              </a:path>
              <a:path w="4100195" h="174625">
                <a:moveTo>
                  <a:pt x="1079372" y="117602"/>
                </a:moveTo>
                <a:lnTo>
                  <a:pt x="1079372" y="130047"/>
                </a:lnTo>
                <a:lnTo>
                  <a:pt x="1085595" y="133858"/>
                </a:lnTo>
                <a:lnTo>
                  <a:pt x="1093089" y="135762"/>
                </a:lnTo>
                <a:lnTo>
                  <a:pt x="1106804" y="135762"/>
                </a:lnTo>
                <a:lnTo>
                  <a:pt x="1129029" y="126237"/>
                </a:lnTo>
                <a:lnTo>
                  <a:pt x="1101471" y="126237"/>
                </a:lnTo>
                <a:lnTo>
                  <a:pt x="1099439" y="125984"/>
                </a:lnTo>
                <a:lnTo>
                  <a:pt x="1084833" y="121158"/>
                </a:lnTo>
                <a:lnTo>
                  <a:pt x="1082928" y="120141"/>
                </a:lnTo>
                <a:lnTo>
                  <a:pt x="1081024" y="118999"/>
                </a:lnTo>
                <a:lnTo>
                  <a:pt x="1079372" y="117602"/>
                </a:lnTo>
                <a:close/>
              </a:path>
              <a:path w="4100195" h="174625">
                <a:moveTo>
                  <a:pt x="1118869" y="42418"/>
                </a:moveTo>
                <a:lnTo>
                  <a:pt x="1106931" y="42418"/>
                </a:lnTo>
                <a:lnTo>
                  <a:pt x="1102994" y="43053"/>
                </a:lnTo>
                <a:lnTo>
                  <a:pt x="1079627" y="63500"/>
                </a:lnTo>
                <a:lnTo>
                  <a:pt x="1079650" y="70738"/>
                </a:lnTo>
                <a:lnTo>
                  <a:pt x="1080134" y="73406"/>
                </a:lnTo>
                <a:lnTo>
                  <a:pt x="1081913" y="78231"/>
                </a:lnTo>
                <a:lnTo>
                  <a:pt x="1083437" y="80518"/>
                </a:lnTo>
                <a:lnTo>
                  <a:pt x="1085341" y="82550"/>
                </a:lnTo>
                <a:lnTo>
                  <a:pt x="1087247" y="84709"/>
                </a:lnTo>
                <a:lnTo>
                  <a:pt x="1089660" y="86613"/>
                </a:lnTo>
                <a:lnTo>
                  <a:pt x="1092580" y="88265"/>
                </a:lnTo>
                <a:lnTo>
                  <a:pt x="1095628" y="90043"/>
                </a:lnTo>
                <a:lnTo>
                  <a:pt x="1099185" y="91821"/>
                </a:lnTo>
                <a:lnTo>
                  <a:pt x="1109090" y="95884"/>
                </a:lnTo>
                <a:lnTo>
                  <a:pt x="1111503" y="97155"/>
                </a:lnTo>
                <a:lnTo>
                  <a:pt x="1123188" y="109093"/>
                </a:lnTo>
                <a:lnTo>
                  <a:pt x="1123188" y="121158"/>
                </a:lnTo>
                <a:lnTo>
                  <a:pt x="1116584" y="126237"/>
                </a:lnTo>
                <a:lnTo>
                  <a:pt x="1129029" y="126237"/>
                </a:lnTo>
                <a:lnTo>
                  <a:pt x="1130553" y="124459"/>
                </a:lnTo>
                <a:lnTo>
                  <a:pt x="1133855" y="118109"/>
                </a:lnTo>
                <a:lnTo>
                  <a:pt x="1134617" y="114553"/>
                </a:lnTo>
                <a:lnTo>
                  <a:pt x="1134583" y="107061"/>
                </a:lnTo>
                <a:lnTo>
                  <a:pt x="1128649" y="95377"/>
                </a:lnTo>
                <a:lnTo>
                  <a:pt x="1126616" y="93344"/>
                </a:lnTo>
                <a:lnTo>
                  <a:pt x="1124077" y="91440"/>
                </a:lnTo>
                <a:lnTo>
                  <a:pt x="1120902" y="89788"/>
                </a:lnTo>
                <a:lnTo>
                  <a:pt x="1117727" y="88011"/>
                </a:lnTo>
                <a:lnTo>
                  <a:pt x="1114043" y="86359"/>
                </a:lnTo>
                <a:lnTo>
                  <a:pt x="1109726" y="84581"/>
                </a:lnTo>
                <a:lnTo>
                  <a:pt x="1106424" y="83184"/>
                </a:lnTo>
                <a:lnTo>
                  <a:pt x="1103502" y="81915"/>
                </a:lnTo>
                <a:lnTo>
                  <a:pt x="1101216" y="80644"/>
                </a:lnTo>
                <a:lnTo>
                  <a:pt x="1098803" y="79375"/>
                </a:lnTo>
                <a:lnTo>
                  <a:pt x="1096899" y="78105"/>
                </a:lnTo>
                <a:lnTo>
                  <a:pt x="1093977" y="75437"/>
                </a:lnTo>
                <a:lnTo>
                  <a:pt x="1092835" y="74040"/>
                </a:lnTo>
                <a:lnTo>
                  <a:pt x="1092200" y="72390"/>
                </a:lnTo>
                <a:lnTo>
                  <a:pt x="1091438" y="70738"/>
                </a:lnTo>
                <a:lnTo>
                  <a:pt x="1091184" y="68706"/>
                </a:lnTo>
                <a:lnTo>
                  <a:pt x="1091184" y="64388"/>
                </a:lnTo>
                <a:lnTo>
                  <a:pt x="1106931" y="52069"/>
                </a:lnTo>
                <a:lnTo>
                  <a:pt x="1131315" y="52069"/>
                </a:lnTo>
                <a:lnTo>
                  <a:pt x="1131315" y="46736"/>
                </a:lnTo>
                <a:lnTo>
                  <a:pt x="1125601" y="43815"/>
                </a:lnTo>
                <a:lnTo>
                  <a:pt x="1118869" y="42418"/>
                </a:lnTo>
                <a:close/>
              </a:path>
              <a:path w="4100195" h="174625">
                <a:moveTo>
                  <a:pt x="1131315" y="52069"/>
                </a:moveTo>
                <a:lnTo>
                  <a:pt x="1117473" y="52069"/>
                </a:lnTo>
                <a:lnTo>
                  <a:pt x="1124712" y="54228"/>
                </a:lnTo>
                <a:lnTo>
                  <a:pt x="1131315" y="58546"/>
                </a:lnTo>
                <a:lnTo>
                  <a:pt x="1131315" y="52069"/>
                </a:lnTo>
                <a:close/>
              </a:path>
              <a:path w="4100195" h="174625">
                <a:moveTo>
                  <a:pt x="610996" y="44577"/>
                </a:moveTo>
                <a:lnTo>
                  <a:pt x="599820" y="44577"/>
                </a:lnTo>
                <a:lnTo>
                  <a:pt x="599820" y="133731"/>
                </a:lnTo>
                <a:lnTo>
                  <a:pt x="610996" y="133731"/>
                </a:lnTo>
                <a:lnTo>
                  <a:pt x="611012" y="77850"/>
                </a:lnTo>
                <a:lnTo>
                  <a:pt x="611504" y="73913"/>
                </a:lnTo>
                <a:lnTo>
                  <a:pt x="612775" y="70103"/>
                </a:lnTo>
                <a:lnTo>
                  <a:pt x="613918" y="66421"/>
                </a:lnTo>
                <a:lnTo>
                  <a:pt x="615569" y="63246"/>
                </a:lnTo>
                <a:lnTo>
                  <a:pt x="617727" y="60578"/>
                </a:lnTo>
                <a:lnTo>
                  <a:pt x="618985" y="58928"/>
                </a:lnTo>
                <a:lnTo>
                  <a:pt x="610996" y="58928"/>
                </a:lnTo>
                <a:lnTo>
                  <a:pt x="610996" y="44577"/>
                </a:lnTo>
                <a:close/>
              </a:path>
              <a:path w="4100195" h="174625">
                <a:moveTo>
                  <a:pt x="659511" y="52069"/>
                </a:moveTo>
                <a:lnTo>
                  <a:pt x="634364" y="52069"/>
                </a:lnTo>
                <a:lnTo>
                  <a:pt x="643772" y="53830"/>
                </a:lnTo>
                <a:lnTo>
                  <a:pt x="650478" y="59102"/>
                </a:lnTo>
                <a:lnTo>
                  <a:pt x="654492" y="67875"/>
                </a:lnTo>
                <a:lnTo>
                  <a:pt x="655827" y="80137"/>
                </a:lnTo>
                <a:lnTo>
                  <a:pt x="655827" y="133731"/>
                </a:lnTo>
                <a:lnTo>
                  <a:pt x="667003" y="133731"/>
                </a:lnTo>
                <a:lnTo>
                  <a:pt x="667003" y="77850"/>
                </a:lnTo>
                <a:lnTo>
                  <a:pt x="667638" y="73913"/>
                </a:lnTo>
                <a:lnTo>
                  <a:pt x="668954" y="70103"/>
                </a:lnTo>
                <a:lnTo>
                  <a:pt x="670178" y="66675"/>
                </a:lnTo>
                <a:lnTo>
                  <a:pt x="671829" y="63500"/>
                </a:lnTo>
                <a:lnTo>
                  <a:pt x="673105" y="61849"/>
                </a:lnTo>
                <a:lnTo>
                  <a:pt x="664463" y="61849"/>
                </a:lnTo>
                <a:lnTo>
                  <a:pt x="663520" y="58928"/>
                </a:lnTo>
                <a:lnTo>
                  <a:pt x="662432" y="56387"/>
                </a:lnTo>
                <a:lnTo>
                  <a:pt x="660611" y="53721"/>
                </a:lnTo>
                <a:lnTo>
                  <a:pt x="659511" y="52069"/>
                </a:lnTo>
                <a:close/>
              </a:path>
              <a:path w="4100195" h="174625">
                <a:moveTo>
                  <a:pt x="715970" y="52069"/>
                </a:moveTo>
                <a:lnTo>
                  <a:pt x="694563" y="52069"/>
                </a:lnTo>
                <a:lnTo>
                  <a:pt x="697738" y="52578"/>
                </a:lnTo>
                <a:lnTo>
                  <a:pt x="700277" y="53721"/>
                </a:lnTo>
                <a:lnTo>
                  <a:pt x="711834" y="75946"/>
                </a:lnTo>
                <a:lnTo>
                  <a:pt x="711834" y="133731"/>
                </a:lnTo>
                <a:lnTo>
                  <a:pt x="723010" y="133731"/>
                </a:lnTo>
                <a:lnTo>
                  <a:pt x="722922" y="77850"/>
                </a:lnTo>
                <a:lnTo>
                  <a:pt x="721177" y="62777"/>
                </a:lnTo>
                <a:lnTo>
                  <a:pt x="715970" y="52069"/>
                </a:lnTo>
                <a:close/>
              </a:path>
              <a:path w="4100195" h="174625">
                <a:moveTo>
                  <a:pt x="693674" y="42418"/>
                </a:moveTo>
                <a:lnTo>
                  <a:pt x="687324" y="42418"/>
                </a:lnTo>
                <a:lnTo>
                  <a:pt x="681608" y="44068"/>
                </a:lnTo>
                <a:lnTo>
                  <a:pt x="676656" y="47371"/>
                </a:lnTo>
                <a:lnTo>
                  <a:pt x="671576" y="50672"/>
                </a:lnTo>
                <a:lnTo>
                  <a:pt x="667512" y="55499"/>
                </a:lnTo>
                <a:lnTo>
                  <a:pt x="664463" y="61849"/>
                </a:lnTo>
                <a:lnTo>
                  <a:pt x="673105" y="61849"/>
                </a:lnTo>
                <a:lnTo>
                  <a:pt x="674091" y="60578"/>
                </a:lnTo>
                <a:lnTo>
                  <a:pt x="676147" y="58038"/>
                </a:lnTo>
                <a:lnTo>
                  <a:pt x="678688" y="55880"/>
                </a:lnTo>
                <a:lnTo>
                  <a:pt x="684529" y="52831"/>
                </a:lnTo>
                <a:lnTo>
                  <a:pt x="687577" y="52069"/>
                </a:lnTo>
                <a:lnTo>
                  <a:pt x="715970" y="52069"/>
                </a:lnTo>
                <a:lnTo>
                  <a:pt x="715676" y="51466"/>
                </a:lnTo>
                <a:lnTo>
                  <a:pt x="706508" y="44680"/>
                </a:lnTo>
                <a:lnTo>
                  <a:pt x="693674" y="42418"/>
                </a:lnTo>
                <a:close/>
              </a:path>
              <a:path w="4100195" h="174625">
                <a:moveTo>
                  <a:pt x="641857" y="42418"/>
                </a:moveTo>
                <a:lnTo>
                  <a:pt x="638682" y="42418"/>
                </a:lnTo>
                <a:lnTo>
                  <a:pt x="630253" y="43443"/>
                </a:lnTo>
                <a:lnTo>
                  <a:pt x="622871" y="46529"/>
                </a:lnTo>
                <a:lnTo>
                  <a:pt x="616535" y="51688"/>
                </a:lnTo>
                <a:lnTo>
                  <a:pt x="611251" y="58928"/>
                </a:lnTo>
                <a:lnTo>
                  <a:pt x="618985" y="58928"/>
                </a:lnTo>
                <a:lnTo>
                  <a:pt x="619759" y="57912"/>
                </a:lnTo>
                <a:lnTo>
                  <a:pt x="622300" y="55753"/>
                </a:lnTo>
                <a:lnTo>
                  <a:pt x="625094" y="54356"/>
                </a:lnTo>
                <a:lnTo>
                  <a:pt x="628014" y="52831"/>
                </a:lnTo>
                <a:lnTo>
                  <a:pt x="631063" y="52069"/>
                </a:lnTo>
                <a:lnTo>
                  <a:pt x="659511" y="52069"/>
                </a:lnTo>
                <a:lnTo>
                  <a:pt x="659255" y="51687"/>
                </a:lnTo>
                <a:lnTo>
                  <a:pt x="657351" y="49530"/>
                </a:lnTo>
                <a:lnTo>
                  <a:pt x="655065" y="47878"/>
                </a:lnTo>
                <a:lnTo>
                  <a:pt x="652907" y="46100"/>
                </a:lnTo>
                <a:lnTo>
                  <a:pt x="650366" y="44831"/>
                </a:lnTo>
                <a:lnTo>
                  <a:pt x="647572" y="43815"/>
                </a:lnTo>
                <a:lnTo>
                  <a:pt x="644778" y="42925"/>
                </a:lnTo>
                <a:lnTo>
                  <a:pt x="641857" y="42418"/>
                </a:lnTo>
                <a:close/>
              </a:path>
              <a:path w="4100195" h="174625">
                <a:moveTo>
                  <a:pt x="269620" y="44577"/>
                </a:moveTo>
                <a:lnTo>
                  <a:pt x="258444" y="44577"/>
                </a:lnTo>
                <a:lnTo>
                  <a:pt x="258444" y="133731"/>
                </a:lnTo>
                <a:lnTo>
                  <a:pt x="269620" y="133731"/>
                </a:lnTo>
                <a:lnTo>
                  <a:pt x="269620" y="78359"/>
                </a:lnTo>
                <a:lnTo>
                  <a:pt x="270256" y="74294"/>
                </a:lnTo>
                <a:lnTo>
                  <a:pt x="271652" y="70484"/>
                </a:lnTo>
                <a:lnTo>
                  <a:pt x="272922" y="66802"/>
                </a:lnTo>
                <a:lnTo>
                  <a:pt x="274827" y="63500"/>
                </a:lnTo>
                <a:lnTo>
                  <a:pt x="277240" y="60833"/>
                </a:lnTo>
                <a:lnTo>
                  <a:pt x="277899" y="60071"/>
                </a:lnTo>
                <a:lnTo>
                  <a:pt x="269620" y="60071"/>
                </a:lnTo>
                <a:lnTo>
                  <a:pt x="269620" y="44577"/>
                </a:lnTo>
                <a:close/>
              </a:path>
              <a:path w="4100195" h="174625">
                <a:moveTo>
                  <a:pt x="322152" y="52069"/>
                </a:moveTo>
                <a:lnTo>
                  <a:pt x="296671" y="52069"/>
                </a:lnTo>
                <a:lnTo>
                  <a:pt x="306266" y="53953"/>
                </a:lnTo>
                <a:lnTo>
                  <a:pt x="313134" y="59610"/>
                </a:lnTo>
                <a:lnTo>
                  <a:pt x="317263" y="69054"/>
                </a:lnTo>
                <a:lnTo>
                  <a:pt x="318643" y="82296"/>
                </a:lnTo>
                <a:lnTo>
                  <a:pt x="318643" y="133731"/>
                </a:lnTo>
                <a:lnTo>
                  <a:pt x="329691" y="133731"/>
                </a:lnTo>
                <a:lnTo>
                  <a:pt x="329634" y="78359"/>
                </a:lnTo>
                <a:lnTo>
                  <a:pt x="329215" y="70945"/>
                </a:lnTo>
                <a:lnTo>
                  <a:pt x="327763" y="63500"/>
                </a:lnTo>
                <a:lnTo>
                  <a:pt x="325405" y="57229"/>
                </a:lnTo>
                <a:lnTo>
                  <a:pt x="322152" y="52069"/>
                </a:lnTo>
                <a:close/>
              </a:path>
              <a:path w="4100195" h="174625">
                <a:moveTo>
                  <a:pt x="309499" y="42418"/>
                </a:moveTo>
                <a:lnTo>
                  <a:pt x="299846" y="42418"/>
                </a:lnTo>
                <a:lnTo>
                  <a:pt x="290466" y="43515"/>
                </a:lnTo>
                <a:lnTo>
                  <a:pt x="282336" y="46815"/>
                </a:lnTo>
                <a:lnTo>
                  <a:pt x="275468" y="52329"/>
                </a:lnTo>
                <a:lnTo>
                  <a:pt x="269875" y="60071"/>
                </a:lnTo>
                <a:lnTo>
                  <a:pt x="277899" y="60071"/>
                </a:lnTo>
                <a:lnTo>
                  <a:pt x="279653" y="58038"/>
                </a:lnTo>
                <a:lnTo>
                  <a:pt x="282575" y="55880"/>
                </a:lnTo>
                <a:lnTo>
                  <a:pt x="289178" y="52831"/>
                </a:lnTo>
                <a:lnTo>
                  <a:pt x="292734" y="52069"/>
                </a:lnTo>
                <a:lnTo>
                  <a:pt x="322152" y="52069"/>
                </a:lnTo>
                <a:lnTo>
                  <a:pt x="316991" y="45593"/>
                </a:lnTo>
                <a:lnTo>
                  <a:pt x="309499" y="42418"/>
                </a:lnTo>
                <a:close/>
              </a:path>
              <a:path w="4100195" h="174625">
                <a:moveTo>
                  <a:pt x="1432052" y="54228"/>
                </a:moveTo>
                <a:lnTo>
                  <a:pt x="1420876" y="54228"/>
                </a:lnTo>
                <a:lnTo>
                  <a:pt x="1420876" y="110616"/>
                </a:lnTo>
                <a:lnTo>
                  <a:pt x="1422213" y="121525"/>
                </a:lnTo>
                <a:lnTo>
                  <a:pt x="1426241" y="129301"/>
                </a:lnTo>
                <a:lnTo>
                  <a:pt x="1432984" y="133959"/>
                </a:lnTo>
                <a:lnTo>
                  <a:pt x="1442465" y="135509"/>
                </a:lnTo>
                <a:lnTo>
                  <a:pt x="1446911" y="135509"/>
                </a:lnTo>
                <a:lnTo>
                  <a:pt x="1451102" y="134493"/>
                </a:lnTo>
                <a:lnTo>
                  <a:pt x="1455039" y="132587"/>
                </a:lnTo>
                <a:lnTo>
                  <a:pt x="1455039" y="125984"/>
                </a:lnTo>
                <a:lnTo>
                  <a:pt x="1440306" y="125984"/>
                </a:lnTo>
                <a:lnTo>
                  <a:pt x="1436877" y="124587"/>
                </a:lnTo>
                <a:lnTo>
                  <a:pt x="1434973" y="121919"/>
                </a:lnTo>
                <a:lnTo>
                  <a:pt x="1432940" y="119253"/>
                </a:lnTo>
                <a:lnTo>
                  <a:pt x="1432052" y="114934"/>
                </a:lnTo>
                <a:lnTo>
                  <a:pt x="1432052" y="54228"/>
                </a:lnTo>
                <a:close/>
              </a:path>
              <a:path w="4100195" h="174625">
                <a:moveTo>
                  <a:pt x="1455039" y="122809"/>
                </a:moveTo>
                <a:lnTo>
                  <a:pt x="1451737" y="124840"/>
                </a:lnTo>
                <a:lnTo>
                  <a:pt x="1448435" y="125984"/>
                </a:lnTo>
                <a:lnTo>
                  <a:pt x="1455039" y="125984"/>
                </a:lnTo>
                <a:lnTo>
                  <a:pt x="1455039" y="122809"/>
                </a:lnTo>
                <a:close/>
              </a:path>
              <a:path w="4100195" h="174625">
                <a:moveTo>
                  <a:pt x="1455039" y="44577"/>
                </a:moveTo>
                <a:lnTo>
                  <a:pt x="1405127" y="44577"/>
                </a:lnTo>
                <a:lnTo>
                  <a:pt x="1405127" y="54228"/>
                </a:lnTo>
                <a:lnTo>
                  <a:pt x="1455039" y="54228"/>
                </a:lnTo>
                <a:lnTo>
                  <a:pt x="1455039" y="44577"/>
                </a:lnTo>
                <a:close/>
              </a:path>
              <a:path w="4100195" h="174625">
                <a:moveTo>
                  <a:pt x="1432052" y="18414"/>
                </a:moveTo>
                <a:lnTo>
                  <a:pt x="1420876" y="22098"/>
                </a:lnTo>
                <a:lnTo>
                  <a:pt x="1420876" y="44577"/>
                </a:lnTo>
                <a:lnTo>
                  <a:pt x="1432052" y="44577"/>
                </a:lnTo>
                <a:lnTo>
                  <a:pt x="1432052" y="18414"/>
                </a:lnTo>
                <a:close/>
              </a:path>
              <a:path w="4100195" h="174625">
                <a:moveTo>
                  <a:pt x="26924" y="54228"/>
                </a:moveTo>
                <a:lnTo>
                  <a:pt x="15747" y="54228"/>
                </a:lnTo>
                <a:lnTo>
                  <a:pt x="15747" y="110616"/>
                </a:lnTo>
                <a:lnTo>
                  <a:pt x="17085" y="121525"/>
                </a:lnTo>
                <a:lnTo>
                  <a:pt x="21113" y="129301"/>
                </a:lnTo>
                <a:lnTo>
                  <a:pt x="27856" y="133959"/>
                </a:lnTo>
                <a:lnTo>
                  <a:pt x="37337" y="135509"/>
                </a:lnTo>
                <a:lnTo>
                  <a:pt x="41782" y="135509"/>
                </a:lnTo>
                <a:lnTo>
                  <a:pt x="45974" y="134493"/>
                </a:lnTo>
                <a:lnTo>
                  <a:pt x="49910" y="132587"/>
                </a:lnTo>
                <a:lnTo>
                  <a:pt x="49910" y="125984"/>
                </a:lnTo>
                <a:lnTo>
                  <a:pt x="35178" y="125984"/>
                </a:lnTo>
                <a:lnTo>
                  <a:pt x="31750" y="124587"/>
                </a:lnTo>
                <a:lnTo>
                  <a:pt x="29844" y="121919"/>
                </a:lnTo>
                <a:lnTo>
                  <a:pt x="27812" y="119253"/>
                </a:lnTo>
                <a:lnTo>
                  <a:pt x="26924" y="114934"/>
                </a:lnTo>
                <a:lnTo>
                  <a:pt x="26924" y="54228"/>
                </a:lnTo>
                <a:close/>
              </a:path>
              <a:path w="4100195" h="174625">
                <a:moveTo>
                  <a:pt x="49910" y="122809"/>
                </a:moveTo>
                <a:lnTo>
                  <a:pt x="46608" y="124840"/>
                </a:lnTo>
                <a:lnTo>
                  <a:pt x="43306" y="125984"/>
                </a:lnTo>
                <a:lnTo>
                  <a:pt x="49910" y="125984"/>
                </a:lnTo>
                <a:lnTo>
                  <a:pt x="49910" y="122809"/>
                </a:lnTo>
                <a:close/>
              </a:path>
              <a:path w="4100195" h="174625">
                <a:moveTo>
                  <a:pt x="49910" y="44577"/>
                </a:moveTo>
                <a:lnTo>
                  <a:pt x="0" y="44577"/>
                </a:lnTo>
                <a:lnTo>
                  <a:pt x="0" y="54228"/>
                </a:lnTo>
                <a:lnTo>
                  <a:pt x="49910" y="54228"/>
                </a:lnTo>
                <a:lnTo>
                  <a:pt x="49910" y="44577"/>
                </a:lnTo>
                <a:close/>
              </a:path>
              <a:path w="4100195" h="174625">
                <a:moveTo>
                  <a:pt x="26924" y="18414"/>
                </a:moveTo>
                <a:lnTo>
                  <a:pt x="15747" y="22098"/>
                </a:lnTo>
                <a:lnTo>
                  <a:pt x="15747" y="44577"/>
                </a:lnTo>
                <a:lnTo>
                  <a:pt x="26924" y="44577"/>
                </a:lnTo>
                <a:lnTo>
                  <a:pt x="26924" y="18414"/>
                </a:lnTo>
                <a:close/>
              </a:path>
              <a:path w="4100195" h="174625">
                <a:moveTo>
                  <a:pt x="3400552" y="8762"/>
                </a:moveTo>
                <a:lnTo>
                  <a:pt x="3388994" y="8762"/>
                </a:lnTo>
                <a:lnTo>
                  <a:pt x="3388994" y="133731"/>
                </a:lnTo>
                <a:lnTo>
                  <a:pt x="3450716" y="133731"/>
                </a:lnTo>
                <a:lnTo>
                  <a:pt x="3450716" y="123190"/>
                </a:lnTo>
                <a:lnTo>
                  <a:pt x="3400552" y="123190"/>
                </a:lnTo>
                <a:lnTo>
                  <a:pt x="3400552" y="8762"/>
                </a:lnTo>
                <a:close/>
              </a:path>
              <a:path w="4100195" h="174625">
                <a:moveTo>
                  <a:pt x="3248787" y="8762"/>
                </a:moveTo>
                <a:lnTo>
                  <a:pt x="3235071" y="8762"/>
                </a:lnTo>
                <a:lnTo>
                  <a:pt x="3235071" y="133731"/>
                </a:lnTo>
                <a:lnTo>
                  <a:pt x="3246374" y="133731"/>
                </a:lnTo>
                <a:lnTo>
                  <a:pt x="3246247" y="31750"/>
                </a:lnTo>
                <a:lnTo>
                  <a:pt x="3245992" y="28701"/>
                </a:lnTo>
                <a:lnTo>
                  <a:pt x="3245866" y="26035"/>
                </a:lnTo>
                <a:lnTo>
                  <a:pt x="3256593" y="26035"/>
                </a:lnTo>
                <a:lnTo>
                  <a:pt x="3248787" y="8762"/>
                </a:lnTo>
                <a:close/>
              </a:path>
              <a:path w="4100195" h="174625">
                <a:moveTo>
                  <a:pt x="3256593" y="26035"/>
                </a:moveTo>
                <a:lnTo>
                  <a:pt x="3246119" y="26035"/>
                </a:lnTo>
                <a:lnTo>
                  <a:pt x="3247516" y="31242"/>
                </a:lnTo>
                <a:lnTo>
                  <a:pt x="3248787" y="35306"/>
                </a:lnTo>
                <a:lnTo>
                  <a:pt x="3250173" y="38481"/>
                </a:lnTo>
                <a:lnTo>
                  <a:pt x="3293744" y="133731"/>
                </a:lnTo>
                <a:lnTo>
                  <a:pt x="3298698" y="133731"/>
                </a:lnTo>
                <a:lnTo>
                  <a:pt x="3307017" y="115315"/>
                </a:lnTo>
                <a:lnTo>
                  <a:pt x="3296030" y="115315"/>
                </a:lnTo>
                <a:lnTo>
                  <a:pt x="3295396" y="113030"/>
                </a:lnTo>
                <a:lnTo>
                  <a:pt x="3294634" y="110743"/>
                </a:lnTo>
                <a:lnTo>
                  <a:pt x="3292855" y="106680"/>
                </a:lnTo>
                <a:lnTo>
                  <a:pt x="3292093" y="104647"/>
                </a:lnTo>
                <a:lnTo>
                  <a:pt x="3291204" y="102615"/>
                </a:lnTo>
                <a:lnTo>
                  <a:pt x="3256593" y="26035"/>
                </a:lnTo>
                <a:close/>
              </a:path>
              <a:path w="4100195" h="174625">
                <a:moveTo>
                  <a:pt x="3356991" y="26162"/>
                </a:moveTo>
                <a:lnTo>
                  <a:pt x="3346577" y="26162"/>
                </a:lnTo>
                <a:lnTo>
                  <a:pt x="3345914" y="36449"/>
                </a:lnTo>
                <a:lnTo>
                  <a:pt x="3345561" y="43053"/>
                </a:lnTo>
                <a:lnTo>
                  <a:pt x="3345561" y="133731"/>
                </a:lnTo>
                <a:lnTo>
                  <a:pt x="3356991" y="133731"/>
                </a:lnTo>
                <a:lnTo>
                  <a:pt x="3356991" y="26162"/>
                </a:lnTo>
                <a:close/>
              </a:path>
              <a:path w="4100195" h="174625">
                <a:moveTo>
                  <a:pt x="3356991" y="8762"/>
                </a:moveTo>
                <a:lnTo>
                  <a:pt x="3344037" y="8762"/>
                </a:lnTo>
                <a:lnTo>
                  <a:pt x="3301238" y="102743"/>
                </a:lnTo>
                <a:lnTo>
                  <a:pt x="3300349" y="105028"/>
                </a:lnTo>
                <a:lnTo>
                  <a:pt x="3299460" y="107061"/>
                </a:lnTo>
                <a:lnTo>
                  <a:pt x="3298825" y="108965"/>
                </a:lnTo>
                <a:lnTo>
                  <a:pt x="3298063" y="110871"/>
                </a:lnTo>
                <a:lnTo>
                  <a:pt x="3297428" y="113030"/>
                </a:lnTo>
                <a:lnTo>
                  <a:pt x="3296539" y="115315"/>
                </a:lnTo>
                <a:lnTo>
                  <a:pt x="3307017" y="115315"/>
                </a:lnTo>
                <a:lnTo>
                  <a:pt x="3342131" y="37591"/>
                </a:lnTo>
                <a:lnTo>
                  <a:pt x="3342766" y="36449"/>
                </a:lnTo>
                <a:lnTo>
                  <a:pt x="3343402" y="34797"/>
                </a:lnTo>
                <a:lnTo>
                  <a:pt x="3345434" y="28701"/>
                </a:lnTo>
                <a:lnTo>
                  <a:pt x="3346323" y="26162"/>
                </a:lnTo>
                <a:lnTo>
                  <a:pt x="3356991" y="26162"/>
                </a:lnTo>
                <a:lnTo>
                  <a:pt x="3356991" y="8762"/>
                </a:lnTo>
                <a:close/>
              </a:path>
              <a:path w="4100195" h="174625">
                <a:moveTo>
                  <a:pt x="2756280" y="115443"/>
                </a:moveTo>
                <a:lnTo>
                  <a:pt x="2756280" y="129031"/>
                </a:lnTo>
                <a:lnTo>
                  <a:pt x="2757804" y="129921"/>
                </a:lnTo>
                <a:lnTo>
                  <a:pt x="2778632" y="135255"/>
                </a:lnTo>
                <a:lnTo>
                  <a:pt x="2781427" y="135636"/>
                </a:lnTo>
                <a:lnTo>
                  <a:pt x="2783713" y="135762"/>
                </a:lnTo>
                <a:lnTo>
                  <a:pt x="2791714" y="135762"/>
                </a:lnTo>
                <a:lnTo>
                  <a:pt x="2818177" y="125349"/>
                </a:lnTo>
                <a:lnTo>
                  <a:pt x="2784093" y="125349"/>
                </a:lnTo>
                <a:lnTo>
                  <a:pt x="2781554" y="125094"/>
                </a:lnTo>
                <a:lnTo>
                  <a:pt x="2778887" y="124713"/>
                </a:lnTo>
                <a:lnTo>
                  <a:pt x="2776219" y="124206"/>
                </a:lnTo>
                <a:lnTo>
                  <a:pt x="2773553" y="123571"/>
                </a:lnTo>
                <a:lnTo>
                  <a:pt x="2770886" y="122681"/>
                </a:lnTo>
                <a:lnTo>
                  <a:pt x="2768346" y="121919"/>
                </a:lnTo>
                <a:lnTo>
                  <a:pt x="2765679" y="120903"/>
                </a:lnTo>
                <a:lnTo>
                  <a:pt x="2763139" y="119634"/>
                </a:lnTo>
                <a:lnTo>
                  <a:pt x="2760726" y="118363"/>
                </a:lnTo>
                <a:lnTo>
                  <a:pt x="2758313" y="116966"/>
                </a:lnTo>
                <a:lnTo>
                  <a:pt x="2756280" y="115443"/>
                </a:lnTo>
                <a:close/>
              </a:path>
              <a:path w="4100195" h="174625">
                <a:moveTo>
                  <a:pt x="2806954" y="6731"/>
                </a:moveTo>
                <a:lnTo>
                  <a:pt x="2791587" y="6731"/>
                </a:lnTo>
                <a:lnTo>
                  <a:pt x="2786379" y="7493"/>
                </a:lnTo>
                <a:lnTo>
                  <a:pt x="2756662" y="34290"/>
                </a:lnTo>
                <a:lnTo>
                  <a:pt x="2756662" y="43306"/>
                </a:lnTo>
                <a:lnTo>
                  <a:pt x="2791587" y="77597"/>
                </a:lnTo>
                <a:lnTo>
                  <a:pt x="2799334" y="82041"/>
                </a:lnTo>
                <a:lnTo>
                  <a:pt x="2813177" y="95377"/>
                </a:lnTo>
                <a:lnTo>
                  <a:pt x="2814319" y="97916"/>
                </a:lnTo>
                <a:lnTo>
                  <a:pt x="2814828" y="100711"/>
                </a:lnTo>
                <a:lnTo>
                  <a:pt x="2814828" y="110871"/>
                </a:lnTo>
                <a:lnTo>
                  <a:pt x="2812541" y="116205"/>
                </a:lnTo>
                <a:lnTo>
                  <a:pt x="2807842" y="119887"/>
                </a:lnTo>
                <a:lnTo>
                  <a:pt x="2803143" y="123443"/>
                </a:lnTo>
                <a:lnTo>
                  <a:pt x="2796031" y="125349"/>
                </a:lnTo>
                <a:lnTo>
                  <a:pt x="2818177" y="125349"/>
                </a:lnTo>
                <a:lnTo>
                  <a:pt x="2827019" y="108203"/>
                </a:lnTo>
                <a:lnTo>
                  <a:pt x="2827019" y="98806"/>
                </a:lnTo>
                <a:lnTo>
                  <a:pt x="2826385" y="95250"/>
                </a:lnTo>
                <a:lnTo>
                  <a:pt x="2824988" y="91947"/>
                </a:lnTo>
                <a:lnTo>
                  <a:pt x="2823717" y="88772"/>
                </a:lnTo>
                <a:lnTo>
                  <a:pt x="2821813" y="85725"/>
                </a:lnTo>
                <a:lnTo>
                  <a:pt x="2819273" y="82931"/>
                </a:lnTo>
                <a:lnTo>
                  <a:pt x="2816732" y="80009"/>
                </a:lnTo>
                <a:lnTo>
                  <a:pt x="2786634" y="61468"/>
                </a:lnTo>
                <a:lnTo>
                  <a:pt x="2783204" y="59309"/>
                </a:lnTo>
                <a:lnTo>
                  <a:pt x="2770251" y="46481"/>
                </a:lnTo>
                <a:lnTo>
                  <a:pt x="2769235" y="44068"/>
                </a:lnTo>
                <a:lnTo>
                  <a:pt x="2768854" y="41275"/>
                </a:lnTo>
                <a:lnTo>
                  <a:pt x="2768933" y="34290"/>
                </a:lnTo>
                <a:lnTo>
                  <a:pt x="2769489" y="31623"/>
                </a:lnTo>
                <a:lnTo>
                  <a:pt x="2770886" y="29082"/>
                </a:lnTo>
                <a:lnTo>
                  <a:pt x="2772410" y="26543"/>
                </a:lnTo>
                <a:lnTo>
                  <a:pt x="2774315" y="24256"/>
                </a:lnTo>
                <a:lnTo>
                  <a:pt x="2776728" y="22606"/>
                </a:lnTo>
                <a:lnTo>
                  <a:pt x="2779267" y="20827"/>
                </a:lnTo>
                <a:lnTo>
                  <a:pt x="2782062" y="19557"/>
                </a:lnTo>
                <a:lnTo>
                  <a:pt x="2785364" y="18668"/>
                </a:lnTo>
                <a:lnTo>
                  <a:pt x="2788666" y="17652"/>
                </a:lnTo>
                <a:lnTo>
                  <a:pt x="2792222" y="17272"/>
                </a:lnTo>
                <a:lnTo>
                  <a:pt x="2821813" y="17272"/>
                </a:lnTo>
                <a:lnTo>
                  <a:pt x="2821813" y="10794"/>
                </a:lnTo>
                <a:lnTo>
                  <a:pt x="2815209" y="8127"/>
                </a:lnTo>
                <a:lnTo>
                  <a:pt x="2806954" y="6731"/>
                </a:lnTo>
                <a:close/>
              </a:path>
              <a:path w="4100195" h="174625">
                <a:moveTo>
                  <a:pt x="2821813" y="17272"/>
                </a:moveTo>
                <a:lnTo>
                  <a:pt x="2795904" y="17272"/>
                </a:lnTo>
                <a:lnTo>
                  <a:pt x="2803096" y="17674"/>
                </a:lnTo>
                <a:lnTo>
                  <a:pt x="2809811" y="18875"/>
                </a:lnTo>
                <a:lnTo>
                  <a:pt x="2816050" y="20861"/>
                </a:lnTo>
                <a:lnTo>
                  <a:pt x="2821813" y="23622"/>
                </a:lnTo>
                <a:lnTo>
                  <a:pt x="2821813" y="17272"/>
                </a:lnTo>
                <a:close/>
              </a:path>
              <a:path w="4100195" h="174625">
                <a:moveTo>
                  <a:pt x="3899789" y="6095"/>
                </a:moveTo>
                <a:lnTo>
                  <a:pt x="3896487" y="6095"/>
                </a:lnTo>
                <a:lnTo>
                  <a:pt x="3894709" y="6857"/>
                </a:lnTo>
                <a:lnTo>
                  <a:pt x="3891534" y="9779"/>
                </a:lnTo>
                <a:lnTo>
                  <a:pt x="3890772" y="11683"/>
                </a:lnTo>
                <a:lnTo>
                  <a:pt x="3890772" y="16256"/>
                </a:lnTo>
                <a:lnTo>
                  <a:pt x="3891534" y="18161"/>
                </a:lnTo>
                <a:lnTo>
                  <a:pt x="3893057" y="19685"/>
                </a:lnTo>
                <a:lnTo>
                  <a:pt x="3894709" y="21208"/>
                </a:lnTo>
                <a:lnTo>
                  <a:pt x="3896487" y="21970"/>
                </a:lnTo>
                <a:lnTo>
                  <a:pt x="3899789" y="21970"/>
                </a:lnTo>
                <a:lnTo>
                  <a:pt x="3900931" y="21717"/>
                </a:lnTo>
                <a:lnTo>
                  <a:pt x="3901821" y="21336"/>
                </a:lnTo>
                <a:lnTo>
                  <a:pt x="3902837" y="20955"/>
                </a:lnTo>
                <a:lnTo>
                  <a:pt x="3906774" y="15112"/>
                </a:lnTo>
                <a:lnTo>
                  <a:pt x="3906774" y="12826"/>
                </a:lnTo>
                <a:lnTo>
                  <a:pt x="3900804" y="6350"/>
                </a:lnTo>
                <a:lnTo>
                  <a:pt x="3899789" y="6095"/>
                </a:lnTo>
                <a:close/>
              </a:path>
              <a:path w="4100195" h="174625">
                <a:moveTo>
                  <a:pt x="3626992" y="6095"/>
                </a:moveTo>
                <a:lnTo>
                  <a:pt x="3623691" y="6095"/>
                </a:lnTo>
                <a:lnTo>
                  <a:pt x="3621913" y="6857"/>
                </a:lnTo>
                <a:lnTo>
                  <a:pt x="3618738" y="9779"/>
                </a:lnTo>
                <a:lnTo>
                  <a:pt x="3617976" y="11683"/>
                </a:lnTo>
                <a:lnTo>
                  <a:pt x="3617976" y="16256"/>
                </a:lnTo>
                <a:lnTo>
                  <a:pt x="3618738" y="18161"/>
                </a:lnTo>
                <a:lnTo>
                  <a:pt x="3620262" y="19685"/>
                </a:lnTo>
                <a:lnTo>
                  <a:pt x="3621913" y="21208"/>
                </a:lnTo>
                <a:lnTo>
                  <a:pt x="3623691" y="21970"/>
                </a:lnTo>
                <a:lnTo>
                  <a:pt x="3626992" y="21970"/>
                </a:lnTo>
                <a:lnTo>
                  <a:pt x="3628136" y="21717"/>
                </a:lnTo>
                <a:lnTo>
                  <a:pt x="3629025" y="21336"/>
                </a:lnTo>
                <a:lnTo>
                  <a:pt x="3630041" y="20955"/>
                </a:lnTo>
                <a:lnTo>
                  <a:pt x="3633978" y="15112"/>
                </a:lnTo>
                <a:lnTo>
                  <a:pt x="3633978" y="12826"/>
                </a:lnTo>
                <a:lnTo>
                  <a:pt x="3628009" y="6350"/>
                </a:lnTo>
                <a:lnTo>
                  <a:pt x="3626992" y="6095"/>
                </a:lnTo>
                <a:close/>
              </a:path>
              <a:path w="4100195" h="174625">
                <a:moveTo>
                  <a:pt x="2439797" y="6095"/>
                </a:moveTo>
                <a:lnTo>
                  <a:pt x="2436494" y="6095"/>
                </a:lnTo>
                <a:lnTo>
                  <a:pt x="2434716" y="6857"/>
                </a:lnTo>
                <a:lnTo>
                  <a:pt x="2431541" y="9779"/>
                </a:lnTo>
                <a:lnTo>
                  <a:pt x="2430779" y="11683"/>
                </a:lnTo>
                <a:lnTo>
                  <a:pt x="2430779" y="16256"/>
                </a:lnTo>
                <a:lnTo>
                  <a:pt x="2431541" y="18161"/>
                </a:lnTo>
                <a:lnTo>
                  <a:pt x="2433066" y="19685"/>
                </a:lnTo>
                <a:lnTo>
                  <a:pt x="2434716" y="21208"/>
                </a:lnTo>
                <a:lnTo>
                  <a:pt x="2436494" y="21970"/>
                </a:lnTo>
                <a:lnTo>
                  <a:pt x="2439797" y="21970"/>
                </a:lnTo>
                <a:lnTo>
                  <a:pt x="2440940" y="21717"/>
                </a:lnTo>
                <a:lnTo>
                  <a:pt x="2441829" y="21336"/>
                </a:lnTo>
                <a:lnTo>
                  <a:pt x="2442844" y="20955"/>
                </a:lnTo>
                <a:lnTo>
                  <a:pt x="2446781" y="15112"/>
                </a:lnTo>
                <a:lnTo>
                  <a:pt x="2446781" y="12826"/>
                </a:lnTo>
                <a:lnTo>
                  <a:pt x="2440813" y="6350"/>
                </a:lnTo>
                <a:lnTo>
                  <a:pt x="2439797" y="6095"/>
                </a:lnTo>
                <a:close/>
              </a:path>
              <a:path w="4100195" h="174625">
                <a:moveTo>
                  <a:pt x="225425" y="6095"/>
                </a:moveTo>
                <a:lnTo>
                  <a:pt x="222122" y="6095"/>
                </a:lnTo>
                <a:lnTo>
                  <a:pt x="220344" y="6857"/>
                </a:lnTo>
                <a:lnTo>
                  <a:pt x="217169" y="9779"/>
                </a:lnTo>
                <a:lnTo>
                  <a:pt x="216407" y="11683"/>
                </a:lnTo>
                <a:lnTo>
                  <a:pt x="216407" y="16256"/>
                </a:lnTo>
                <a:lnTo>
                  <a:pt x="217169" y="18161"/>
                </a:lnTo>
                <a:lnTo>
                  <a:pt x="218694" y="19685"/>
                </a:lnTo>
                <a:lnTo>
                  <a:pt x="220344" y="21208"/>
                </a:lnTo>
                <a:lnTo>
                  <a:pt x="222122" y="21970"/>
                </a:lnTo>
                <a:lnTo>
                  <a:pt x="225425" y="21970"/>
                </a:lnTo>
                <a:lnTo>
                  <a:pt x="226568" y="21717"/>
                </a:lnTo>
                <a:lnTo>
                  <a:pt x="227456" y="21336"/>
                </a:lnTo>
                <a:lnTo>
                  <a:pt x="228472" y="20955"/>
                </a:lnTo>
                <a:lnTo>
                  <a:pt x="232409" y="15112"/>
                </a:lnTo>
                <a:lnTo>
                  <a:pt x="232409" y="12826"/>
                </a:lnTo>
                <a:lnTo>
                  <a:pt x="226440" y="6350"/>
                </a:lnTo>
                <a:lnTo>
                  <a:pt x="225425" y="6095"/>
                </a:lnTo>
                <a:close/>
              </a:path>
              <a:path w="4100195" h="174625">
                <a:moveTo>
                  <a:pt x="3864737" y="1650"/>
                </a:moveTo>
                <a:lnTo>
                  <a:pt x="3853561" y="1650"/>
                </a:lnTo>
                <a:lnTo>
                  <a:pt x="3853561" y="133731"/>
                </a:lnTo>
                <a:lnTo>
                  <a:pt x="3864737" y="133731"/>
                </a:lnTo>
                <a:lnTo>
                  <a:pt x="3864737" y="1650"/>
                </a:lnTo>
                <a:close/>
              </a:path>
              <a:path w="4100195" h="174625">
                <a:moveTo>
                  <a:pt x="3111880" y="1650"/>
                </a:moveTo>
                <a:lnTo>
                  <a:pt x="3100704" y="1650"/>
                </a:lnTo>
                <a:lnTo>
                  <a:pt x="3100704" y="133731"/>
                </a:lnTo>
                <a:lnTo>
                  <a:pt x="3111880" y="133731"/>
                </a:lnTo>
                <a:lnTo>
                  <a:pt x="3111880" y="90169"/>
                </a:lnTo>
                <a:lnTo>
                  <a:pt x="3126303" y="90169"/>
                </a:lnTo>
                <a:lnTo>
                  <a:pt x="3123818" y="87630"/>
                </a:lnTo>
                <a:lnTo>
                  <a:pt x="3125298" y="86106"/>
                </a:lnTo>
                <a:lnTo>
                  <a:pt x="3111880" y="86106"/>
                </a:lnTo>
                <a:lnTo>
                  <a:pt x="3111880" y="1650"/>
                </a:lnTo>
                <a:close/>
              </a:path>
              <a:path w="4100195" h="174625">
                <a:moveTo>
                  <a:pt x="3126303" y="90169"/>
                </a:moveTo>
                <a:lnTo>
                  <a:pt x="3112135" y="90169"/>
                </a:lnTo>
                <a:lnTo>
                  <a:pt x="3153155" y="133731"/>
                </a:lnTo>
                <a:lnTo>
                  <a:pt x="3168904" y="133731"/>
                </a:lnTo>
                <a:lnTo>
                  <a:pt x="3126303" y="90169"/>
                </a:lnTo>
                <a:close/>
              </a:path>
              <a:path w="4100195" h="174625">
                <a:moveTo>
                  <a:pt x="3165602" y="44577"/>
                </a:moveTo>
                <a:lnTo>
                  <a:pt x="3151124" y="44577"/>
                </a:lnTo>
                <a:lnTo>
                  <a:pt x="3112135" y="86106"/>
                </a:lnTo>
                <a:lnTo>
                  <a:pt x="3125298" y="86106"/>
                </a:lnTo>
                <a:lnTo>
                  <a:pt x="3165602" y="44577"/>
                </a:lnTo>
                <a:close/>
              </a:path>
              <a:path w="4100195" h="174625">
                <a:moveTo>
                  <a:pt x="1056004" y="1650"/>
                </a:moveTo>
                <a:lnTo>
                  <a:pt x="1044828" y="1650"/>
                </a:lnTo>
                <a:lnTo>
                  <a:pt x="1044828" y="133731"/>
                </a:lnTo>
                <a:lnTo>
                  <a:pt x="1056004" y="133731"/>
                </a:lnTo>
                <a:lnTo>
                  <a:pt x="1056004" y="1650"/>
                </a:lnTo>
                <a:close/>
              </a:path>
              <a:path w="4100195" h="174625">
                <a:moveTo>
                  <a:pt x="1810765" y="54228"/>
                </a:moveTo>
                <a:lnTo>
                  <a:pt x="1799716" y="54228"/>
                </a:lnTo>
                <a:lnTo>
                  <a:pt x="1799716" y="133731"/>
                </a:lnTo>
                <a:lnTo>
                  <a:pt x="1810765" y="133731"/>
                </a:lnTo>
                <a:lnTo>
                  <a:pt x="1810765" y="54228"/>
                </a:lnTo>
                <a:close/>
              </a:path>
              <a:path w="4100195" h="174625">
                <a:moveTo>
                  <a:pt x="1832990" y="44577"/>
                </a:moveTo>
                <a:lnTo>
                  <a:pt x="1784096" y="44577"/>
                </a:lnTo>
                <a:lnTo>
                  <a:pt x="1784096" y="54228"/>
                </a:lnTo>
                <a:lnTo>
                  <a:pt x="1832990" y="54228"/>
                </a:lnTo>
                <a:lnTo>
                  <a:pt x="1832990" y="44577"/>
                </a:lnTo>
                <a:close/>
              </a:path>
              <a:path w="4100195" h="174625">
                <a:moveTo>
                  <a:pt x="1830451" y="0"/>
                </a:moveTo>
                <a:lnTo>
                  <a:pt x="1821814" y="0"/>
                </a:lnTo>
                <a:lnTo>
                  <a:pt x="1818004" y="762"/>
                </a:lnTo>
                <a:lnTo>
                  <a:pt x="1799716" y="25018"/>
                </a:lnTo>
                <a:lnTo>
                  <a:pt x="1799716" y="44577"/>
                </a:lnTo>
                <a:lnTo>
                  <a:pt x="1810765" y="44577"/>
                </a:lnTo>
                <a:lnTo>
                  <a:pt x="1810765" y="30225"/>
                </a:lnTo>
                <a:lnTo>
                  <a:pt x="1811762" y="21298"/>
                </a:lnTo>
                <a:lnTo>
                  <a:pt x="1814734" y="14906"/>
                </a:lnTo>
                <a:lnTo>
                  <a:pt x="1819659" y="11062"/>
                </a:lnTo>
                <a:lnTo>
                  <a:pt x="1826514" y="9779"/>
                </a:lnTo>
                <a:lnTo>
                  <a:pt x="1836165" y="9779"/>
                </a:lnTo>
                <a:lnTo>
                  <a:pt x="1836165" y="1650"/>
                </a:lnTo>
                <a:lnTo>
                  <a:pt x="1833752" y="635"/>
                </a:lnTo>
                <a:lnTo>
                  <a:pt x="1830451" y="0"/>
                </a:lnTo>
                <a:close/>
              </a:path>
              <a:path w="4100195" h="174625">
                <a:moveTo>
                  <a:pt x="1836165" y="9779"/>
                </a:moveTo>
                <a:lnTo>
                  <a:pt x="1830451" y="9779"/>
                </a:lnTo>
                <a:lnTo>
                  <a:pt x="1833626" y="10541"/>
                </a:lnTo>
                <a:lnTo>
                  <a:pt x="1836165" y="12192"/>
                </a:lnTo>
                <a:lnTo>
                  <a:pt x="1836165" y="9779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848" y="551294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25234" y="0"/>
                </a:moveTo>
                <a:lnTo>
                  <a:pt x="14351" y="0"/>
                </a:lnTo>
                <a:lnTo>
                  <a:pt x="9702" y="1904"/>
                </a:lnTo>
                <a:lnTo>
                  <a:pt x="5829" y="5841"/>
                </a:lnTo>
                <a:lnTo>
                  <a:pt x="1943" y="9651"/>
                </a:lnTo>
                <a:lnTo>
                  <a:pt x="0" y="14350"/>
                </a:lnTo>
                <a:lnTo>
                  <a:pt x="0" y="25272"/>
                </a:lnTo>
                <a:lnTo>
                  <a:pt x="1943" y="29971"/>
                </a:lnTo>
                <a:lnTo>
                  <a:pt x="5829" y="33781"/>
                </a:lnTo>
                <a:lnTo>
                  <a:pt x="9702" y="37718"/>
                </a:lnTo>
                <a:lnTo>
                  <a:pt x="14351" y="39623"/>
                </a:lnTo>
                <a:lnTo>
                  <a:pt x="25234" y="39623"/>
                </a:lnTo>
                <a:lnTo>
                  <a:pt x="29921" y="37718"/>
                </a:lnTo>
                <a:lnTo>
                  <a:pt x="33794" y="33781"/>
                </a:lnTo>
                <a:lnTo>
                  <a:pt x="37680" y="29971"/>
                </a:lnTo>
                <a:lnTo>
                  <a:pt x="39611" y="25272"/>
                </a:lnTo>
                <a:lnTo>
                  <a:pt x="39611" y="14350"/>
                </a:lnTo>
                <a:lnTo>
                  <a:pt x="37680" y="9651"/>
                </a:lnTo>
                <a:lnTo>
                  <a:pt x="33794" y="5841"/>
                </a:lnTo>
                <a:lnTo>
                  <a:pt x="29921" y="1904"/>
                </a:lnTo>
                <a:lnTo>
                  <a:pt x="25234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6711" y="5455158"/>
            <a:ext cx="1251077" cy="175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848" y="576593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25234" y="0"/>
                </a:moveTo>
                <a:lnTo>
                  <a:pt x="14351" y="0"/>
                </a:lnTo>
                <a:lnTo>
                  <a:pt x="9702" y="1930"/>
                </a:lnTo>
                <a:lnTo>
                  <a:pt x="1943" y="9639"/>
                </a:lnTo>
                <a:lnTo>
                  <a:pt x="0" y="14300"/>
                </a:lnTo>
                <a:lnTo>
                  <a:pt x="0" y="25247"/>
                </a:lnTo>
                <a:lnTo>
                  <a:pt x="1943" y="29921"/>
                </a:lnTo>
                <a:lnTo>
                  <a:pt x="9702" y="37680"/>
                </a:lnTo>
                <a:lnTo>
                  <a:pt x="14351" y="39624"/>
                </a:lnTo>
                <a:lnTo>
                  <a:pt x="25234" y="39624"/>
                </a:lnTo>
                <a:lnTo>
                  <a:pt x="29921" y="37680"/>
                </a:lnTo>
                <a:lnTo>
                  <a:pt x="37680" y="29921"/>
                </a:lnTo>
                <a:lnTo>
                  <a:pt x="39611" y="25247"/>
                </a:lnTo>
                <a:lnTo>
                  <a:pt x="39611" y="14300"/>
                </a:lnTo>
                <a:lnTo>
                  <a:pt x="37680" y="9639"/>
                </a:lnTo>
                <a:lnTo>
                  <a:pt x="29921" y="1930"/>
                </a:lnTo>
                <a:lnTo>
                  <a:pt x="25234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8560" y="5709818"/>
            <a:ext cx="2623019" cy="1738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6848" y="602044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25234" y="0"/>
                </a:moveTo>
                <a:lnTo>
                  <a:pt x="14351" y="0"/>
                </a:lnTo>
                <a:lnTo>
                  <a:pt x="9702" y="1930"/>
                </a:lnTo>
                <a:lnTo>
                  <a:pt x="1943" y="9639"/>
                </a:lnTo>
                <a:lnTo>
                  <a:pt x="0" y="14300"/>
                </a:lnTo>
                <a:lnTo>
                  <a:pt x="0" y="25247"/>
                </a:lnTo>
                <a:lnTo>
                  <a:pt x="1943" y="29921"/>
                </a:lnTo>
                <a:lnTo>
                  <a:pt x="9702" y="37680"/>
                </a:lnTo>
                <a:lnTo>
                  <a:pt x="14351" y="39624"/>
                </a:lnTo>
                <a:lnTo>
                  <a:pt x="25234" y="39624"/>
                </a:lnTo>
                <a:lnTo>
                  <a:pt x="29921" y="37680"/>
                </a:lnTo>
                <a:lnTo>
                  <a:pt x="37680" y="29921"/>
                </a:lnTo>
                <a:lnTo>
                  <a:pt x="39611" y="25247"/>
                </a:lnTo>
                <a:lnTo>
                  <a:pt x="39611" y="14300"/>
                </a:lnTo>
                <a:lnTo>
                  <a:pt x="37680" y="9639"/>
                </a:lnTo>
                <a:lnTo>
                  <a:pt x="29921" y="1930"/>
                </a:lnTo>
                <a:lnTo>
                  <a:pt x="25234" y="0"/>
                </a:lnTo>
                <a:close/>
              </a:path>
            </a:pathLst>
          </a:custGeom>
          <a:solidFill>
            <a:srgbClr val="3B3B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8560" y="5964326"/>
            <a:ext cx="3204171" cy="1738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48956" y="4297679"/>
            <a:ext cx="4121173" cy="1992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44383" y="4293108"/>
            <a:ext cx="4197350" cy="2030095"/>
          </a:xfrm>
          <a:custGeom>
            <a:avLst/>
            <a:gdLst/>
            <a:ahLst/>
            <a:cxnLst/>
            <a:rect l="l" t="t" r="r" b="b"/>
            <a:pathLst>
              <a:path w="4197350" h="2030095">
                <a:moveTo>
                  <a:pt x="0" y="2029968"/>
                </a:moveTo>
                <a:lnTo>
                  <a:pt x="4197096" y="2029968"/>
                </a:lnTo>
                <a:lnTo>
                  <a:pt x="4197096" y="0"/>
                </a:lnTo>
                <a:lnTo>
                  <a:pt x="0" y="0"/>
                </a:lnTo>
                <a:lnTo>
                  <a:pt x="0" y="2029968"/>
                </a:lnTo>
                <a:close/>
              </a:path>
            </a:pathLst>
          </a:custGeom>
          <a:ln w="9144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249476" y="1085799"/>
            <a:ext cx="951865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105"/>
              </a:spcBef>
            </a:pPr>
            <a:r>
              <a:rPr sz="2000" b="0" spc="-10" dirty="0">
                <a:solidFill>
                  <a:srgbClr val="287DFF"/>
                </a:solidFill>
                <a:latin typeface="Segoe UI Semilight"/>
                <a:cs typeface="Segoe UI Semilight"/>
              </a:rPr>
              <a:t>Azure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Databricks </a:t>
            </a:r>
            <a:r>
              <a:rPr sz="2000" b="0" spc="5" dirty="0">
                <a:solidFill>
                  <a:srgbClr val="287DFF"/>
                </a:solidFill>
                <a:latin typeface="Segoe UI Semilight"/>
                <a:cs typeface="Segoe UI Semilight"/>
              </a:rPr>
              <a:t>supports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and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integrates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with a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number </a:t>
            </a:r>
            <a:r>
              <a:rPr sz="2000" b="0" spc="-15" dirty="0">
                <a:solidFill>
                  <a:srgbClr val="287DFF"/>
                </a:solidFill>
                <a:latin typeface="Segoe UI Semilight"/>
                <a:cs typeface="Segoe UI Semilight"/>
              </a:rPr>
              <a:t>of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Deep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Learning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libraries</a:t>
            </a:r>
            <a:r>
              <a:rPr sz="2000" b="0" spc="-65" dirty="0">
                <a:solidFill>
                  <a:srgbClr val="287DFF"/>
                </a:solidFill>
                <a:latin typeface="Segoe UI Semilight"/>
                <a:cs typeface="Segoe UI Semilight"/>
              </a:rPr>
              <a:t>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and</a:t>
            </a:r>
            <a:endParaRPr sz="2000">
              <a:latin typeface="Segoe UI Semilight"/>
              <a:cs typeface="Segoe UI Semilight"/>
            </a:endParaRPr>
          </a:p>
          <a:p>
            <a:pPr algn="ctr">
              <a:lnSpc>
                <a:spcPts val="2280"/>
              </a:lnSpc>
            </a:pP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frameworks </a:t>
            </a:r>
            <a:r>
              <a:rPr sz="2000" b="0" spc="-10" dirty="0">
                <a:solidFill>
                  <a:srgbClr val="287DFF"/>
                </a:solidFill>
                <a:latin typeface="Segoe UI Semilight"/>
                <a:cs typeface="Segoe UI Semilight"/>
              </a:rPr>
              <a:t>to make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it easy </a:t>
            </a:r>
            <a:r>
              <a:rPr sz="2000" b="0" spc="-10" dirty="0">
                <a:solidFill>
                  <a:srgbClr val="287DFF"/>
                </a:solidFill>
                <a:latin typeface="Segoe UI Semilight"/>
                <a:cs typeface="Segoe UI Semilight"/>
              </a:rPr>
              <a:t>to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build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and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deploy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Deep Learning</a:t>
            </a:r>
            <a:r>
              <a:rPr sz="2000" b="0" spc="-45" dirty="0">
                <a:solidFill>
                  <a:srgbClr val="287DFF"/>
                </a:solidFill>
                <a:latin typeface="Segoe UI Semilight"/>
                <a:cs typeface="Segoe UI Semilight"/>
              </a:rPr>
              <a:t> </a:t>
            </a:r>
            <a:r>
              <a:rPr sz="2000" b="0" spc="-5" dirty="0">
                <a:solidFill>
                  <a:srgbClr val="287DFF"/>
                </a:solidFill>
                <a:latin typeface="Segoe UI Semilight"/>
                <a:cs typeface="Segoe UI Semilight"/>
              </a:rPr>
              <a:t>applications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75804" y="2042160"/>
            <a:ext cx="4261104" cy="1620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71231" y="2037588"/>
            <a:ext cx="4270375" cy="1629410"/>
          </a:xfrm>
          <a:custGeom>
            <a:avLst/>
            <a:gdLst/>
            <a:ahLst/>
            <a:cxnLst/>
            <a:rect l="l" t="t" r="r" b="b"/>
            <a:pathLst>
              <a:path w="4270375" h="1629410">
                <a:moveTo>
                  <a:pt x="0" y="1629156"/>
                </a:moveTo>
                <a:lnTo>
                  <a:pt x="4270248" y="1629156"/>
                </a:lnTo>
                <a:lnTo>
                  <a:pt x="4270248" y="0"/>
                </a:lnTo>
                <a:lnTo>
                  <a:pt x="0" y="0"/>
                </a:lnTo>
                <a:lnTo>
                  <a:pt x="0" y="1629156"/>
                </a:lnTo>
                <a:close/>
              </a:path>
            </a:pathLst>
          </a:custGeom>
          <a:ln w="9144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557006" y="3696080"/>
            <a:ext cx="23348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Distributed Hyperparameter</a:t>
            </a:r>
            <a:r>
              <a:rPr sz="12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Tuning</a:t>
            </a:r>
            <a:endParaRPr sz="1200">
              <a:latin typeface="Segoe UI Semilight"/>
              <a:cs typeface="Segoe UI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76409" y="6332931"/>
            <a:ext cx="1146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Transfer</a:t>
            </a:r>
            <a:r>
              <a:rPr sz="1200" b="0" spc="-3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12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Learning</a:t>
            </a:r>
            <a:endParaRPr sz="12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3432" y="256794"/>
            <a:ext cx="10077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D E E</a:t>
            </a:r>
            <a:r>
              <a:rPr sz="2400" b="0" spc="3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6297" y="1212088"/>
            <a:ext cx="2148941" cy="300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2837" y="1213611"/>
            <a:ext cx="9764306" cy="883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0240" y="1155319"/>
            <a:ext cx="10889615" cy="2070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dirty="0">
                <a:solidFill>
                  <a:srgbClr val="0078D6"/>
                </a:solidFill>
                <a:latin typeface="Wingdings"/>
                <a:cs typeface="Wingdings"/>
              </a:rPr>
              <a:t></a:t>
            </a:r>
            <a:endParaRPr sz="215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00">
              <a:latin typeface="Times New Roman"/>
              <a:cs typeface="Times New Roman"/>
            </a:endParaRPr>
          </a:p>
          <a:p>
            <a:pPr marL="248920" marR="5080" indent="-236220">
              <a:lnSpc>
                <a:spcPct val="79600"/>
              </a:lnSpc>
              <a:buClr>
                <a:srgbClr val="0078D6"/>
              </a:buClr>
              <a:buSzPct val="89583"/>
              <a:buFont typeface="Wingdings"/>
              <a:buChar char=""/>
              <a:tabLst>
                <a:tab pos="248920" algn="l"/>
              </a:tabLst>
            </a:pPr>
            <a:r>
              <a:rPr sz="24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Transfer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Learning </a:t>
            </a: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APIs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for common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aspects </a:t>
            </a:r>
            <a:r>
              <a:rPr sz="24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deep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learning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so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they can be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done 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efficiently in a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few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lines </a:t>
            </a:r>
            <a:r>
              <a:rPr sz="24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2400" b="0" spc="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code</a:t>
            </a:r>
            <a:endParaRPr sz="240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100" spc="5" dirty="0">
                <a:solidFill>
                  <a:srgbClr val="0078D6"/>
                </a:solidFill>
                <a:latin typeface="Wingdings"/>
                <a:cs typeface="Wingdings"/>
              </a:rPr>
              <a:t></a:t>
            </a:r>
            <a:endParaRPr sz="2100">
              <a:latin typeface="Wingdings"/>
              <a:cs typeface="Wingding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3820" y="2936875"/>
            <a:ext cx="7618895" cy="583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1428" y="3002279"/>
            <a:ext cx="490347" cy="1593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24644" y="2936875"/>
            <a:ext cx="2229865" cy="2913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48657" y="91922"/>
            <a:ext cx="4478655" cy="99949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2367915" algn="l"/>
              </a:tabLst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L E A R N I </a:t>
            </a:r>
            <a:r>
              <a:rPr sz="2400" b="0" spc="20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	P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P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400" b="0" spc="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L</a:t>
            </a:r>
            <a:r>
              <a:rPr sz="2400" b="0" spc="1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400" b="0" spc="1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N</a:t>
            </a:r>
            <a:r>
              <a:rPr sz="2400" b="0" spc="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400" b="0" spc="1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  <a:p>
            <a:pPr marL="723900">
              <a:lnSpc>
                <a:spcPct val="100000"/>
              </a:lnSpc>
              <a:spcBef>
                <a:spcPts val="1090"/>
              </a:spcBef>
            </a:pPr>
            <a:r>
              <a:rPr sz="2000" b="0" spc="-25" dirty="0">
                <a:solidFill>
                  <a:srgbClr val="287DFF"/>
                </a:solidFill>
                <a:latin typeface="Segoe UI Semilight"/>
                <a:cs typeface="Segoe UI Semilight"/>
              </a:rPr>
              <a:t>Transfer</a:t>
            </a:r>
            <a:r>
              <a:rPr sz="2000" b="0" spc="-45" dirty="0">
                <a:solidFill>
                  <a:srgbClr val="287DFF"/>
                </a:solidFill>
                <a:latin typeface="Segoe UI Semilight"/>
                <a:cs typeface="Segoe UI Semilight"/>
              </a:rPr>
              <a:t>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Learning</a:t>
            </a:r>
            <a:endParaRPr sz="2000">
              <a:latin typeface="Segoe UI Semilight"/>
              <a:cs typeface="Segoe UI Semi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52279" y="3639311"/>
            <a:ext cx="4933652" cy="2842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477"/>
            <a:ext cx="10906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55750" algn="l"/>
                <a:tab pos="2141220" algn="l"/>
                <a:tab pos="3856354" algn="l"/>
                <a:tab pos="6241415" algn="l"/>
                <a:tab pos="8792845" algn="l"/>
              </a:tabLst>
            </a:pPr>
            <a:r>
              <a:rPr sz="3600" b="0" spc="155" dirty="0">
                <a:solidFill>
                  <a:srgbClr val="001F50"/>
                </a:solidFill>
                <a:latin typeface="Segoe UI Semilight"/>
                <a:cs typeface="Segoe UI Semilight"/>
              </a:rPr>
              <a:t>WHAT	</a:t>
            </a:r>
            <a:r>
              <a:rPr sz="3600" b="0" spc="145" dirty="0">
                <a:solidFill>
                  <a:srgbClr val="001F50"/>
                </a:solidFill>
                <a:latin typeface="Segoe UI Semilight"/>
                <a:cs typeface="Segoe UI Semilight"/>
              </a:rPr>
              <a:t>IS	</a:t>
            </a:r>
            <a:r>
              <a:rPr sz="3600" b="0" spc="254" dirty="0">
                <a:solidFill>
                  <a:srgbClr val="001F50"/>
                </a:solidFill>
                <a:latin typeface="Segoe UI Semilight"/>
                <a:cs typeface="Segoe UI Semilight"/>
              </a:rPr>
              <a:t>AZURE	</a:t>
            </a:r>
            <a:r>
              <a:rPr sz="3600" b="0" spc="245" dirty="0">
                <a:solidFill>
                  <a:srgbClr val="001F50"/>
                </a:solidFill>
                <a:latin typeface="Segoe UI Semilight"/>
                <a:cs typeface="Segoe UI Semilight"/>
              </a:rPr>
              <a:t>MACHINE	</a:t>
            </a:r>
            <a:r>
              <a:rPr sz="3600" b="0" spc="254" dirty="0">
                <a:solidFill>
                  <a:srgbClr val="001F50"/>
                </a:solidFill>
                <a:latin typeface="Segoe UI Semilight"/>
                <a:cs typeface="Segoe UI Semilight"/>
              </a:rPr>
              <a:t>LEARNING	SERVICE?</a:t>
            </a:r>
            <a:endParaRPr sz="3600">
              <a:latin typeface="Segoe UI Semilight"/>
              <a:cs typeface="Segoe UI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4929" y="2228799"/>
            <a:ext cx="2421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Set </a:t>
            </a:r>
            <a:r>
              <a:rPr sz="2400" b="0" spc="-35" dirty="0">
                <a:solidFill>
                  <a:srgbClr val="0078D6"/>
                </a:solidFill>
                <a:latin typeface="Segoe UI Light"/>
                <a:cs typeface="Segoe UI Light"/>
              </a:rPr>
              <a:t>of </a:t>
            </a:r>
            <a:r>
              <a:rPr sz="2400" b="0" spc="-10" dirty="0">
                <a:solidFill>
                  <a:srgbClr val="0078D6"/>
                </a:solidFill>
                <a:latin typeface="Segoe UI Light"/>
                <a:cs typeface="Segoe UI Light"/>
              </a:rPr>
              <a:t>Azure</a:t>
            </a:r>
            <a:r>
              <a:rPr sz="2400" b="0" spc="-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Cloud</a:t>
            </a:r>
            <a:endParaRPr sz="2400">
              <a:latin typeface="Segoe UI Light"/>
              <a:cs typeface="Segoe UI Ligh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0" spc="10" dirty="0">
                <a:solidFill>
                  <a:srgbClr val="0078D6"/>
                </a:solidFill>
                <a:latin typeface="Segoe UI Light"/>
                <a:cs typeface="Segoe UI Light"/>
              </a:rPr>
              <a:t>Services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01533" y="2253488"/>
            <a:ext cx="917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Python  </a:t>
            </a:r>
            <a:r>
              <a:rPr sz="2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SDK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4476" y="2653283"/>
            <a:ext cx="0" cy="388620"/>
          </a:xfrm>
          <a:custGeom>
            <a:avLst/>
            <a:gdLst/>
            <a:ahLst/>
            <a:cxnLst/>
            <a:rect l="l" t="t" r="r" b="b"/>
            <a:pathLst>
              <a:path h="388619">
                <a:moveTo>
                  <a:pt x="0" y="0"/>
                </a:moveTo>
                <a:lnTo>
                  <a:pt x="0" y="388492"/>
                </a:lnTo>
              </a:path>
            </a:pathLst>
          </a:custGeom>
          <a:ln w="68579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4520" y="2618994"/>
            <a:ext cx="820419" cy="0"/>
          </a:xfrm>
          <a:custGeom>
            <a:avLst/>
            <a:gdLst/>
            <a:ahLst/>
            <a:cxnLst/>
            <a:rect l="l" t="t" r="r" b="b"/>
            <a:pathLst>
              <a:path w="820420">
                <a:moveTo>
                  <a:pt x="0" y="0"/>
                </a:moveTo>
                <a:lnTo>
                  <a:pt x="819911" y="0"/>
                </a:lnTo>
              </a:path>
            </a:pathLst>
          </a:custGeom>
          <a:ln w="6858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4476" y="2196210"/>
            <a:ext cx="0" cy="388620"/>
          </a:xfrm>
          <a:custGeom>
            <a:avLst/>
            <a:gdLst/>
            <a:ahLst/>
            <a:cxnLst/>
            <a:rect l="l" t="t" r="r" b="b"/>
            <a:pathLst>
              <a:path h="388619">
                <a:moveTo>
                  <a:pt x="0" y="0"/>
                </a:moveTo>
                <a:lnTo>
                  <a:pt x="0" y="388492"/>
                </a:lnTo>
              </a:path>
            </a:pathLst>
          </a:custGeom>
          <a:ln w="68579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31363" y="4811420"/>
            <a:ext cx="1597025" cy="9798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440"/>
              </a:spcBef>
              <a:buClr>
                <a:srgbClr val="0078D6"/>
              </a:buClr>
              <a:buFont typeface="Wingdings"/>
              <a:buChar char=""/>
              <a:tabLst>
                <a:tab pos="244475" algn="l"/>
              </a:tabLst>
            </a:pPr>
            <a:r>
              <a:rPr sz="1800" spc="10" dirty="0">
                <a:solidFill>
                  <a:srgbClr val="1A1A1A"/>
                </a:solidFill>
                <a:latin typeface="Segoe UI"/>
                <a:cs typeface="Segoe UI"/>
              </a:rPr>
              <a:t>Prepare</a:t>
            </a:r>
            <a:r>
              <a:rPr sz="1800" spc="-5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0" dirty="0">
                <a:solidFill>
                  <a:srgbClr val="1A1A1A"/>
                </a:solidFill>
                <a:latin typeface="Segoe UI"/>
                <a:cs typeface="Segoe UI"/>
              </a:rPr>
              <a:t>Data</a:t>
            </a:r>
            <a:endParaRPr sz="1800">
              <a:latin typeface="Segoe UI"/>
              <a:cs typeface="Segoe UI"/>
            </a:endParaRPr>
          </a:p>
          <a:p>
            <a:pPr marL="243840" indent="-231140">
              <a:lnSpc>
                <a:spcPct val="100000"/>
              </a:lnSpc>
              <a:spcBef>
                <a:spcPts val="345"/>
              </a:spcBef>
              <a:buClr>
                <a:srgbClr val="0078D6"/>
              </a:buClr>
              <a:buFont typeface="Wingdings"/>
              <a:buChar char=""/>
              <a:tabLst>
                <a:tab pos="244475" algn="l"/>
              </a:tabLst>
            </a:pPr>
            <a:r>
              <a:rPr sz="1800" spc="10" dirty="0">
                <a:solidFill>
                  <a:srgbClr val="1A1A1A"/>
                </a:solidFill>
                <a:latin typeface="Segoe UI"/>
                <a:cs typeface="Segoe UI"/>
              </a:rPr>
              <a:t>Build</a:t>
            </a:r>
            <a:r>
              <a:rPr sz="1800" spc="-6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  <a:p>
            <a:pPr marL="243840" indent="-231140">
              <a:lnSpc>
                <a:spcPct val="100000"/>
              </a:lnSpc>
              <a:spcBef>
                <a:spcPts val="340"/>
              </a:spcBef>
              <a:buClr>
                <a:srgbClr val="0078D6"/>
              </a:buClr>
              <a:buFont typeface="Wingdings"/>
              <a:buChar char=""/>
              <a:tabLst>
                <a:tab pos="244475" algn="l"/>
              </a:tabLst>
            </a:pPr>
            <a:r>
              <a:rPr sz="1800" spc="10" dirty="0">
                <a:solidFill>
                  <a:srgbClr val="1A1A1A"/>
                </a:solidFill>
                <a:latin typeface="Segoe UI"/>
                <a:cs typeface="Segoe UI"/>
              </a:rPr>
              <a:t>Train</a:t>
            </a:r>
            <a:r>
              <a:rPr sz="1800" spc="-4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8726" y="4857140"/>
            <a:ext cx="2121535" cy="9798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4475" indent="-231775">
              <a:lnSpc>
                <a:spcPct val="100000"/>
              </a:lnSpc>
              <a:spcBef>
                <a:spcPts val="440"/>
              </a:spcBef>
              <a:buClr>
                <a:srgbClr val="0078D6"/>
              </a:buClr>
              <a:buFont typeface="Wingdings"/>
              <a:buChar char=""/>
              <a:tabLst>
                <a:tab pos="245110" algn="l"/>
              </a:tabLst>
            </a:pPr>
            <a:r>
              <a:rPr sz="1800" spc="20" dirty="0">
                <a:solidFill>
                  <a:srgbClr val="1A1A1A"/>
                </a:solidFill>
                <a:latin typeface="Segoe UI"/>
                <a:cs typeface="Segoe UI"/>
              </a:rPr>
              <a:t>Manage</a:t>
            </a:r>
            <a:r>
              <a:rPr sz="1800" spc="-5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  <a:p>
            <a:pPr marL="244475" indent="-231775">
              <a:lnSpc>
                <a:spcPct val="100000"/>
              </a:lnSpc>
              <a:spcBef>
                <a:spcPts val="345"/>
              </a:spcBef>
              <a:buClr>
                <a:srgbClr val="0078D6"/>
              </a:buClr>
              <a:buFont typeface="Wingdings"/>
              <a:buChar char=""/>
              <a:tabLst>
                <a:tab pos="245110" algn="l"/>
              </a:tabLst>
            </a:pP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Track</a:t>
            </a:r>
            <a:r>
              <a:rPr sz="1800" spc="-5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Experiments</a:t>
            </a:r>
            <a:endParaRPr sz="1800">
              <a:latin typeface="Segoe UI"/>
              <a:cs typeface="Segoe UI"/>
            </a:endParaRPr>
          </a:p>
          <a:p>
            <a:pPr marL="244475" indent="-231775">
              <a:lnSpc>
                <a:spcPct val="100000"/>
              </a:lnSpc>
              <a:spcBef>
                <a:spcPts val="340"/>
              </a:spcBef>
              <a:buClr>
                <a:srgbClr val="0078D6"/>
              </a:buClr>
              <a:buFont typeface="Wingdings"/>
              <a:buChar char=""/>
              <a:tabLst>
                <a:tab pos="245110" algn="l"/>
              </a:tabLst>
            </a:pP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Deploy</a:t>
            </a:r>
            <a:r>
              <a:rPr sz="1800" dirty="0">
                <a:solidFill>
                  <a:srgbClr val="1A1A1A"/>
                </a:solidFill>
                <a:latin typeface="Segoe UI"/>
                <a:cs typeface="Segoe UI"/>
              </a:rPr>
              <a:t> </a:t>
            </a:r>
            <a:r>
              <a:rPr sz="1800" spc="15" dirty="0">
                <a:solidFill>
                  <a:srgbClr val="1A1A1A"/>
                </a:solidFill>
                <a:latin typeface="Segoe UI"/>
                <a:cs typeface="Segoe UI"/>
              </a:rPr>
              <a:t>Models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72785" y="3905757"/>
            <a:ext cx="1643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5080" indent="-36576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That</a:t>
            </a:r>
            <a:r>
              <a:rPr sz="2400" b="0" spc="-9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enables  </a:t>
            </a:r>
            <a:r>
              <a:rPr sz="2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you</a:t>
            </a:r>
            <a:r>
              <a:rPr sz="2400" b="0" spc="-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to: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63445" y="3542538"/>
            <a:ext cx="8580120" cy="0"/>
          </a:xfrm>
          <a:custGeom>
            <a:avLst/>
            <a:gdLst/>
            <a:ahLst/>
            <a:cxnLst/>
            <a:rect l="l" t="t" r="r" b="b"/>
            <a:pathLst>
              <a:path w="8580120">
                <a:moveTo>
                  <a:pt x="0" y="0"/>
                </a:moveTo>
                <a:lnTo>
                  <a:pt x="8579739" y="0"/>
                </a:lnTo>
              </a:path>
            </a:pathLst>
          </a:custGeom>
          <a:ln w="19812">
            <a:solidFill>
              <a:srgbClr val="0078D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4561" y="673353"/>
            <a:ext cx="4443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56485" algn="l"/>
              </a:tabLst>
            </a:pP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T R A N S F </a:t>
            </a:r>
            <a:r>
              <a:rPr sz="2400" b="0" spc="18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E</a:t>
            </a:r>
            <a:r>
              <a:rPr sz="2400" b="0" spc="1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R	L E A R N I N</a:t>
            </a:r>
            <a:r>
              <a:rPr sz="2400" b="0" spc="2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400" b="0" dirty="0">
                <a:solidFill>
                  <a:srgbClr val="0078D6"/>
                </a:solidFill>
                <a:latin typeface="Segoe UI Light"/>
                <a:cs typeface="Segoe UI Light"/>
              </a:rPr>
              <a:t>G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19298" y="1634870"/>
            <a:ext cx="1026287" cy="294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1331" y="1637538"/>
            <a:ext cx="10539844" cy="811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2655" y="3060954"/>
            <a:ext cx="2296414" cy="583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2679" y="3058286"/>
            <a:ext cx="5063236" cy="261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6134" y="3365627"/>
            <a:ext cx="644982" cy="212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72944" y="3768471"/>
            <a:ext cx="8645144" cy="2274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75067" y="4072763"/>
            <a:ext cx="1350772" cy="261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45600" y="4065270"/>
            <a:ext cx="1112520" cy="2246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603" y="4355210"/>
            <a:ext cx="7293025" cy="2940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0240" y="1541221"/>
            <a:ext cx="10901680" cy="440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8920" indent="-236220">
              <a:lnSpc>
                <a:spcPct val="100000"/>
              </a:lnSpc>
              <a:spcBef>
                <a:spcPts val="100"/>
              </a:spcBef>
              <a:buClr>
                <a:srgbClr val="0078D6"/>
              </a:buClr>
              <a:buSzPct val="89583"/>
              <a:buFont typeface="Wingdings"/>
              <a:buChar char=""/>
              <a:tabLst>
                <a:tab pos="248920" algn="l"/>
              </a:tabLst>
            </a:pP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ImageNet</a:t>
            </a:r>
            <a:r>
              <a:rPr sz="24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–</a:t>
            </a:r>
            <a:endParaRPr sz="24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78D6"/>
              </a:buClr>
              <a:buFont typeface="Wingdings"/>
              <a:buChar char=""/>
            </a:pPr>
            <a:endParaRPr sz="4350">
              <a:latin typeface="Times New Roman"/>
              <a:cs typeface="Times New Roman"/>
            </a:endParaRPr>
          </a:p>
          <a:p>
            <a:pPr marL="248920" indent="-236220">
              <a:lnSpc>
                <a:spcPct val="100000"/>
              </a:lnSpc>
              <a:buClr>
                <a:srgbClr val="0078D6"/>
              </a:buClr>
              <a:buSzPct val="89583"/>
              <a:buFont typeface="Wingdings"/>
              <a:buChar char=""/>
              <a:tabLst>
                <a:tab pos="248920" algn="l"/>
              </a:tabLst>
            </a:pP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InceptionV3 – </a:t>
            </a: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Created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@ Google</a:t>
            </a:r>
            <a:r>
              <a:rPr sz="24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Brain</a:t>
            </a:r>
            <a:endParaRPr sz="2400">
              <a:latin typeface="Segoe UI Semilight"/>
              <a:cs typeface="Segoe UI Semilight"/>
            </a:endParaRPr>
          </a:p>
          <a:p>
            <a:pPr marL="248920" indent="-236220">
              <a:lnSpc>
                <a:spcPct val="100000"/>
              </a:lnSpc>
              <a:spcBef>
                <a:spcPts val="420"/>
              </a:spcBef>
              <a:buClr>
                <a:srgbClr val="0078D6"/>
              </a:buClr>
              <a:buSzPct val="89583"/>
              <a:buFont typeface="Wingdings"/>
              <a:buChar char=""/>
              <a:tabLst>
                <a:tab pos="248920" algn="l"/>
                <a:tab pos="3423285" algn="l"/>
              </a:tabLst>
            </a:pP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Xception</a:t>
            </a:r>
            <a:r>
              <a:rPr sz="24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–	</a:t>
            </a:r>
            <a:r>
              <a:rPr sz="2350" b="0" u="heavy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11"/>
              </a:rPr>
              <a:t>François</a:t>
            </a:r>
            <a:r>
              <a:rPr sz="2350" b="0" u="heavy" spc="1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11"/>
              </a:rPr>
              <a:t> </a:t>
            </a:r>
            <a:r>
              <a:rPr sz="2350" b="0" u="heavy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light"/>
                <a:cs typeface="Segoe UI Semilight"/>
                <a:hlinkClick r:id="rId11"/>
              </a:rPr>
              <a:t>Chollet</a:t>
            </a:r>
            <a:endParaRPr sz="2350">
              <a:latin typeface="Segoe UI Semilight"/>
              <a:cs typeface="Segoe UI Semilight"/>
            </a:endParaRPr>
          </a:p>
          <a:p>
            <a:pPr marL="248920" indent="-236220">
              <a:lnSpc>
                <a:spcPts val="2625"/>
              </a:lnSpc>
              <a:spcBef>
                <a:spcPts val="2715"/>
              </a:spcBef>
              <a:buClr>
                <a:srgbClr val="0078D6"/>
              </a:buClr>
              <a:buSzPct val="89583"/>
              <a:buFont typeface="Wingdings"/>
              <a:buChar char=""/>
              <a:tabLst>
                <a:tab pos="248920" algn="l"/>
              </a:tabLst>
            </a:pP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ResNet50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–</a:t>
            </a:r>
            <a:endParaRPr sz="2400">
              <a:latin typeface="Segoe UI Semilight"/>
              <a:cs typeface="Segoe UI Semilight"/>
            </a:endParaRPr>
          </a:p>
          <a:p>
            <a:pPr marL="248285">
              <a:lnSpc>
                <a:spcPts val="2565"/>
              </a:lnSpc>
            </a:pPr>
            <a:r>
              <a:rPr sz="2350" b="0" i="1" spc="-5" dirty="0">
                <a:solidFill>
                  <a:srgbClr val="FF0000"/>
                </a:solidFill>
                <a:latin typeface="Segoe UI Semilight"/>
                <a:cs typeface="Segoe UI Semilight"/>
              </a:rPr>
              <a:t>ImageNet </a:t>
            </a:r>
            <a:r>
              <a:rPr sz="2350" b="0" i="1" spc="-10" dirty="0">
                <a:solidFill>
                  <a:srgbClr val="FF0000"/>
                </a:solidFill>
                <a:latin typeface="Segoe UI Semilight"/>
                <a:cs typeface="Segoe UI Semilight"/>
              </a:rPr>
              <a:t>Large </a:t>
            </a:r>
            <a:r>
              <a:rPr sz="2350" b="0" i="1" spc="-5" dirty="0">
                <a:solidFill>
                  <a:srgbClr val="FF0000"/>
                </a:solidFill>
                <a:latin typeface="Segoe UI Semilight"/>
                <a:cs typeface="Segoe UI Semilight"/>
              </a:rPr>
              <a:t>Scale Visual Recognition</a:t>
            </a:r>
            <a:r>
              <a:rPr sz="2350" b="0" i="1" spc="125" dirty="0">
                <a:solidFill>
                  <a:srgbClr val="FF0000"/>
                </a:solidFill>
                <a:latin typeface="Segoe UI Semilight"/>
                <a:cs typeface="Segoe UI Semilight"/>
              </a:rPr>
              <a:t> </a:t>
            </a:r>
            <a:r>
              <a:rPr sz="2350" b="0" i="1" spc="-5" dirty="0">
                <a:solidFill>
                  <a:srgbClr val="FF0000"/>
                </a:solidFill>
                <a:latin typeface="Segoe UI Semilight"/>
                <a:cs typeface="Segoe UI Semilight"/>
              </a:rPr>
              <a:t>Competition</a:t>
            </a:r>
            <a:endParaRPr sz="2350">
              <a:latin typeface="Segoe UI Semilight"/>
              <a:cs typeface="Segoe UI Semilight"/>
            </a:endParaRPr>
          </a:p>
          <a:p>
            <a:pPr marL="248920" indent="-236220">
              <a:lnSpc>
                <a:spcPts val="2585"/>
              </a:lnSpc>
              <a:spcBef>
                <a:spcPts val="2720"/>
              </a:spcBef>
              <a:buClr>
                <a:srgbClr val="0078D6"/>
              </a:buClr>
              <a:buSzPct val="89583"/>
              <a:buFont typeface="Wingdings"/>
              <a:buChar char=""/>
              <a:tabLst>
                <a:tab pos="248920" algn="l"/>
              </a:tabLst>
            </a:pP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VGG16/VGG19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– </a:t>
            </a: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Introduced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in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2014.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This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network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is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characterized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by its</a:t>
            </a:r>
            <a:r>
              <a:rPr sz="2400" b="0" spc="7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spc="-15" dirty="0">
                <a:solidFill>
                  <a:srgbClr val="505050"/>
                </a:solidFill>
                <a:latin typeface="Segoe UI Semilight"/>
                <a:cs typeface="Segoe UI Semilight"/>
              </a:rPr>
              <a:t>simplicity,</a:t>
            </a:r>
            <a:endParaRPr sz="2400">
              <a:latin typeface="Segoe UI Semilight"/>
              <a:cs typeface="Segoe UI Semilight"/>
            </a:endParaRPr>
          </a:p>
          <a:p>
            <a:pPr marL="248285" marR="167640">
              <a:lnSpc>
                <a:spcPct val="80000"/>
              </a:lnSpc>
              <a:spcBef>
                <a:spcPts val="284"/>
              </a:spcBef>
              <a:tabLst>
                <a:tab pos="7380605" algn="l"/>
                <a:tab pos="8928100" algn="l"/>
              </a:tabLst>
            </a:pP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using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only 3×3 convolutional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layers </a:t>
            </a: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stacked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on </a:t>
            </a: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top </a:t>
            </a:r>
            <a:r>
              <a:rPr sz="24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of</a:t>
            </a:r>
            <a:r>
              <a:rPr sz="2400" b="0" spc="1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each</a:t>
            </a:r>
            <a:r>
              <a:rPr sz="24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spc="-35" dirty="0">
                <a:solidFill>
                  <a:srgbClr val="505050"/>
                </a:solidFill>
                <a:latin typeface="Segoe UI Semilight"/>
                <a:cs typeface="Segoe UI Semilight"/>
              </a:rPr>
              <a:t>other.	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</a:t>
            </a:r>
            <a:r>
              <a:rPr sz="2400" b="0" i="1" dirty="0">
                <a:solidFill>
                  <a:srgbClr val="505050"/>
                </a:solidFill>
                <a:latin typeface="Segoe UI Semilight"/>
                <a:cs typeface="Segoe UI Semilight"/>
              </a:rPr>
              <a:t>16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and</a:t>
            </a:r>
            <a:r>
              <a:rPr sz="2400" b="0" spc="-5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i="1" dirty="0">
                <a:solidFill>
                  <a:srgbClr val="505050"/>
                </a:solidFill>
                <a:latin typeface="Segoe UI Semilight"/>
                <a:cs typeface="Segoe UI Semilight"/>
              </a:rPr>
              <a:t>19 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stand for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number </a:t>
            </a:r>
            <a:r>
              <a:rPr sz="2400" b="0" spc="-25" dirty="0">
                <a:solidFill>
                  <a:srgbClr val="505050"/>
                </a:solidFill>
                <a:latin typeface="Segoe UI Semilight"/>
                <a:cs typeface="Segoe UI Semilight"/>
              </a:rPr>
              <a:t>of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weight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layers in</a:t>
            </a:r>
            <a:r>
              <a:rPr sz="2400" b="0" spc="13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the</a:t>
            </a:r>
            <a:r>
              <a:rPr sz="2400" b="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spc="5" dirty="0">
                <a:solidFill>
                  <a:srgbClr val="505050"/>
                </a:solidFill>
                <a:latin typeface="Segoe UI Semilight"/>
                <a:cs typeface="Segoe UI Semilight"/>
              </a:rPr>
              <a:t>network.	</a:t>
            </a:r>
            <a:r>
              <a:rPr sz="2400" b="0" spc="-20" dirty="0">
                <a:solidFill>
                  <a:srgbClr val="505050"/>
                </a:solidFill>
                <a:latin typeface="Segoe UI Semilight"/>
                <a:cs typeface="Segoe UI Semilight"/>
              </a:rPr>
              <a:t>VGG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stands </a:t>
            </a:r>
            <a:r>
              <a:rPr sz="2400" b="0" dirty="0">
                <a:solidFill>
                  <a:srgbClr val="505050"/>
                </a:solidFill>
                <a:latin typeface="Segoe UI Semilight"/>
                <a:cs typeface="Segoe UI Semilight"/>
              </a:rPr>
              <a:t>for 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Visual  </a:t>
            </a:r>
            <a:r>
              <a:rPr sz="2400" b="0" spc="10" dirty="0">
                <a:solidFill>
                  <a:srgbClr val="505050"/>
                </a:solidFill>
                <a:latin typeface="Segoe UI Semilight"/>
                <a:cs typeface="Segoe UI Semilight"/>
              </a:rPr>
              <a:t>Geometry</a:t>
            </a:r>
            <a:r>
              <a:rPr sz="2400" b="0" spc="-5" dirty="0">
                <a:solidFill>
                  <a:srgbClr val="505050"/>
                </a:solidFill>
                <a:latin typeface="Segoe UI Semilight"/>
                <a:cs typeface="Segoe UI Semilight"/>
              </a:rPr>
              <a:t> </a:t>
            </a:r>
            <a:r>
              <a:rPr sz="2400" b="0" spc="-10" dirty="0">
                <a:solidFill>
                  <a:srgbClr val="505050"/>
                </a:solidFill>
                <a:latin typeface="Segoe UI Semilight"/>
                <a:cs typeface="Segoe UI Semilight"/>
              </a:rPr>
              <a:t>Group.</a:t>
            </a:r>
            <a:endParaRPr sz="2400">
              <a:latin typeface="Segoe UI Semilight"/>
              <a:cs typeface="Segoe UI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80228" y="1177289"/>
            <a:ext cx="2259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20" dirty="0">
                <a:solidFill>
                  <a:srgbClr val="287DFF"/>
                </a:solidFill>
                <a:latin typeface="Segoe UI Semilight"/>
                <a:cs typeface="Segoe UI Semilight"/>
              </a:rPr>
              <a:t>Pre-Trained</a:t>
            </a:r>
            <a:r>
              <a:rPr sz="2000" b="0" spc="-80" dirty="0">
                <a:solidFill>
                  <a:srgbClr val="287DFF"/>
                </a:solidFill>
                <a:latin typeface="Segoe UI Semilight"/>
                <a:cs typeface="Segoe UI Semilight"/>
              </a:rPr>
              <a:t> </a:t>
            </a:r>
            <a:r>
              <a:rPr sz="2000" b="0" dirty="0">
                <a:solidFill>
                  <a:srgbClr val="287DFF"/>
                </a:solidFill>
                <a:latin typeface="Segoe UI Semilight"/>
                <a:cs typeface="Segoe UI Semilight"/>
              </a:rPr>
              <a:t>Libraries</a:t>
            </a:r>
            <a:endParaRPr sz="20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6620" y="680593"/>
            <a:ext cx="5358891" cy="348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655" y="1620138"/>
            <a:ext cx="7634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20" dirty="0">
                <a:solidFill>
                  <a:srgbClr val="0078D3"/>
                </a:solidFill>
                <a:latin typeface="Segoe UI Semilight"/>
                <a:cs typeface="Segoe UI Semilight"/>
              </a:rPr>
              <a:t>Ready </a:t>
            </a:r>
            <a:r>
              <a:rPr sz="2800" b="0" spc="-15" dirty="0">
                <a:solidFill>
                  <a:srgbClr val="0078D3"/>
                </a:solidFill>
                <a:latin typeface="Segoe UI Semilight"/>
                <a:cs typeface="Segoe UI Semilight"/>
              </a:rPr>
              <a:t>to </a:t>
            </a:r>
            <a:r>
              <a:rPr sz="2800" b="0" spc="-10" dirty="0">
                <a:solidFill>
                  <a:srgbClr val="0078D3"/>
                </a:solidFill>
                <a:latin typeface="Segoe UI Semilight"/>
                <a:cs typeface="Segoe UI Semilight"/>
              </a:rPr>
              <a:t>use </a:t>
            </a:r>
            <a:r>
              <a:rPr sz="280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clusters with built-in </a:t>
            </a:r>
            <a:r>
              <a:rPr sz="2800" b="0" spc="-10" dirty="0">
                <a:solidFill>
                  <a:srgbClr val="0078D3"/>
                </a:solidFill>
                <a:latin typeface="Segoe UI Semilight"/>
                <a:cs typeface="Segoe UI Semilight"/>
              </a:rPr>
              <a:t>ML</a:t>
            </a:r>
            <a:r>
              <a:rPr sz="2800" b="0" spc="15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0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Frameworks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6300" y="2203323"/>
            <a:ext cx="2546362" cy="25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6073" y="2203323"/>
            <a:ext cx="678306" cy="197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273" y="2370327"/>
            <a:ext cx="28828" cy="656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45864" y="2203323"/>
            <a:ext cx="984376" cy="1973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72278" y="2203323"/>
            <a:ext cx="1258570" cy="232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5655" y="3374943"/>
            <a:ext cx="3832225" cy="82232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2800" b="0" spc="-10" dirty="0">
                <a:solidFill>
                  <a:srgbClr val="0078D3"/>
                </a:solidFill>
                <a:latin typeface="Segoe UI Semilight"/>
                <a:cs typeface="Segoe UI Semilight"/>
              </a:rPr>
              <a:t>HorovodEstimator</a:t>
            </a:r>
            <a:endParaRPr sz="2800">
              <a:latin typeface="Segoe UI Semilight"/>
              <a:cs typeface="Segoe UI Semilight"/>
            </a:endParaRPr>
          </a:p>
          <a:p>
            <a:pPr marL="402590">
              <a:lnSpc>
                <a:spcPct val="100000"/>
              </a:lnSpc>
              <a:spcBef>
                <a:spcPts val="185"/>
              </a:spcBef>
            </a:pPr>
            <a:r>
              <a:rPr sz="2100" spc="15" dirty="0">
                <a:solidFill>
                  <a:srgbClr val="FF9900"/>
                </a:solidFill>
                <a:latin typeface="Arial"/>
                <a:cs typeface="Arial"/>
              </a:rPr>
              <a:t>simplified </a:t>
            </a:r>
            <a:r>
              <a:rPr sz="2100" spc="10" dirty="0">
                <a:solidFill>
                  <a:srgbClr val="FF9900"/>
                </a:solidFill>
                <a:latin typeface="Arial"/>
                <a:cs typeface="Arial"/>
              </a:rPr>
              <a:t>distributed</a:t>
            </a:r>
            <a:r>
              <a:rPr sz="2100" spc="-6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FF9900"/>
                </a:solidFill>
                <a:latin typeface="Arial"/>
                <a:cs typeface="Arial"/>
              </a:rPr>
              <a:t>training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5655" y="4725161"/>
            <a:ext cx="19932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3"/>
                </a:solidFill>
                <a:latin typeface="Segoe UI Semilight"/>
                <a:cs typeface="Segoe UI Semilight"/>
              </a:rPr>
              <a:t>GPU</a:t>
            </a:r>
            <a:r>
              <a:rPr sz="2800" b="0" spc="-55" dirty="0">
                <a:solidFill>
                  <a:srgbClr val="0078D3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0078D3"/>
                </a:solidFill>
                <a:latin typeface="Segoe UI Semilight"/>
                <a:cs typeface="Segoe UI Semilight"/>
              </a:rPr>
              <a:t>support</a:t>
            </a:r>
            <a:endParaRPr sz="2800">
              <a:latin typeface="Segoe UI Semilight"/>
              <a:cs typeface="Segoe UI Semi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7295" y="5304409"/>
            <a:ext cx="2075053" cy="2546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0891" y="5304409"/>
            <a:ext cx="3576828" cy="2546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570969" y="6436867"/>
            <a:ext cx="2667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dirty="0">
                <a:solidFill>
                  <a:srgbClr val="1A1A1A"/>
                </a:solidFill>
                <a:latin typeface="Segoe UI"/>
                <a:cs typeface="Segoe UI"/>
              </a:rPr>
              <a:t>49</a:t>
            </a:r>
            <a:endParaRPr sz="1750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5279" y="2840735"/>
            <a:ext cx="496824" cy="2575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7939" y="2855976"/>
            <a:ext cx="1412748" cy="256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04232" y="2775204"/>
            <a:ext cx="419100" cy="3886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22976" y="2855976"/>
            <a:ext cx="1153668" cy="227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0756" y="2720339"/>
            <a:ext cx="539496" cy="4983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84364" y="2634995"/>
            <a:ext cx="752855" cy="6979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70392" y="2770632"/>
            <a:ext cx="1054607" cy="3886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1128" y="501269"/>
            <a:ext cx="10513377" cy="54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7233" y="1471802"/>
            <a:ext cx="624332" cy="144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23429" y="1461388"/>
            <a:ext cx="2940697" cy="154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3057" y="1708785"/>
            <a:ext cx="767854" cy="196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8409" y="2272875"/>
            <a:ext cx="48845" cy="9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0470" y="2188082"/>
            <a:ext cx="253974" cy="14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6721" y="2266604"/>
            <a:ext cx="54137" cy="10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07" y="2178050"/>
            <a:ext cx="2657627" cy="1995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8388" y="2417698"/>
            <a:ext cx="1024178" cy="1976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08479" y="2429129"/>
            <a:ext cx="2225040" cy="167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1161" y="2674111"/>
            <a:ext cx="286562" cy="1393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2085" y="2681732"/>
            <a:ext cx="684418" cy="1316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409" y="3232995"/>
            <a:ext cx="48845" cy="9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470" y="3148202"/>
            <a:ext cx="253974" cy="1442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6721" y="3226724"/>
            <a:ext cx="54137" cy="10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72553" y="3138170"/>
            <a:ext cx="2872066" cy="1995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2647" y="3382009"/>
            <a:ext cx="2003628" cy="1995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87014" y="3383915"/>
            <a:ext cx="727837" cy="152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92957" y="3383915"/>
            <a:ext cx="688593" cy="1524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4921" y="3627754"/>
            <a:ext cx="468160" cy="19672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8442" y="3635883"/>
            <a:ext cx="1002919" cy="1442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8409" y="4193115"/>
            <a:ext cx="48845" cy="98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4921" y="4098290"/>
            <a:ext cx="2924898" cy="1986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2647" y="4342129"/>
            <a:ext cx="3004261" cy="1995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8388" y="4587875"/>
            <a:ext cx="1253413" cy="1976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8409" y="5153235"/>
            <a:ext cx="48845" cy="9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0470" y="5060315"/>
            <a:ext cx="409600" cy="1524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8265" y="5146964"/>
            <a:ext cx="54137" cy="10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34782" y="5058409"/>
            <a:ext cx="2492413" cy="1995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8388" y="5304154"/>
            <a:ext cx="1275511" cy="1976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85975" y="5304154"/>
            <a:ext cx="727837" cy="1524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8409" y="5869489"/>
            <a:ext cx="48845" cy="982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8680" y="5776595"/>
            <a:ext cx="3292995" cy="19765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1263" y="6018555"/>
            <a:ext cx="3675316" cy="19952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1365" y="6264275"/>
            <a:ext cx="409384" cy="15259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1184" y="1623060"/>
            <a:ext cx="6868643" cy="37810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2499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 D V A N C E</a:t>
            </a:r>
            <a:r>
              <a:rPr sz="2800" b="0" spc="-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9474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 N A L Y T I C</a:t>
            </a:r>
            <a:r>
              <a:rPr sz="2800" b="0" spc="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89" y="316179"/>
            <a:ext cx="3049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6625" algn="l"/>
                <a:tab pos="1951355" algn="l"/>
              </a:tabLst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	B</a:t>
            </a:r>
            <a:r>
              <a:rPr sz="2800"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	D</a:t>
            </a:r>
            <a:r>
              <a:rPr sz="2800" b="0" spc="-7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8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3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0" y="4823460"/>
                </a:moveTo>
                <a:lnTo>
                  <a:pt x="2065020" y="4823460"/>
                </a:lnTo>
                <a:lnTo>
                  <a:pt x="206502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0" y="4823460"/>
                </a:moveTo>
                <a:lnTo>
                  <a:pt x="2065019" y="4823460"/>
                </a:lnTo>
                <a:lnTo>
                  <a:pt x="2065019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0" y="4823460"/>
                </a:moveTo>
                <a:lnTo>
                  <a:pt x="2065020" y="4823460"/>
                </a:lnTo>
                <a:lnTo>
                  <a:pt x="206502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0" y="4823460"/>
                </a:moveTo>
                <a:lnTo>
                  <a:pt x="3474720" y="4823460"/>
                </a:lnTo>
                <a:lnTo>
                  <a:pt x="347472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41052" y="2456688"/>
            <a:ext cx="147827" cy="147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05288" y="2811779"/>
            <a:ext cx="74676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34016" y="2542032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73660" y="2550604"/>
            <a:ext cx="421640" cy="284480"/>
          </a:xfrm>
          <a:custGeom>
            <a:avLst/>
            <a:gdLst/>
            <a:ahLst/>
            <a:cxnLst/>
            <a:rect l="l" t="t" r="r" b="b"/>
            <a:pathLst>
              <a:path w="421640" h="284480">
                <a:moveTo>
                  <a:pt x="296447" y="17716"/>
                </a:moveTo>
                <a:lnTo>
                  <a:pt x="323556" y="7512"/>
                </a:lnTo>
                <a:lnTo>
                  <a:pt x="357296" y="0"/>
                </a:lnTo>
                <a:lnTo>
                  <a:pt x="390584" y="107"/>
                </a:lnTo>
                <a:lnTo>
                  <a:pt x="416335" y="12763"/>
                </a:lnTo>
                <a:lnTo>
                  <a:pt x="421269" y="31939"/>
                </a:lnTo>
                <a:lnTo>
                  <a:pt x="410978" y="60125"/>
                </a:lnTo>
                <a:lnTo>
                  <a:pt x="387252" y="94646"/>
                </a:lnTo>
                <a:lnTo>
                  <a:pt x="351885" y="132830"/>
                </a:lnTo>
                <a:lnTo>
                  <a:pt x="306668" y="172001"/>
                </a:lnTo>
                <a:lnTo>
                  <a:pt x="253394" y="209486"/>
                </a:lnTo>
                <a:lnTo>
                  <a:pt x="197328" y="240915"/>
                </a:lnTo>
                <a:lnTo>
                  <a:pt x="144170" y="263856"/>
                </a:lnTo>
                <a:lnTo>
                  <a:pt x="96168" y="278352"/>
                </a:lnTo>
                <a:lnTo>
                  <a:pt x="55575" y="284444"/>
                </a:lnTo>
                <a:lnTo>
                  <a:pt x="24641" y="282176"/>
                </a:lnTo>
                <a:lnTo>
                  <a:pt x="5617" y="271589"/>
                </a:lnTo>
                <a:lnTo>
                  <a:pt x="0" y="245235"/>
                </a:lnTo>
                <a:lnTo>
                  <a:pt x="13825" y="213915"/>
                </a:lnTo>
                <a:lnTo>
                  <a:pt x="37389" y="182953"/>
                </a:lnTo>
                <a:lnTo>
                  <a:pt x="60989" y="157670"/>
                </a:lnTo>
              </a:path>
            </a:pathLst>
          </a:custGeom>
          <a:ln w="12699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Cosmos</a:t>
            </a:r>
            <a:r>
              <a:rPr sz="1050" b="1" spc="-1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0220" y="1760220"/>
            <a:ext cx="91440" cy="4258310"/>
          </a:xfrm>
          <a:custGeom>
            <a:avLst/>
            <a:gdLst/>
            <a:ahLst/>
            <a:cxnLst/>
            <a:rect l="l" t="t" r="r" b="b"/>
            <a:pathLst>
              <a:path w="91439" h="4258310">
                <a:moveTo>
                  <a:pt x="0" y="0"/>
                </a:moveTo>
                <a:lnTo>
                  <a:pt x="35611" y="601"/>
                </a:lnTo>
                <a:lnTo>
                  <a:pt x="64674" y="2238"/>
                </a:lnTo>
                <a:lnTo>
                  <a:pt x="84260" y="4661"/>
                </a:lnTo>
                <a:lnTo>
                  <a:pt x="91440" y="7619"/>
                </a:lnTo>
                <a:lnTo>
                  <a:pt x="91440" y="4250435"/>
                </a:lnTo>
                <a:lnTo>
                  <a:pt x="84260" y="4253400"/>
                </a:lnTo>
                <a:lnTo>
                  <a:pt x="64674" y="4255822"/>
                </a:lnTo>
                <a:lnTo>
                  <a:pt x="35611" y="4257456"/>
                </a:lnTo>
                <a:lnTo>
                  <a:pt x="0" y="4258056"/>
                </a:lnTo>
              </a:path>
            </a:pathLst>
          </a:custGeom>
          <a:ln w="12192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88491" y="4056888"/>
            <a:ext cx="247015" cy="303530"/>
          </a:xfrm>
          <a:custGeom>
            <a:avLst/>
            <a:gdLst/>
            <a:ahLst/>
            <a:cxnLst/>
            <a:rect l="l" t="t" r="r" b="b"/>
            <a:pathLst>
              <a:path w="247015" h="303529">
                <a:moveTo>
                  <a:pt x="0" y="0"/>
                </a:moveTo>
                <a:lnTo>
                  <a:pt x="175945" y="0"/>
                </a:lnTo>
                <a:lnTo>
                  <a:pt x="246888" y="70993"/>
                </a:lnTo>
                <a:lnTo>
                  <a:pt x="246888" y="303275"/>
                </a:lnTo>
                <a:lnTo>
                  <a:pt x="0" y="30327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133" y="405904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393" y="0"/>
                </a:moveTo>
                <a:lnTo>
                  <a:pt x="0" y="69976"/>
                </a:lnTo>
                <a:lnTo>
                  <a:pt x="69900" y="69595"/>
                </a:lnTo>
                <a:lnTo>
                  <a:pt x="393" y="0"/>
                </a:lnTo>
                <a:close/>
              </a:path>
            </a:pathLst>
          </a:custGeom>
          <a:ln w="12700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6591" y="412242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3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6591" y="4178808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50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6591" y="4235196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50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6591" y="4291584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50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7844" y="2927604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7844" y="2976372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97536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5360" y="3037332"/>
            <a:ext cx="147955" cy="134620"/>
          </a:xfrm>
          <a:custGeom>
            <a:avLst/>
            <a:gdLst/>
            <a:ahLst/>
            <a:cxnLst/>
            <a:rect l="l" t="t" r="r" b="b"/>
            <a:pathLst>
              <a:path w="147955" h="134619">
                <a:moveTo>
                  <a:pt x="0" y="134112"/>
                </a:moveTo>
                <a:lnTo>
                  <a:pt x="147828" y="134112"/>
                </a:lnTo>
                <a:lnTo>
                  <a:pt x="147828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5360" y="3092195"/>
            <a:ext cx="147955" cy="73660"/>
          </a:xfrm>
          <a:custGeom>
            <a:avLst/>
            <a:gdLst/>
            <a:ahLst/>
            <a:cxnLst/>
            <a:rect l="l" t="t" r="r" b="b"/>
            <a:pathLst>
              <a:path w="147955" h="73660">
                <a:moveTo>
                  <a:pt x="147828" y="73151"/>
                </a:moveTo>
                <a:lnTo>
                  <a:pt x="98729" y="24383"/>
                </a:lnTo>
                <a:lnTo>
                  <a:pt x="86055" y="36575"/>
                </a:lnTo>
                <a:lnTo>
                  <a:pt x="49098" y="0"/>
                </a:lnTo>
                <a:lnTo>
                  <a:pt x="0" y="487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8491" y="3061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8491" y="311048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8491" y="3159251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683" y="3220211"/>
            <a:ext cx="99060" cy="73660"/>
          </a:xfrm>
          <a:custGeom>
            <a:avLst/>
            <a:gdLst/>
            <a:ahLst/>
            <a:cxnLst/>
            <a:rect l="l" t="t" r="r" b="b"/>
            <a:pathLst>
              <a:path w="99059" h="73660">
                <a:moveTo>
                  <a:pt x="0" y="73151"/>
                </a:moveTo>
                <a:lnTo>
                  <a:pt x="99059" y="73151"/>
                </a:lnTo>
                <a:lnTo>
                  <a:pt x="990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7844" y="3232404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4419" y="3061716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0" y="12192"/>
                </a:moveTo>
                <a:lnTo>
                  <a:pt x="0" y="5461"/>
                </a:lnTo>
                <a:lnTo>
                  <a:pt x="5461" y="0"/>
                </a:lnTo>
                <a:lnTo>
                  <a:pt x="12192" y="0"/>
                </a:lnTo>
                <a:lnTo>
                  <a:pt x="18923" y="0"/>
                </a:lnTo>
                <a:lnTo>
                  <a:pt x="24384" y="5461"/>
                </a:lnTo>
                <a:lnTo>
                  <a:pt x="24384" y="12192"/>
                </a:lnTo>
                <a:lnTo>
                  <a:pt x="24384" y="18923"/>
                </a:lnTo>
                <a:lnTo>
                  <a:pt x="18923" y="24384"/>
                </a:lnTo>
                <a:lnTo>
                  <a:pt x="12192" y="24384"/>
                </a:lnTo>
                <a:lnTo>
                  <a:pt x="5461" y="24384"/>
                </a:lnTo>
                <a:lnTo>
                  <a:pt x="0" y="18923"/>
                </a:lnTo>
                <a:lnTo>
                  <a:pt x="0" y="12192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683" y="2927604"/>
            <a:ext cx="99060" cy="82550"/>
          </a:xfrm>
          <a:custGeom>
            <a:avLst/>
            <a:gdLst/>
            <a:ahLst/>
            <a:cxnLst/>
            <a:rect l="l" t="t" r="r" b="b"/>
            <a:pathLst>
              <a:path w="99059" h="82550">
                <a:moveTo>
                  <a:pt x="0" y="0"/>
                </a:moveTo>
                <a:lnTo>
                  <a:pt x="99059" y="0"/>
                </a:lnTo>
                <a:lnTo>
                  <a:pt x="99059" y="60579"/>
                </a:lnTo>
                <a:lnTo>
                  <a:pt x="31153" y="60579"/>
                </a:lnTo>
                <a:lnTo>
                  <a:pt x="9182" y="82296"/>
                </a:lnTo>
                <a:lnTo>
                  <a:pt x="9182" y="60579"/>
                </a:lnTo>
                <a:lnTo>
                  <a:pt x="0" y="6057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6863" y="1859279"/>
            <a:ext cx="391795" cy="340360"/>
          </a:xfrm>
          <a:custGeom>
            <a:avLst/>
            <a:gdLst/>
            <a:ahLst/>
            <a:cxnLst/>
            <a:rect l="l" t="t" r="r" b="b"/>
            <a:pathLst>
              <a:path w="391794" h="340360">
                <a:moveTo>
                  <a:pt x="0" y="17653"/>
                </a:moveTo>
                <a:lnTo>
                  <a:pt x="0" y="7874"/>
                </a:lnTo>
                <a:lnTo>
                  <a:pt x="7886" y="0"/>
                </a:lnTo>
                <a:lnTo>
                  <a:pt x="17602" y="0"/>
                </a:lnTo>
                <a:lnTo>
                  <a:pt x="374065" y="0"/>
                </a:lnTo>
                <a:lnTo>
                  <a:pt x="383781" y="0"/>
                </a:lnTo>
                <a:lnTo>
                  <a:pt x="391668" y="7874"/>
                </a:lnTo>
                <a:lnTo>
                  <a:pt x="391668" y="17653"/>
                </a:lnTo>
                <a:lnTo>
                  <a:pt x="391668" y="322199"/>
                </a:lnTo>
                <a:lnTo>
                  <a:pt x="391668" y="331978"/>
                </a:lnTo>
                <a:lnTo>
                  <a:pt x="383781" y="339852"/>
                </a:lnTo>
                <a:lnTo>
                  <a:pt x="374065" y="339852"/>
                </a:lnTo>
                <a:lnTo>
                  <a:pt x="17602" y="339852"/>
                </a:lnTo>
                <a:lnTo>
                  <a:pt x="7886" y="339852"/>
                </a:lnTo>
                <a:lnTo>
                  <a:pt x="0" y="331978"/>
                </a:lnTo>
                <a:lnTo>
                  <a:pt x="0" y="322199"/>
                </a:lnTo>
                <a:lnTo>
                  <a:pt x="0" y="1765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5819" y="1949195"/>
            <a:ext cx="96520" cy="59690"/>
          </a:xfrm>
          <a:custGeom>
            <a:avLst/>
            <a:gdLst/>
            <a:ahLst/>
            <a:cxnLst/>
            <a:rect l="l" t="t" r="r" b="b"/>
            <a:pathLst>
              <a:path w="96519" h="59689">
                <a:moveTo>
                  <a:pt x="0" y="59436"/>
                </a:moveTo>
                <a:lnTo>
                  <a:pt x="96012" y="59436"/>
                </a:lnTo>
                <a:lnTo>
                  <a:pt x="960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66216" y="1949195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5088" y="1949195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5819" y="2029967"/>
            <a:ext cx="96520" cy="59690"/>
          </a:xfrm>
          <a:custGeom>
            <a:avLst/>
            <a:gdLst/>
            <a:ahLst/>
            <a:cxnLst/>
            <a:rect l="l" t="t" r="r" b="b"/>
            <a:pathLst>
              <a:path w="96519" h="59689">
                <a:moveTo>
                  <a:pt x="0" y="59436"/>
                </a:moveTo>
                <a:lnTo>
                  <a:pt x="96012" y="59436"/>
                </a:lnTo>
                <a:lnTo>
                  <a:pt x="960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6216" y="2029967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5088" y="2029967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45819" y="2110739"/>
            <a:ext cx="96520" cy="59690"/>
          </a:xfrm>
          <a:custGeom>
            <a:avLst/>
            <a:gdLst/>
            <a:ahLst/>
            <a:cxnLst/>
            <a:rect l="l" t="t" r="r" b="b"/>
            <a:pathLst>
              <a:path w="96519" h="59689">
                <a:moveTo>
                  <a:pt x="0" y="59436"/>
                </a:moveTo>
                <a:lnTo>
                  <a:pt x="96012" y="59436"/>
                </a:lnTo>
                <a:lnTo>
                  <a:pt x="960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6216" y="2110739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5088" y="2110739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6863" y="1921764"/>
            <a:ext cx="392430" cy="0"/>
          </a:xfrm>
          <a:custGeom>
            <a:avLst/>
            <a:gdLst/>
            <a:ahLst/>
            <a:cxnLst/>
            <a:rect l="l" t="t" r="r" b="b"/>
            <a:pathLst>
              <a:path w="392430">
                <a:moveTo>
                  <a:pt x="0" y="0"/>
                </a:moveTo>
                <a:lnTo>
                  <a:pt x="391807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Data Lake Store</a:t>
            </a:r>
            <a:r>
              <a:rPr sz="100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991100" y="4000500"/>
            <a:ext cx="508000" cy="436245"/>
          </a:xfrm>
          <a:custGeom>
            <a:avLst/>
            <a:gdLst/>
            <a:ahLst/>
            <a:cxnLst/>
            <a:rect l="l" t="t" r="r" b="b"/>
            <a:pathLst>
              <a:path w="508000" h="436245">
                <a:moveTo>
                  <a:pt x="0" y="217931"/>
                </a:moveTo>
                <a:lnTo>
                  <a:pt x="108965" y="0"/>
                </a:lnTo>
                <a:lnTo>
                  <a:pt x="398525" y="0"/>
                </a:lnTo>
                <a:lnTo>
                  <a:pt x="507491" y="217931"/>
                </a:lnTo>
                <a:lnTo>
                  <a:pt x="398525" y="435863"/>
                </a:lnTo>
                <a:lnTo>
                  <a:pt x="108965" y="435863"/>
                </a:lnTo>
                <a:lnTo>
                  <a:pt x="0" y="217931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19115" y="4091940"/>
            <a:ext cx="251460" cy="254635"/>
          </a:xfrm>
          <a:custGeom>
            <a:avLst/>
            <a:gdLst/>
            <a:ahLst/>
            <a:cxnLst/>
            <a:rect l="l" t="t" r="r" b="b"/>
            <a:pathLst>
              <a:path w="251460" h="254635">
                <a:moveTo>
                  <a:pt x="0" y="0"/>
                </a:moveTo>
                <a:lnTo>
                  <a:pt x="179197" y="0"/>
                </a:lnTo>
                <a:lnTo>
                  <a:pt x="251460" y="72262"/>
                </a:lnTo>
                <a:lnTo>
                  <a:pt x="251460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78552" y="4085844"/>
            <a:ext cx="198120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Data</a:t>
            </a:r>
            <a:r>
              <a:rPr sz="10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40379" y="43235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243"/>
                </a:moveTo>
                <a:lnTo>
                  <a:pt x="47243" y="47243"/>
                </a:lnTo>
                <a:lnTo>
                  <a:pt x="47243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2676" y="43235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243"/>
                </a:moveTo>
                <a:lnTo>
                  <a:pt x="47243" y="47243"/>
                </a:lnTo>
                <a:lnTo>
                  <a:pt x="47243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04972" y="43235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243"/>
                </a:moveTo>
                <a:lnTo>
                  <a:pt x="47244" y="47243"/>
                </a:lnTo>
                <a:lnTo>
                  <a:pt x="47244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75788" y="4056888"/>
            <a:ext cx="424180" cy="379730"/>
          </a:xfrm>
          <a:custGeom>
            <a:avLst/>
            <a:gdLst/>
            <a:ahLst/>
            <a:cxnLst/>
            <a:rect l="l" t="t" r="r" b="b"/>
            <a:pathLst>
              <a:path w="424179" h="379729">
                <a:moveTo>
                  <a:pt x="188087" y="0"/>
                </a:moveTo>
                <a:lnTo>
                  <a:pt x="188468" y="207518"/>
                </a:lnTo>
                <a:lnTo>
                  <a:pt x="306069" y="107061"/>
                </a:lnTo>
                <a:lnTo>
                  <a:pt x="306069" y="207518"/>
                </a:lnTo>
                <a:lnTo>
                  <a:pt x="423672" y="107061"/>
                </a:lnTo>
                <a:lnTo>
                  <a:pt x="423672" y="379475"/>
                </a:lnTo>
                <a:lnTo>
                  <a:pt x="0" y="379475"/>
                </a:lnTo>
                <a:lnTo>
                  <a:pt x="61" y="325265"/>
                </a:lnTo>
                <a:lnTo>
                  <a:pt x="134" y="271054"/>
                </a:lnTo>
                <a:lnTo>
                  <a:pt x="213" y="216843"/>
                </a:lnTo>
                <a:lnTo>
                  <a:pt x="294" y="162632"/>
                </a:lnTo>
                <a:lnTo>
                  <a:pt x="373" y="108421"/>
                </a:lnTo>
                <a:lnTo>
                  <a:pt x="446" y="54210"/>
                </a:lnTo>
                <a:lnTo>
                  <a:pt x="507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69692" y="4014215"/>
            <a:ext cx="199643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51660" y="4200144"/>
            <a:ext cx="802640" cy="76200"/>
          </a:xfrm>
          <a:custGeom>
            <a:avLst/>
            <a:gdLst/>
            <a:ahLst/>
            <a:cxnLst/>
            <a:rect l="l" t="t" r="r" b="b"/>
            <a:pathLst>
              <a:path w="802639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802639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802639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802639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802639" h="76200">
                <a:moveTo>
                  <a:pt x="406400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406400" y="44449"/>
                </a:lnTo>
                <a:lnTo>
                  <a:pt x="406400" y="31749"/>
                </a:lnTo>
                <a:close/>
              </a:path>
              <a:path w="802639" h="76200">
                <a:moveTo>
                  <a:pt x="495300" y="31749"/>
                </a:moveTo>
                <a:lnTo>
                  <a:pt x="444500" y="31749"/>
                </a:lnTo>
                <a:lnTo>
                  <a:pt x="444500" y="44449"/>
                </a:lnTo>
                <a:lnTo>
                  <a:pt x="495300" y="44449"/>
                </a:lnTo>
                <a:lnTo>
                  <a:pt x="495300" y="31749"/>
                </a:lnTo>
                <a:close/>
              </a:path>
              <a:path w="802639" h="76200">
                <a:moveTo>
                  <a:pt x="584200" y="31749"/>
                </a:moveTo>
                <a:lnTo>
                  <a:pt x="533400" y="31749"/>
                </a:lnTo>
                <a:lnTo>
                  <a:pt x="533400" y="44449"/>
                </a:lnTo>
                <a:lnTo>
                  <a:pt x="584200" y="44449"/>
                </a:lnTo>
                <a:lnTo>
                  <a:pt x="584200" y="31749"/>
                </a:lnTo>
                <a:close/>
              </a:path>
              <a:path w="802639" h="76200">
                <a:moveTo>
                  <a:pt x="673100" y="31749"/>
                </a:moveTo>
                <a:lnTo>
                  <a:pt x="622300" y="31749"/>
                </a:lnTo>
                <a:lnTo>
                  <a:pt x="622300" y="44449"/>
                </a:lnTo>
                <a:lnTo>
                  <a:pt x="673100" y="44449"/>
                </a:lnTo>
                <a:lnTo>
                  <a:pt x="673100" y="31749"/>
                </a:lnTo>
                <a:close/>
              </a:path>
              <a:path w="802639" h="76200">
                <a:moveTo>
                  <a:pt x="751332" y="0"/>
                </a:moveTo>
                <a:lnTo>
                  <a:pt x="751332" y="76199"/>
                </a:lnTo>
                <a:lnTo>
                  <a:pt x="793665" y="44449"/>
                </a:lnTo>
                <a:lnTo>
                  <a:pt x="762000" y="44449"/>
                </a:lnTo>
                <a:lnTo>
                  <a:pt x="762000" y="31749"/>
                </a:lnTo>
                <a:lnTo>
                  <a:pt x="793665" y="31749"/>
                </a:lnTo>
                <a:lnTo>
                  <a:pt x="751332" y="0"/>
                </a:lnTo>
                <a:close/>
              </a:path>
              <a:path w="802639" h="76200">
                <a:moveTo>
                  <a:pt x="751332" y="31749"/>
                </a:moveTo>
                <a:lnTo>
                  <a:pt x="711200" y="31749"/>
                </a:lnTo>
                <a:lnTo>
                  <a:pt x="711200" y="44449"/>
                </a:lnTo>
                <a:lnTo>
                  <a:pt x="751332" y="44449"/>
                </a:lnTo>
                <a:lnTo>
                  <a:pt x="751332" y="31749"/>
                </a:lnTo>
                <a:close/>
              </a:path>
              <a:path w="802639" h="76200">
                <a:moveTo>
                  <a:pt x="793665" y="31749"/>
                </a:moveTo>
                <a:lnTo>
                  <a:pt x="762000" y="31749"/>
                </a:lnTo>
                <a:lnTo>
                  <a:pt x="762000" y="44449"/>
                </a:lnTo>
                <a:lnTo>
                  <a:pt x="793665" y="44449"/>
                </a:lnTo>
                <a:lnTo>
                  <a:pt x="802132" y="38099"/>
                </a:lnTo>
                <a:lnTo>
                  <a:pt x="793665" y="3174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25596" y="4200144"/>
            <a:ext cx="1174750" cy="76200"/>
          </a:xfrm>
          <a:custGeom>
            <a:avLst/>
            <a:gdLst/>
            <a:ahLst/>
            <a:cxnLst/>
            <a:rect l="l" t="t" r="r" b="b"/>
            <a:pathLst>
              <a:path w="1174750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1174750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1174750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1174750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1174750" h="76200">
                <a:moveTo>
                  <a:pt x="406400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406400" y="44449"/>
                </a:lnTo>
                <a:lnTo>
                  <a:pt x="406400" y="31749"/>
                </a:lnTo>
                <a:close/>
              </a:path>
              <a:path w="1174750" h="76200">
                <a:moveTo>
                  <a:pt x="495300" y="31749"/>
                </a:moveTo>
                <a:lnTo>
                  <a:pt x="444500" y="31749"/>
                </a:lnTo>
                <a:lnTo>
                  <a:pt x="444500" y="44449"/>
                </a:lnTo>
                <a:lnTo>
                  <a:pt x="495300" y="44449"/>
                </a:lnTo>
                <a:lnTo>
                  <a:pt x="495300" y="31749"/>
                </a:lnTo>
                <a:close/>
              </a:path>
              <a:path w="1174750" h="76200">
                <a:moveTo>
                  <a:pt x="584200" y="31749"/>
                </a:moveTo>
                <a:lnTo>
                  <a:pt x="533400" y="31749"/>
                </a:lnTo>
                <a:lnTo>
                  <a:pt x="533400" y="44449"/>
                </a:lnTo>
                <a:lnTo>
                  <a:pt x="584200" y="44449"/>
                </a:lnTo>
                <a:lnTo>
                  <a:pt x="584200" y="31749"/>
                </a:lnTo>
                <a:close/>
              </a:path>
              <a:path w="1174750" h="76200">
                <a:moveTo>
                  <a:pt x="673100" y="31749"/>
                </a:moveTo>
                <a:lnTo>
                  <a:pt x="622300" y="31749"/>
                </a:lnTo>
                <a:lnTo>
                  <a:pt x="622300" y="44449"/>
                </a:lnTo>
                <a:lnTo>
                  <a:pt x="673100" y="44449"/>
                </a:lnTo>
                <a:lnTo>
                  <a:pt x="673100" y="31749"/>
                </a:lnTo>
                <a:close/>
              </a:path>
              <a:path w="1174750" h="76200">
                <a:moveTo>
                  <a:pt x="762000" y="31749"/>
                </a:moveTo>
                <a:lnTo>
                  <a:pt x="711200" y="31749"/>
                </a:lnTo>
                <a:lnTo>
                  <a:pt x="711200" y="44449"/>
                </a:lnTo>
                <a:lnTo>
                  <a:pt x="762000" y="44449"/>
                </a:lnTo>
                <a:lnTo>
                  <a:pt x="762000" y="31749"/>
                </a:lnTo>
                <a:close/>
              </a:path>
              <a:path w="1174750" h="76200">
                <a:moveTo>
                  <a:pt x="850900" y="31749"/>
                </a:moveTo>
                <a:lnTo>
                  <a:pt x="800100" y="31749"/>
                </a:lnTo>
                <a:lnTo>
                  <a:pt x="800100" y="44449"/>
                </a:lnTo>
                <a:lnTo>
                  <a:pt x="850900" y="44449"/>
                </a:lnTo>
                <a:lnTo>
                  <a:pt x="850900" y="31749"/>
                </a:lnTo>
                <a:close/>
              </a:path>
              <a:path w="1174750" h="76200">
                <a:moveTo>
                  <a:pt x="939800" y="31749"/>
                </a:moveTo>
                <a:lnTo>
                  <a:pt x="889000" y="31749"/>
                </a:lnTo>
                <a:lnTo>
                  <a:pt x="889000" y="44449"/>
                </a:lnTo>
                <a:lnTo>
                  <a:pt x="939800" y="44449"/>
                </a:lnTo>
                <a:lnTo>
                  <a:pt x="939800" y="31749"/>
                </a:lnTo>
                <a:close/>
              </a:path>
              <a:path w="1174750" h="76200">
                <a:moveTo>
                  <a:pt x="1028700" y="31749"/>
                </a:moveTo>
                <a:lnTo>
                  <a:pt x="977900" y="31749"/>
                </a:lnTo>
                <a:lnTo>
                  <a:pt x="977900" y="44449"/>
                </a:lnTo>
                <a:lnTo>
                  <a:pt x="1028700" y="44449"/>
                </a:lnTo>
                <a:lnTo>
                  <a:pt x="1028700" y="31749"/>
                </a:lnTo>
                <a:close/>
              </a:path>
              <a:path w="1174750" h="76200">
                <a:moveTo>
                  <a:pt x="1117600" y="31749"/>
                </a:moveTo>
                <a:lnTo>
                  <a:pt x="1066800" y="31749"/>
                </a:lnTo>
                <a:lnTo>
                  <a:pt x="1066800" y="44449"/>
                </a:lnTo>
                <a:lnTo>
                  <a:pt x="1117600" y="44449"/>
                </a:lnTo>
                <a:lnTo>
                  <a:pt x="1117600" y="31749"/>
                </a:lnTo>
                <a:close/>
              </a:path>
              <a:path w="1174750" h="76200">
                <a:moveTo>
                  <a:pt x="1123695" y="0"/>
                </a:moveTo>
                <a:lnTo>
                  <a:pt x="1123695" y="76199"/>
                </a:lnTo>
                <a:lnTo>
                  <a:pt x="1174495" y="38099"/>
                </a:lnTo>
                <a:lnTo>
                  <a:pt x="1123695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82328" y="4200144"/>
            <a:ext cx="409575" cy="76200"/>
          </a:xfrm>
          <a:custGeom>
            <a:avLst/>
            <a:gdLst/>
            <a:ahLst/>
            <a:cxnLst/>
            <a:rect l="l" t="t" r="r" b="b"/>
            <a:pathLst>
              <a:path w="409575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409575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409575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409575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409575" h="76200">
                <a:moveTo>
                  <a:pt x="358521" y="0"/>
                </a:moveTo>
                <a:lnTo>
                  <a:pt x="358521" y="76199"/>
                </a:lnTo>
                <a:lnTo>
                  <a:pt x="400854" y="44449"/>
                </a:lnTo>
                <a:lnTo>
                  <a:pt x="371221" y="44449"/>
                </a:lnTo>
                <a:lnTo>
                  <a:pt x="371221" y="31749"/>
                </a:lnTo>
                <a:lnTo>
                  <a:pt x="400854" y="31749"/>
                </a:lnTo>
                <a:lnTo>
                  <a:pt x="358521" y="0"/>
                </a:lnTo>
                <a:close/>
              </a:path>
              <a:path w="409575" h="76200">
                <a:moveTo>
                  <a:pt x="358521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358521" y="44449"/>
                </a:lnTo>
                <a:lnTo>
                  <a:pt x="358521" y="31749"/>
                </a:lnTo>
                <a:close/>
              </a:path>
              <a:path w="409575" h="76200">
                <a:moveTo>
                  <a:pt x="400854" y="31749"/>
                </a:moveTo>
                <a:lnTo>
                  <a:pt x="371221" y="31749"/>
                </a:lnTo>
                <a:lnTo>
                  <a:pt x="371221" y="44449"/>
                </a:lnTo>
                <a:lnTo>
                  <a:pt x="400854" y="44449"/>
                </a:lnTo>
                <a:lnTo>
                  <a:pt x="409321" y="38099"/>
                </a:lnTo>
                <a:lnTo>
                  <a:pt x="400854" y="3174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666476" y="4200144"/>
            <a:ext cx="306705" cy="76200"/>
          </a:xfrm>
          <a:custGeom>
            <a:avLst/>
            <a:gdLst/>
            <a:ahLst/>
            <a:cxnLst/>
            <a:rect l="l" t="t" r="r" b="b"/>
            <a:pathLst>
              <a:path w="306704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306704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306704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306704" h="76200">
                <a:moveTo>
                  <a:pt x="255904" y="0"/>
                </a:moveTo>
                <a:lnTo>
                  <a:pt x="255904" y="76199"/>
                </a:lnTo>
                <a:lnTo>
                  <a:pt x="298238" y="44449"/>
                </a:lnTo>
                <a:lnTo>
                  <a:pt x="266700" y="44449"/>
                </a:lnTo>
                <a:lnTo>
                  <a:pt x="266700" y="31749"/>
                </a:lnTo>
                <a:lnTo>
                  <a:pt x="298238" y="31749"/>
                </a:lnTo>
                <a:lnTo>
                  <a:pt x="255904" y="0"/>
                </a:lnTo>
                <a:close/>
              </a:path>
              <a:path w="306704" h="76200">
                <a:moveTo>
                  <a:pt x="268604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268604" y="44449"/>
                </a:lnTo>
                <a:lnTo>
                  <a:pt x="268604" y="31749"/>
                </a:lnTo>
                <a:close/>
              </a:path>
              <a:path w="306704" h="76200">
                <a:moveTo>
                  <a:pt x="298238" y="31749"/>
                </a:moveTo>
                <a:lnTo>
                  <a:pt x="268604" y="31749"/>
                </a:lnTo>
                <a:lnTo>
                  <a:pt x="268604" y="44449"/>
                </a:lnTo>
                <a:lnTo>
                  <a:pt x="298238" y="44449"/>
                </a:lnTo>
                <a:lnTo>
                  <a:pt x="306704" y="38099"/>
                </a:lnTo>
                <a:lnTo>
                  <a:pt x="298238" y="3174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690615" y="4200144"/>
            <a:ext cx="3127375" cy="76200"/>
          </a:xfrm>
          <a:custGeom>
            <a:avLst/>
            <a:gdLst/>
            <a:ahLst/>
            <a:cxnLst/>
            <a:rect l="l" t="t" r="r" b="b"/>
            <a:pathLst>
              <a:path w="312737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12737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127375" h="76200">
                <a:moveTo>
                  <a:pt x="11430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14300" y="44449"/>
                </a:lnTo>
                <a:lnTo>
                  <a:pt x="114300" y="31749"/>
                </a:lnTo>
                <a:close/>
              </a:path>
              <a:path w="3127375" h="76200">
                <a:moveTo>
                  <a:pt x="203200" y="31749"/>
                </a:moveTo>
                <a:lnTo>
                  <a:pt x="152400" y="31749"/>
                </a:lnTo>
                <a:lnTo>
                  <a:pt x="152400" y="44449"/>
                </a:lnTo>
                <a:lnTo>
                  <a:pt x="203200" y="44449"/>
                </a:lnTo>
                <a:lnTo>
                  <a:pt x="203200" y="31749"/>
                </a:lnTo>
                <a:close/>
              </a:path>
              <a:path w="3127375" h="76200">
                <a:moveTo>
                  <a:pt x="292100" y="31749"/>
                </a:moveTo>
                <a:lnTo>
                  <a:pt x="241300" y="31749"/>
                </a:lnTo>
                <a:lnTo>
                  <a:pt x="241300" y="44449"/>
                </a:lnTo>
                <a:lnTo>
                  <a:pt x="292100" y="44449"/>
                </a:lnTo>
                <a:lnTo>
                  <a:pt x="292100" y="31749"/>
                </a:lnTo>
                <a:close/>
              </a:path>
              <a:path w="3127375" h="76200">
                <a:moveTo>
                  <a:pt x="381000" y="31749"/>
                </a:moveTo>
                <a:lnTo>
                  <a:pt x="330200" y="31749"/>
                </a:lnTo>
                <a:lnTo>
                  <a:pt x="330200" y="44449"/>
                </a:lnTo>
                <a:lnTo>
                  <a:pt x="381000" y="44449"/>
                </a:lnTo>
                <a:lnTo>
                  <a:pt x="381000" y="31749"/>
                </a:lnTo>
                <a:close/>
              </a:path>
              <a:path w="3127375" h="76200">
                <a:moveTo>
                  <a:pt x="469900" y="31749"/>
                </a:moveTo>
                <a:lnTo>
                  <a:pt x="419100" y="31749"/>
                </a:lnTo>
                <a:lnTo>
                  <a:pt x="419100" y="44449"/>
                </a:lnTo>
                <a:lnTo>
                  <a:pt x="469900" y="44449"/>
                </a:lnTo>
                <a:lnTo>
                  <a:pt x="469900" y="31749"/>
                </a:lnTo>
                <a:close/>
              </a:path>
              <a:path w="3127375" h="76200">
                <a:moveTo>
                  <a:pt x="558800" y="31749"/>
                </a:moveTo>
                <a:lnTo>
                  <a:pt x="508000" y="31749"/>
                </a:lnTo>
                <a:lnTo>
                  <a:pt x="508000" y="44449"/>
                </a:lnTo>
                <a:lnTo>
                  <a:pt x="558800" y="44449"/>
                </a:lnTo>
                <a:lnTo>
                  <a:pt x="558800" y="31749"/>
                </a:lnTo>
                <a:close/>
              </a:path>
              <a:path w="3127375" h="76200">
                <a:moveTo>
                  <a:pt x="647700" y="31749"/>
                </a:moveTo>
                <a:lnTo>
                  <a:pt x="596900" y="31749"/>
                </a:lnTo>
                <a:lnTo>
                  <a:pt x="596900" y="44449"/>
                </a:lnTo>
                <a:lnTo>
                  <a:pt x="647700" y="44449"/>
                </a:lnTo>
                <a:lnTo>
                  <a:pt x="647700" y="31749"/>
                </a:lnTo>
                <a:close/>
              </a:path>
              <a:path w="3127375" h="76200">
                <a:moveTo>
                  <a:pt x="736600" y="31749"/>
                </a:moveTo>
                <a:lnTo>
                  <a:pt x="685800" y="31749"/>
                </a:lnTo>
                <a:lnTo>
                  <a:pt x="685800" y="44449"/>
                </a:lnTo>
                <a:lnTo>
                  <a:pt x="736600" y="44449"/>
                </a:lnTo>
                <a:lnTo>
                  <a:pt x="736600" y="31749"/>
                </a:lnTo>
                <a:close/>
              </a:path>
              <a:path w="3127375" h="76200">
                <a:moveTo>
                  <a:pt x="825500" y="31749"/>
                </a:moveTo>
                <a:lnTo>
                  <a:pt x="774700" y="31749"/>
                </a:lnTo>
                <a:lnTo>
                  <a:pt x="774700" y="44449"/>
                </a:lnTo>
                <a:lnTo>
                  <a:pt x="825500" y="44449"/>
                </a:lnTo>
                <a:lnTo>
                  <a:pt x="825500" y="31749"/>
                </a:lnTo>
                <a:close/>
              </a:path>
              <a:path w="3127375" h="76200">
                <a:moveTo>
                  <a:pt x="914400" y="31749"/>
                </a:moveTo>
                <a:lnTo>
                  <a:pt x="863600" y="31749"/>
                </a:lnTo>
                <a:lnTo>
                  <a:pt x="863600" y="44449"/>
                </a:lnTo>
                <a:lnTo>
                  <a:pt x="914400" y="44449"/>
                </a:lnTo>
                <a:lnTo>
                  <a:pt x="914400" y="31749"/>
                </a:lnTo>
                <a:close/>
              </a:path>
              <a:path w="3127375" h="76200">
                <a:moveTo>
                  <a:pt x="1003300" y="31749"/>
                </a:moveTo>
                <a:lnTo>
                  <a:pt x="952500" y="31749"/>
                </a:lnTo>
                <a:lnTo>
                  <a:pt x="952500" y="44449"/>
                </a:lnTo>
                <a:lnTo>
                  <a:pt x="1003300" y="44449"/>
                </a:lnTo>
                <a:lnTo>
                  <a:pt x="1003300" y="31749"/>
                </a:lnTo>
                <a:close/>
              </a:path>
              <a:path w="3127375" h="76200">
                <a:moveTo>
                  <a:pt x="1092200" y="31749"/>
                </a:moveTo>
                <a:lnTo>
                  <a:pt x="1041400" y="31749"/>
                </a:lnTo>
                <a:lnTo>
                  <a:pt x="1041400" y="44449"/>
                </a:lnTo>
                <a:lnTo>
                  <a:pt x="1092200" y="44449"/>
                </a:lnTo>
                <a:lnTo>
                  <a:pt x="1092200" y="31749"/>
                </a:lnTo>
                <a:close/>
              </a:path>
              <a:path w="3127375" h="76200">
                <a:moveTo>
                  <a:pt x="1181100" y="31749"/>
                </a:moveTo>
                <a:lnTo>
                  <a:pt x="1130300" y="31749"/>
                </a:lnTo>
                <a:lnTo>
                  <a:pt x="1130300" y="44449"/>
                </a:lnTo>
                <a:lnTo>
                  <a:pt x="1181100" y="44449"/>
                </a:lnTo>
                <a:lnTo>
                  <a:pt x="1181100" y="31749"/>
                </a:lnTo>
                <a:close/>
              </a:path>
              <a:path w="3127375" h="76200">
                <a:moveTo>
                  <a:pt x="1270000" y="31749"/>
                </a:moveTo>
                <a:lnTo>
                  <a:pt x="1219200" y="31749"/>
                </a:lnTo>
                <a:lnTo>
                  <a:pt x="1219200" y="44449"/>
                </a:lnTo>
                <a:lnTo>
                  <a:pt x="1270000" y="44449"/>
                </a:lnTo>
                <a:lnTo>
                  <a:pt x="1270000" y="31749"/>
                </a:lnTo>
                <a:close/>
              </a:path>
              <a:path w="3127375" h="76200">
                <a:moveTo>
                  <a:pt x="1358900" y="31749"/>
                </a:moveTo>
                <a:lnTo>
                  <a:pt x="1308100" y="31749"/>
                </a:lnTo>
                <a:lnTo>
                  <a:pt x="1308100" y="44449"/>
                </a:lnTo>
                <a:lnTo>
                  <a:pt x="1358900" y="44449"/>
                </a:lnTo>
                <a:lnTo>
                  <a:pt x="1358900" y="31749"/>
                </a:lnTo>
                <a:close/>
              </a:path>
              <a:path w="3127375" h="76200">
                <a:moveTo>
                  <a:pt x="1447800" y="31749"/>
                </a:moveTo>
                <a:lnTo>
                  <a:pt x="1397000" y="31749"/>
                </a:lnTo>
                <a:lnTo>
                  <a:pt x="1397000" y="44449"/>
                </a:lnTo>
                <a:lnTo>
                  <a:pt x="1447800" y="44449"/>
                </a:lnTo>
                <a:lnTo>
                  <a:pt x="1447800" y="31749"/>
                </a:lnTo>
                <a:close/>
              </a:path>
              <a:path w="3127375" h="76200">
                <a:moveTo>
                  <a:pt x="1536700" y="31749"/>
                </a:moveTo>
                <a:lnTo>
                  <a:pt x="1485900" y="31749"/>
                </a:lnTo>
                <a:lnTo>
                  <a:pt x="1485900" y="44449"/>
                </a:lnTo>
                <a:lnTo>
                  <a:pt x="1536700" y="44449"/>
                </a:lnTo>
                <a:lnTo>
                  <a:pt x="1536700" y="31749"/>
                </a:lnTo>
                <a:close/>
              </a:path>
              <a:path w="3127375" h="76200">
                <a:moveTo>
                  <a:pt x="1625600" y="31749"/>
                </a:moveTo>
                <a:lnTo>
                  <a:pt x="1574800" y="31749"/>
                </a:lnTo>
                <a:lnTo>
                  <a:pt x="1574800" y="44449"/>
                </a:lnTo>
                <a:lnTo>
                  <a:pt x="1625600" y="44449"/>
                </a:lnTo>
                <a:lnTo>
                  <a:pt x="1625600" y="31749"/>
                </a:lnTo>
                <a:close/>
              </a:path>
              <a:path w="3127375" h="76200">
                <a:moveTo>
                  <a:pt x="1714500" y="31749"/>
                </a:moveTo>
                <a:lnTo>
                  <a:pt x="1663700" y="31749"/>
                </a:lnTo>
                <a:lnTo>
                  <a:pt x="1663700" y="44449"/>
                </a:lnTo>
                <a:lnTo>
                  <a:pt x="1714500" y="44449"/>
                </a:lnTo>
                <a:lnTo>
                  <a:pt x="1714500" y="31749"/>
                </a:lnTo>
                <a:close/>
              </a:path>
              <a:path w="3127375" h="76200">
                <a:moveTo>
                  <a:pt x="1803400" y="31749"/>
                </a:moveTo>
                <a:lnTo>
                  <a:pt x="1752600" y="31749"/>
                </a:lnTo>
                <a:lnTo>
                  <a:pt x="1752600" y="44449"/>
                </a:lnTo>
                <a:lnTo>
                  <a:pt x="1803400" y="44449"/>
                </a:lnTo>
                <a:lnTo>
                  <a:pt x="1803400" y="31749"/>
                </a:lnTo>
                <a:close/>
              </a:path>
              <a:path w="3127375" h="76200">
                <a:moveTo>
                  <a:pt x="1892300" y="31749"/>
                </a:moveTo>
                <a:lnTo>
                  <a:pt x="1841500" y="31749"/>
                </a:lnTo>
                <a:lnTo>
                  <a:pt x="1841500" y="44449"/>
                </a:lnTo>
                <a:lnTo>
                  <a:pt x="1892300" y="44449"/>
                </a:lnTo>
                <a:lnTo>
                  <a:pt x="1892300" y="31749"/>
                </a:lnTo>
                <a:close/>
              </a:path>
              <a:path w="3127375" h="76200">
                <a:moveTo>
                  <a:pt x="1981200" y="31749"/>
                </a:moveTo>
                <a:lnTo>
                  <a:pt x="1930400" y="31749"/>
                </a:lnTo>
                <a:lnTo>
                  <a:pt x="1930400" y="44449"/>
                </a:lnTo>
                <a:lnTo>
                  <a:pt x="1981200" y="44449"/>
                </a:lnTo>
                <a:lnTo>
                  <a:pt x="1981200" y="31749"/>
                </a:lnTo>
                <a:close/>
              </a:path>
              <a:path w="3127375" h="76200">
                <a:moveTo>
                  <a:pt x="2070100" y="31749"/>
                </a:moveTo>
                <a:lnTo>
                  <a:pt x="2019300" y="31749"/>
                </a:lnTo>
                <a:lnTo>
                  <a:pt x="2019300" y="44449"/>
                </a:lnTo>
                <a:lnTo>
                  <a:pt x="2070100" y="44449"/>
                </a:lnTo>
                <a:lnTo>
                  <a:pt x="2070100" y="31749"/>
                </a:lnTo>
                <a:close/>
              </a:path>
              <a:path w="3127375" h="76200">
                <a:moveTo>
                  <a:pt x="2159000" y="31749"/>
                </a:moveTo>
                <a:lnTo>
                  <a:pt x="2108200" y="31749"/>
                </a:lnTo>
                <a:lnTo>
                  <a:pt x="2108200" y="44449"/>
                </a:lnTo>
                <a:lnTo>
                  <a:pt x="2159000" y="44449"/>
                </a:lnTo>
                <a:lnTo>
                  <a:pt x="2159000" y="31749"/>
                </a:lnTo>
                <a:close/>
              </a:path>
              <a:path w="3127375" h="76200">
                <a:moveTo>
                  <a:pt x="2247900" y="31749"/>
                </a:moveTo>
                <a:lnTo>
                  <a:pt x="2197100" y="31749"/>
                </a:lnTo>
                <a:lnTo>
                  <a:pt x="2197100" y="44449"/>
                </a:lnTo>
                <a:lnTo>
                  <a:pt x="2247900" y="44449"/>
                </a:lnTo>
                <a:lnTo>
                  <a:pt x="2247900" y="31749"/>
                </a:lnTo>
                <a:close/>
              </a:path>
              <a:path w="3127375" h="76200">
                <a:moveTo>
                  <a:pt x="2336800" y="31749"/>
                </a:moveTo>
                <a:lnTo>
                  <a:pt x="2286000" y="31749"/>
                </a:lnTo>
                <a:lnTo>
                  <a:pt x="2286000" y="44449"/>
                </a:lnTo>
                <a:lnTo>
                  <a:pt x="2336800" y="44449"/>
                </a:lnTo>
                <a:lnTo>
                  <a:pt x="2336800" y="31749"/>
                </a:lnTo>
                <a:close/>
              </a:path>
              <a:path w="3127375" h="76200">
                <a:moveTo>
                  <a:pt x="2425700" y="31749"/>
                </a:moveTo>
                <a:lnTo>
                  <a:pt x="2374900" y="31749"/>
                </a:lnTo>
                <a:lnTo>
                  <a:pt x="2374900" y="44449"/>
                </a:lnTo>
                <a:lnTo>
                  <a:pt x="2425700" y="44449"/>
                </a:lnTo>
                <a:lnTo>
                  <a:pt x="2425700" y="31749"/>
                </a:lnTo>
                <a:close/>
              </a:path>
              <a:path w="3127375" h="76200">
                <a:moveTo>
                  <a:pt x="2514600" y="31749"/>
                </a:moveTo>
                <a:lnTo>
                  <a:pt x="2463800" y="31749"/>
                </a:lnTo>
                <a:lnTo>
                  <a:pt x="2463800" y="44449"/>
                </a:lnTo>
                <a:lnTo>
                  <a:pt x="2514600" y="44449"/>
                </a:lnTo>
                <a:lnTo>
                  <a:pt x="2514600" y="31749"/>
                </a:lnTo>
                <a:close/>
              </a:path>
              <a:path w="3127375" h="76200">
                <a:moveTo>
                  <a:pt x="2603500" y="31749"/>
                </a:moveTo>
                <a:lnTo>
                  <a:pt x="2552700" y="31749"/>
                </a:lnTo>
                <a:lnTo>
                  <a:pt x="2552700" y="44449"/>
                </a:lnTo>
                <a:lnTo>
                  <a:pt x="2603500" y="44449"/>
                </a:lnTo>
                <a:lnTo>
                  <a:pt x="2603500" y="31749"/>
                </a:lnTo>
                <a:close/>
              </a:path>
              <a:path w="3127375" h="76200">
                <a:moveTo>
                  <a:pt x="2692400" y="31749"/>
                </a:moveTo>
                <a:lnTo>
                  <a:pt x="2641600" y="31749"/>
                </a:lnTo>
                <a:lnTo>
                  <a:pt x="2641600" y="44449"/>
                </a:lnTo>
                <a:lnTo>
                  <a:pt x="2692400" y="44449"/>
                </a:lnTo>
                <a:lnTo>
                  <a:pt x="2692400" y="31749"/>
                </a:lnTo>
                <a:close/>
              </a:path>
              <a:path w="3127375" h="76200">
                <a:moveTo>
                  <a:pt x="2781300" y="31749"/>
                </a:moveTo>
                <a:lnTo>
                  <a:pt x="2730500" y="31749"/>
                </a:lnTo>
                <a:lnTo>
                  <a:pt x="2730500" y="44449"/>
                </a:lnTo>
                <a:lnTo>
                  <a:pt x="2781300" y="44449"/>
                </a:lnTo>
                <a:lnTo>
                  <a:pt x="2781300" y="31749"/>
                </a:lnTo>
                <a:close/>
              </a:path>
              <a:path w="3127375" h="76200">
                <a:moveTo>
                  <a:pt x="2870200" y="31749"/>
                </a:moveTo>
                <a:lnTo>
                  <a:pt x="2819400" y="31749"/>
                </a:lnTo>
                <a:lnTo>
                  <a:pt x="2819400" y="44449"/>
                </a:lnTo>
                <a:lnTo>
                  <a:pt x="2870200" y="44449"/>
                </a:lnTo>
                <a:lnTo>
                  <a:pt x="2870200" y="31749"/>
                </a:lnTo>
                <a:close/>
              </a:path>
              <a:path w="3127375" h="76200">
                <a:moveTo>
                  <a:pt x="2959100" y="31749"/>
                </a:moveTo>
                <a:lnTo>
                  <a:pt x="2908300" y="31749"/>
                </a:lnTo>
                <a:lnTo>
                  <a:pt x="2908300" y="44449"/>
                </a:lnTo>
                <a:lnTo>
                  <a:pt x="2959100" y="44449"/>
                </a:lnTo>
                <a:lnTo>
                  <a:pt x="2959100" y="31749"/>
                </a:lnTo>
                <a:close/>
              </a:path>
              <a:path w="3127375" h="76200">
                <a:moveTo>
                  <a:pt x="3048000" y="31749"/>
                </a:moveTo>
                <a:lnTo>
                  <a:pt x="2997200" y="31749"/>
                </a:lnTo>
                <a:lnTo>
                  <a:pt x="2997200" y="44449"/>
                </a:lnTo>
                <a:lnTo>
                  <a:pt x="3048000" y="44449"/>
                </a:lnTo>
                <a:lnTo>
                  <a:pt x="3048000" y="31749"/>
                </a:lnTo>
                <a:close/>
              </a:path>
              <a:path w="3127375" h="76200">
                <a:moveTo>
                  <a:pt x="3051048" y="0"/>
                </a:moveTo>
                <a:lnTo>
                  <a:pt x="3051048" y="76199"/>
                </a:lnTo>
                <a:lnTo>
                  <a:pt x="3127248" y="38099"/>
                </a:lnTo>
                <a:lnTo>
                  <a:pt x="305104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93509" y="2827401"/>
            <a:ext cx="365125" cy="1402715"/>
          </a:xfrm>
          <a:custGeom>
            <a:avLst/>
            <a:gdLst/>
            <a:ahLst/>
            <a:cxnLst/>
            <a:rect l="l" t="t" r="r" b="b"/>
            <a:pathLst>
              <a:path w="365125" h="1402714">
                <a:moveTo>
                  <a:pt x="12699" y="1351534"/>
                </a:moveTo>
                <a:lnTo>
                  <a:pt x="0" y="1351534"/>
                </a:lnTo>
                <a:lnTo>
                  <a:pt x="0" y="1402334"/>
                </a:lnTo>
                <a:lnTo>
                  <a:pt x="12699" y="1402334"/>
                </a:lnTo>
                <a:lnTo>
                  <a:pt x="12699" y="1351534"/>
                </a:lnTo>
                <a:close/>
              </a:path>
              <a:path w="365125" h="1402714">
                <a:moveTo>
                  <a:pt x="12699" y="1262634"/>
                </a:moveTo>
                <a:lnTo>
                  <a:pt x="0" y="1262634"/>
                </a:lnTo>
                <a:lnTo>
                  <a:pt x="0" y="1313434"/>
                </a:lnTo>
                <a:lnTo>
                  <a:pt x="12699" y="1313434"/>
                </a:lnTo>
                <a:lnTo>
                  <a:pt x="12699" y="1262634"/>
                </a:lnTo>
                <a:close/>
              </a:path>
              <a:path w="365125" h="1402714">
                <a:moveTo>
                  <a:pt x="12699" y="1173734"/>
                </a:moveTo>
                <a:lnTo>
                  <a:pt x="0" y="1173734"/>
                </a:lnTo>
                <a:lnTo>
                  <a:pt x="0" y="1224534"/>
                </a:lnTo>
                <a:lnTo>
                  <a:pt x="12699" y="1224534"/>
                </a:lnTo>
                <a:lnTo>
                  <a:pt x="12699" y="1173734"/>
                </a:lnTo>
                <a:close/>
              </a:path>
              <a:path w="365125" h="1402714">
                <a:moveTo>
                  <a:pt x="12699" y="1084834"/>
                </a:moveTo>
                <a:lnTo>
                  <a:pt x="0" y="1084834"/>
                </a:lnTo>
                <a:lnTo>
                  <a:pt x="0" y="1135634"/>
                </a:lnTo>
                <a:lnTo>
                  <a:pt x="12699" y="1135634"/>
                </a:lnTo>
                <a:lnTo>
                  <a:pt x="12699" y="1084834"/>
                </a:lnTo>
                <a:close/>
              </a:path>
              <a:path w="365125" h="1402714">
                <a:moveTo>
                  <a:pt x="12699" y="995934"/>
                </a:moveTo>
                <a:lnTo>
                  <a:pt x="0" y="995934"/>
                </a:lnTo>
                <a:lnTo>
                  <a:pt x="0" y="1046734"/>
                </a:lnTo>
                <a:lnTo>
                  <a:pt x="12699" y="1046734"/>
                </a:lnTo>
                <a:lnTo>
                  <a:pt x="12699" y="995934"/>
                </a:lnTo>
                <a:close/>
              </a:path>
              <a:path w="365125" h="1402714">
                <a:moveTo>
                  <a:pt x="12699" y="907034"/>
                </a:moveTo>
                <a:lnTo>
                  <a:pt x="0" y="907034"/>
                </a:lnTo>
                <a:lnTo>
                  <a:pt x="0" y="957834"/>
                </a:lnTo>
                <a:lnTo>
                  <a:pt x="12699" y="957834"/>
                </a:lnTo>
                <a:lnTo>
                  <a:pt x="12699" y="907034"/>
                </a:lnTo>
                <a:close/>
              </a:path>
              <a:path w="365125" h="1402714">
                <a:moveTo>
                  <a:pt x="12699" y="818134"/>
                </a:moveTo>
                <a:lnTo>
                  <a:pt x="0" y="818134"/>
                </a:lnTo>
                <a:lnTo>
                  <a:pt x="0" y="868934"/>
                </a:lnTo>
                <a:lnTo>
                  <a:pt x="12699" y="868934"/>
                </a:lnTo>
                <a:lnTo>
                  <a:pt x="12699" y="818134"/>
                </a:lnTo>
                <a:close/>
              </a:path>
              <a:path w="365125" h="1402714">
                <a:moveTo>
                  <a:pt x="12699" y="729234"/>
                </a:moveTo>
                <a:lnTo>
                  <a:pt x="0" y="729234"/>
                </a:lnTo>
                <a:lnTo>
                  <a:pt x="0" y="780034"/>
                </a:lnTo>
                <a:lnTo>
                  <a:pt x="12699" y="780034"/>
                </a:lnTo>
                <a:lnTo>
                  <a:pt x="12699" y="729234"/>
                </a:lnTo>
                <a:close/>
              </a:path>
              <a:path w="365125" h="1402714">
                <a:moveTo>
                  <a:pt x="12699" y="640334"/>
                </a:moveTo>
                <a:lnTo>
                  <a:pt x="0" y="640334"/>
                </a:lnTo>
                <a:lnTo>
                  <a:pt x="0" y="691134"/>
                </a:lnTo>
                <a:lnTo>
                  <a:pt x="12699" y="691134"/>
                </a:lnTo>
                <a:lnTo>
                  <a:pt x="12699" y="640334"/>
                </a:lnTo>
                <a:close/>
              </a:path>
              <a:path w="365125" h="1402714">
                <a:moveTo>
                  <a:pt x="12699" y="551434"/>
                </a:moveTo>
                <a:lnTo>
                  <a:pt x="0" y="551434"/>
                </a:lnTo>
                <a:lnTo>
                  <a:pt x="0" y="602234"/>
                </a:lnTo>
                <a:lnTo>
                  <a:pt x="12699" y="602234"/>
                </a:lnTo>
                <a:lnTo>
                  <a:pt x="12699" y="551434"/>
                </a:lnTo>
                <a:close/>
              </a:path>
              <a:path w="365125" h="1402714">
                <a:moveTo>
                  <a:pt x="12699" y="462534"/>
                </a:moveTo>
                <a:lnTo>
                  <a:pt x="0" y="462534"/>
                </a:lnTo>
                <a:lnTo>
                  <a:pt x="0" y="513334"/>
                </a:lnTo>
                <a:lnTo>
                  <a:pt x="12699" y="513334"/>
                </a:lnTo>
                <a:lnTo>
                  <a:pt x="12699" y="462534"/>
                </a:lnTo>
                <a:close/>
              </a:path>
              <a:path w="365125" h="1402714">
                <a:moveTo>
                  <a:pt x="12699" y="373634"/>
                </a:moveTo>
                <a:lnTo>
                  <a:pt x="0" y="373634"/>
                </a:lnTo>
                <a:lnTo>
                  <a:pt x="0" y="424434"/>
                </a:lnTo>
                <a:lnTo>
                  <a:pt x="12699" y="424434"/>
                </a:lnTo>
                <a:lnTo>
                  <a:pt x="12699" y="373634"/>
                </a:lnTo>
                <a:close/>
              </a:path>
              <a:path w="365125" h="1402714">
                <a:moveTo>
                  <a:pt x="12699" y="284734"/>
                </a:moveTo>
                <a:lnTo>
                  <a:pt x="0" y="284734"/>
                </a:lnTo>
                <a:lnTo>
                  <a:pt x="0" y="335534"/>
                </a:lnTo>
                <a:lnTo>
                  <a:pt x="12699" y="335534"/>
                </a:lnTo>
                <a:lnTo>
                  <a:pt x="12699" y="284734"/>
                </a:lnTo>
                <a:close/>
              </a:path>
              <a:path w="365125" h="1402714">
                <a:moveTo>
                  <a:pt x="12699" y="195834"/>
                </a:moveTo>
                <a:lnTo>
                  <a:pt x="0" y="195834"/>
                </a:lnTo>
                <a:lnTo>
                  <a:pt x="0" y="246634"/>
                </a:lnTo>
                <a:lnTo>
                  <a:pt x="12699" y="246634"/>
                </a:lnTo>
                <a:lnTo>
                  <a:pt x="12699" y="195834"/>
                </a:lnTo>
                <a:close/>
              </a:path>
              <a:path w="365125" h="1402714">
                <a:moveTo>
                  <a:pt x="12699" y="106934"/>
                </a:moveTo>
                <a:lnTo>
                  <a:pt x="0" y="106934"/>
                </a:lnTo>
                <a:lnTo>
                  <a:pt x="0" y="157734"/>
                </a:lnTo>
                <a:lnTo>
                  <a:pt x="12699" y="157734"/>
                </a:lnTo>
                <a:lnTo>
                  <a:pt x="12699" y="106934"/>
                </a:lnTo>
                <a:close/>
              </a:path>
              <a:path w="365125" h="1402714">
                <a:moveTo>
                  <a:pt x="26415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68834"/>
                </a:lnTo>
                <a:lnTo>
                  <a:pt x="12699" y="68834"/>
                </a:lnTo>
                <a:lnTo>
                  <a:pt x="12699" y="44450"/>
                </a:lnTo>
                <a:lnTo>
                  <a:pt x="6350" y="44450"/>
                </a:lnTo>
                <a:lnTo>
                  <a:pt x="12699" y="38100"/>
                </a:lnTo>
                <a:lnTo>
                  <a:pt x="26415" y="38100"/>
                </a:lnTo>
                <a:lnTo>
                  <a:pt x="26415" y="31750"/>
                </a:lnTo>
                <a:close/>
              </a:path>
              <a:path w="365125" h="1402714">
                <a:moveTo>
                  <a:pt x="12699" y="38100"/>
                </a:moveTo>
                <a:lnTo>
                  <a:pt x="6350" y="44450"/>
                </a:lnTo>
                <a:lnTo>
                  <a:pt x="12699" y="44450"/>
                </a:lnTo>
                <a:lnTo>
                  <a:pt x="12699" y="38100"/>
                </a:lnTo>
                <a:close/>
              </a:path>
              <a:path w="365125" h="1402714">
                <a:moveTo>
                  <a:pt x="26415" y="38100"/>
                </a:moveTo>
                <a:lnTo>
                  <a:pt x="12699" y="38100"/>
                </a:lnTo>
                <a:lnTo>
                  <a:pt x="12699" y="44450"/>
                </a:lnTo>
                <a:lnTo>
                  <a:pt x="26415" y="44450"/>
                </a:lnTo>
                <a:lnTo>
                  <a:pt x="26415" y="38100"/>
                </a:lnTo>
                <a:close/>
              </a:path>
              <a:path w="365125" h="1402714">
                <a:moveTo>
                  <a:pt x="115315" y="31750"/>
                </a:moveTo>
                <a:lnTo>
                  <a:pt x="64515" y="31750"/>
                </a:lnTo>
                <a:lnTo>
                  <a:pt x="64515" y="44450"/>
                </a:lnTo>
                <a:lnTo>
                  <a:pt x="115315" y="44450"/>
                </a:lnTo>
                <a:lnTo>
                  <a:pt x="115315" y="31750"/>
                </a:lnTo>
                <a:close/>
              </a:path>
              <a:path w="365125" h="1402714">
                <a:moveTo>
                  <a:pt x="204215" y="31623"/>
                </a:moveTo>
                <a:lnTo>
                  <a:pt x="153415" y="31623"/>
                </a:lnTo>
                <a:lnTo>
                  <a:pt x="153415" y="44323"/>
                </a:lnTo>
                <a:lnTo>
                  <a:pt x="204215" y="44323"/>
                </a:lnTo>
                <a:lnTo>
                  <a:pt x="204215" y="31623"/>
                </a:lnTo>
                <a:close/>
              </a:path>
              <a:path w="365125" h="1402714">
                <a:moveTo>
                  <a:pt x="293115" y="31623"/>
                </a:moveTo>
                <a:lnTo>
                  <a:pt x="242315" y="31623"/>
                </a:lnTo>
                <a:lnTo>
                  <a:pt x="242315" y="44323"/>
                </a:lnTo>
                <a:lnTo>
                  <a:pt x="293115" y="44323"/>
                </a:lnTo>
                <a:lnTo>
                  <a:pt x="293115" y="31623"/>
                </a:lnTo>
                <a:close/>
              </a:path>
              <a:path w="365125" h="1402714">
                <a:moveTo>
                  <a:pt x="314070" y="0"/>
                </a:moveTo>
                <a:lnTo>
                  <a:pt x="314579" y="76200"/>
                </a:lnTo>
                <a:lnTo>
                  <a:pt x="365124" y="37719"/>
                </a:lnTo>
                <a:lnTo>
                  <a:pt x="31407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63840" y="2827020"/>
            <a:ext cx="1945639" cy="76200"/>
          </a:xfrm>
          <a:custGeom>
            <a:avLst/>
            <a:gdLst/>
            <a:ahLst/>
            <a:cxnLst/>
            <a:rect l="l" t="t" r="r" b="b"/>
            <a:pathLst>
              <a:path w="194564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94564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94564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94564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94564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94564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94564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94564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94564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94564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94564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94564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94564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94564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945640" h="76200">
                <a:moveTo>
                  <a:pt x="129540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945640" h="76200">
                <a:moveTo>
                  <a:pt x="1384300" y="31750"/>
                </a:moveTo>
                <a:lnTo>
                  <a:pt x="1333500" y="31750"/>
                </a:lnTo>
                <a:lnTo>
                  <a:pt x="1333500" y="44450"/>
                </a:lnTo>
                <a:lnTo>
                  <a:pt x="1384300" y="44450"/>
                </a:lnTo>
                <a:lnTo>
                  <a:pt x="1384300" y="31750"/>
                </a:lnTo>
                <a:close/>
              </a:path>
              <a:path w="1945640" h="76200">
                <a:moveTo>
                  <a:pt x="14732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73200" y="44450"/>
                </a:lnTo>
                <a:lnTo>
                  <a:pt x="1473200" y="31750"/>
                </a:lnTo>
                <a:close/>
              </a:path>
              <a:path w="1945640" h="76200">
                <a:moveTo>
                  <a:pt x="1562100" y="31750"/>
                </a:moveTo>
                <a:lnTo>
                  <a:pt x="1511300" y="31750"/>
                </a:lnTo>
                <a:lnTo>
                  <a:pt x="15113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1945640" h="76200">
                <a:moveTo>
                  <a:pt x="1651000" y="31750"/>
                </a:moveTo>
                <a:lnTo>
                  <a:pt x="1600200" y="31750"/>
                </a:lnTo>
                <a:lnTo>
                  <a:pt x="1600200" y="44450"/>
                </a:lnTo>
                <a:lnTo>
                  <a:pt x="1651000" y="44450"/>
                </a:lnTo>
                <a:lnTo>
                  <a:pt x="1651000" y="31750"/>
                </a:lnTo>
                <a:close/>
              </a:path>
              <a:path w="1945640" h="76200">
                <a:moveTo>
                  <a:pt x="1739900" y="31750"/>
                </a:moveTo>
                <a:lnTo>
                  <a:pt x="1689100" y="31750"/>
                </a:lnTo>
                <a:lnTo>
                  <a:pt x="1689100" y="44450"/>
                </a:lnTo>
                <a:lnTo>
                  <a:pt x="1739900" y="44450"/>
                </a:lnTo>
                <a:lnTo>
                  <a:pt x="1739900" y="31750"/>
                </a:lnTo>
                <a:close/>
              </a:path>
              <a:path w="1945640" h="76200">
                <a:moveTo>
                  <a:pt x="18288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28800" y="44450"/>
                </a:lnTo>
                <a:lnTo>
                  <a:pt x="1828800" y="31750"/>
                </a:lnTo>
                <a:close/>
              </a:path>
              <a:path w="1945640" h="76200">
                <a:moveTo>
                  <a:pt x="1894839" y="0"/>
                </a:moveTo>
                <a:lnTo>
                  <a:pt x="1894839" y="76200"/>
                </a:lnTo>
                <a:lnTo>
                  <a:pt x="1937173" y="44450"/>
                </a:lnTo>
                <a:lnTo>
                  <a:pt x="1907539" y="44450"/>
                </a:lnTo>
                <a:lnTo>
                  <a:pt x="1907539" y="31750"/>
                </a:lnTo>
                <a:lnTo>
                  <a:pt x="1937173" y="31750"/>
                </a:lnTo>
                <a:lnTo>
                  <a:pt x="1894839" y="0"/>
                </a:lnTo>
                <a:close/>
              </a:path>
              <a:path w="1945640" h="76200">
                <a:moveTo>
                  <a:pt x="1894839" y="31750"/>
                </a:moveTo>
                <a:lnTo>
                  <a:pt x="1866900" y="31750"/>
                </a:lnTo>
                <a:lnTo>
                  <a:pt x="1866900" y="44450"/>
                </a:lnTo>
                <a:lnTo>
                  <a:pt x="1894839" y="44450"/>
                </a:lnTo>
                <a:lnTo>
                  <a:pt x="1894839" y="31750"/>
                </a:lnTo>
                <a:close/>
              </a:path>
              <a:path w="1945640" h="76200">
                <a:moveTo>
                  <a:pt x="1937173" y="31750"/>
                </a:moveTo>
                <a:lnTo>
                  <a:pt x="1907539" y="31750"/>
                </a:lnTo>
                <a:lnTo>
                  <a:pt x="1907539" y="44450"/>
                </a:lnTo>
                <a:lnTo>
                  <a:pt x="1937173" y="44450"/>
                </a:lnTo>
                <a:lnTo>
                  <a:pt x="1945639" y="38100"/>
                </a:lnTo>
                <a:lnTo>
                  <a:pt x="1937173" y="3175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09304" y="4015740"/>
            <a:ext cx="347980" cy="315595"/>
          </a:xfrm>
          <a:custGeom>
            <a:avLst/>
            <a:gdLst/>
            <a:ahLst/>
            <a:cxnLst/>
            <a:rect l="l" t="t" r="r" b="b"/>
            <a:pathLst>
              <a:path w="347979" h="315595">
                <a:moveTo>
                  <a:pt x="292480" y="177800"/>
                </a:moveTo>
                <a:lnTo>
                  <a:pt x="292576" y="167397"/>
                </a:lnTo>
                <a:lnTo>
                  <a:pt x="292671" y="156971"/>
                </a:lnTo>
                <a:lnTo>
                  <a:pt x="292766" y="146546"/>
                </a:lnTo>
                <a:lnTo>
                  <a:pt x="292862" y="136144"/>
                </a:lnTo>
                <a:lnTo>
                  <a:pt x="54610" y="136144"/>
                </a:lnTo>
                <a:lnTo>
                  <a:pt x="54610" y="315468"/>
                </a:lnTo>
                <a:lnTo>
                  <a:pt x="29718" y="315468"/>
                </a:lnTo>
                <a:lnTo>
                  <a:pt x="29718" y="126111"/>
                </a:lnTo>
                <a:lnTo>
                  <a:pt x="0" y="126111"/>
                </a:lnTo>
                <a:lnTo>
                  <a:pt x="173736" y="0"/>
                </a:lnTo>
                <a:lnTo>
                  <a:pt x="347472" y="126111"/>
                </a:lnTo>
                <a:lnTo>
                  <a:pt x="317753" y="126111"/>
                </a:lnTo>
                <a:lnTo>
                  <a:pt x="317626" y="171069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973311" y="4166615"/>
            <a:ext cx="393192" cy="298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044683" y="4072128"/>
            <a:ext cx="204470" cy="160020"/>
          </a:xfrm>
          <a:custGeom>
            <a:avLst/>
            <a:gdLst/>
            <a:ahLst/>
            <a:cxnLst/>
            <a:rect l="l" t="t" r="r" b="b"/>
            <a:pathLst>
              <a:path w="204470" h="160020">
                <a:moveTo>
                  <a:pt x="0" y="160020"/>
                </a:moveTo>
                <a:lnTo>
                  <a:pt x="204216" y="160020"/>
                </a:lnTo>
                <a:lnTo>
                  <a:pt x="2042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044683" y="4110228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72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079735" y="4300728"/>
            <a:ext cx="204470" cy="160020"/>
          </a:xfrm>
          <a:custGeom>
            <a:avLst/>
            <a:gdLst/>
            <a:ahLst/>
            <a:cxnLst/>
            <a:rect l="l" t="t" r="r" b="b"/>
            <a:pathLst>
              <a:path w="204470" h="160020">
                <a:moveTo>
                  <a:pt x="0" y="160020"/>
                </a:moveTo>
                <a:lnTo>
                  <a:pt x="204216" y="160020"/>
                </a:lnTo>
                <a:lnTo>
                  <a:pt x="2042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079735" y="4338828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72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337292" y="4162044"/>
            <a:ext cx="205740" cy="160020"/>
          </a:xfrm>
          <a:custGeom>
            <a:avLst/>
            <a:gdLst/>
            <a:ahLst/>
            <a:cxnLst/>
            <a:rect l="l" t="t" r="r" b="b"/>
            <a:pathLst>
              <a:path w="205740" h="160020">
                <a:moveTo>
                  <a:pt x="0" y="160019"/>
                </a:moveTo>
                <a:lnTo>
                  <a:pt x="205740" y="160019"/>
                </a:lnTo>
                <a:lnTo>
                  <a:pt x="205740" y="0"/>
                </a:lnTo>
                <a:lnTo>
                  <a:pt x="0" y="0"/>
                </a:lnTo>
                <a:lnTo>
                  <a:pt x="0" y="16001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37292" y="420014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72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20713" y="41435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1186" y="33645"/>
                </a:moveTo>
                <a:lnTo>
                  <a:pt x="28011" y="0"/>
                </a:lnTo>
                <a:lnTo>
                  <a:pt x="37508" y="2736"/>
                </a:lnTo>
                <a:lnTo>
                  <a:pt x="45291" y="8830"/>
                </a:lnTo>
                <a:lnTo>
                  <a:pt x="50335" y="17770"/>
                </a:lnTo>
                <a:lnTo>
                  <a:pt x="51468" y="27975"/>
                </a:lnTo>
                <a:lnTo>
                  <a:pt x="48732" y="37502"/>
                </a:lnTo>
                <a:lnTo>
                  <a:pt x="42638" y="45291"/>
                </a:lnTo>
                <a:lnTo>
                  <a:pt x="33698" y="50282"/>
                </a:lnTo>
                <a:lnTo>
                  <a:pt x="23493" y="51468"/>
                </a:lnTo>
                <a:lnTo>
                  <a:pt x="13966" y="48726"/>
                </a:lnTo>
                <a:lnTo>
                  <a:pt x="6177" y="42602"/>
                </a:lnTo>
                <a:lnTo>
                  <a:pt x="1186" y="33645"/>
                </a:lnTo>
                <a:close/>
              </a:path>
            </a:pathLst>
          </a:custGeom>
          <a:ln w="12699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55935" y="4373879"/>
            <a:ext cx="52069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0" y="25146"/>
                </a:moveTo>
                <a:lnTo>
                  <a:pt x="2030" y="15376"/>
                </a:lnTo>
                <a:lnTo>
                  <a:pt x="7572" y="7381"/>
                </a:lnTo>
                <a:lnTo>
                  <a:pt x="15805" y="1982"/>
                </a:lnTo>
                <a:lnTo>
                  <a:pt x="25908" y="0"/>
                </a:lnTo>
                <a:lnTo>
                  <a:pt x="36010" y="1982"/>
                </a:lnTo>
                <a:lnTo>
                  <a:pt x="44243" y="7381"/>
                </a:lnTo>
                <a:lnTo>
                  <a:pt x="49785" y="15376"/>
                </a:lnTo>
                <a:lnTo>
                  <a:pt x="51816" y="25146"/>
                </a:lnTo>
                <a:lnTo>
                  <a:pt x="49785" y="34915"/>
                </a:lnTo>
                <a:lnTo>
                  <a:pt x="44243" y="42910"/>
                </a:lnTo>
                <a:lnTo>
                  <a:pt x="36010" y="48309"/>
                </a:lnTo>
                <a:lnTo>
                  <a:pt x="25908" y="50292"/>
                </a:lnTo>
                <a:lnTo>
                  <a:pt x="15805" y="48309"/>
                </a:lnTo>
                <a:lnTo>
                  <a:pt x="7572" y="42910"/>
                </a:lnTo>
                <a:lnTo>
                  <a:pt x="2030" y="34915"/>
                </a:lnTo>
                <a:lnTo>
                  <a:pt x="0" y="25146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14394" y="4233685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3034" y="37959"/>
                </a:moveTo>
                <a:lnTo>
                  <a:pt x="0" y="28197"/>
                </a:lnTo>
                <a:lnTo>
                  <a:pt x="954" y="18353"/>
                </a:lnTo>
                <a:lnTo>
                  <a:pt x="5552" y="9580"/>
                </a:lnTo>
                <a:lnTo>
                  <a:pt x="13448" y="3034"/>
                </a:lnTo>
                <a:lnTo>
                  <a:pt x="23264" y="0"/>
                </a:lnTo>
                <a:lnTo>
                  <a:pt x="33117" y="954"/>
                </a:lnTo>
                <a:lnTo>
                  <a:pt x="41898" y="5552"/>
                </a:lnTo>
                <a:lnTo>
                  <a:pt x="48500" y="13448"/>
                </a:lnTo>
                <a:lnTo>
                  <a:pt x="51480" y="23209"/>
                </a:lnTo>
                <a:lnTo>
                  <a:pt x="50532" y="33053"/>
                </a:lnTo>
                <a:lnTo>
                  <a:pt x="45964" y="41826"/>
                </a:lnTo>
                <a:lnTo>
                  <a:pt x="38086" y="48373"/>
                </a:lnTo>
                <a:lnTo>
                  <a:pt x="28251" y="51407"/>
                </a:lnTo>
                <a:lnTo>
                  <a:pt x="18369" y="50452"/>
                </a:lnTo>
                <a:lnTo>
                  <a:pt x="9582" y="45854"/>
                </a:lnTo>
                <a:lnTo>
                  <a:pt x="3034" y="37959"/>
                </a:lnTo>
                <a:close/>
              </a:path>
            </a:pathLst>
          </a:custGeom>
          <a:ln w="12700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169652" y="4180332"/>
            <a:ext cx="246379" cy="71120"/>
          </a:xfrm>
          <a:custGeom>
            <a:avLst/>
            <a:gdLst/>
            <a:ahLst/>
            <a:cxnLst/>
            <a:rect l="l" t="t" r="r" b="b"/>
            <a:pathLst>
              <a:path w="246379" h="71120">
                <a:moveTo>
                  <a:pt x="0" y="0"/>
                </a:moveTo>
                <a:lnTo>
                  <a:pt x="245872" y="70993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154411" y="4194047"/>
            <a:ext cx="27305" cy="179705"/>
          </a:xfrm>
          <a:custGeom>
            <a:avLst/>
            <a:gdLst/>
            <a:ahLst/>
            <a:cxnLst/>
            <a:rect l="l" t="t" r="r" b="b"/>
            <a:pathLst>
              <a:path w="27304" h="179704">
                <a:moveTo>
                  <a:pt x="0" y="0"/>
                </a:moveTo>
                <a:lnTo>
                  <a:pt x="27305" y="179324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200131" y="4271771"/>
            <a:ext cx="217804" cy="109220"/>
          </a:xfrm>
          <a:custGeom>
            <a:avLst/>
            <a:gdLst/>
            <a:ahLst/>
            <a:cxnLst/>
            <a:rect l="l" t="t" r="r" b="b"/>
            <a:pathLst>
              <a:path w="217804" h="109220">
                <a:moveTo>
                  <a:pt x="217424" y="0"/>
                </a:moveTo>
                <a:lnTo>
                  <a:pt x="0" y="108965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20711" y="3134867"/>
            <a:ext cx="315468" cy="316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210543" y="4299203"/>
            <a:ext cx="0" cy="100330"/>
          </a:xfrm>
          <a:custGeom>
            <a:avLst/>
            <a:gdLst/>
            <a:ahLst/>
            <a:cxnLst/>
            <a:rect l="l" t="t" r="r" b="b"/>
            <a:pathLst>
              <a:path h="100329">
                <a:moveTo>
                  <a:pt x="0" y="0"/>
                </a:moveTo>
                <a:lnTo>
                  <a:pt x="0" y="10007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285219" y="4215384"/>
            <a:ext cx="0" cy="184150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415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358371" y="4248911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60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431523" y="4154423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39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123676" y="4096511"/>
            <a:ext cx="398145" cy="248920"/>
          </a:xfrm>
          <a:custGeom>
            <a:avLst/>
            <a:gdLst/>
            <a:ahLst/>
            <a:cxnLst/>
            <a:rect l="l" t="t" r="r" b="b"/>
            <a:pathLst>
              <a:path w="398145" h="248920">
                <a:moveTo>
                  <a:pt x="49656" y="248412"/>
                </a:moveTo>
                <a:lnTo>
                  <a:pt x="43179" y="248412"/>
                </a:lnTo>
                <a:lnTo>
                  <a:pt x="26360" y="245024"/>
                </a:lnTo>
                <a:lnTo>
                  <a:pt x="12636" y="235791"/>
                </a:lnTo>
                <a:lnTo>
                  <a:pt x="3389" y="222105"/>
                </a:lnTo>
                <a:lnTo>
                  <a:pt x="0" y="205358"/>
                </a:lnTo>
                <a:lnTo>
                  <a:pt x="0" y="43052"/>
                </a:lnTo>
                <a:lnTo>
                  <a:pt x="3389" y="26306"/>
                </a:lnTo>
                <a:lnTo>
                  <a:pt x="12636" y="12620"/>
                </a:lnTo>
                <a:lnTo>
                  <a:pt x="26360" y="3387"/>
                </a:lnTo>
                <a:lnTo>
                  <a:pt x="43179" y="0"/>
                </a:lnTo>
                <a:lnTo>
                  <a:pt x="354583" y="0"/>
                </a:lnTo>
                <a:lnTo>
                  <a:pt x="371403" y="3387"/>
                </a:lnTo>
                <a:lnTo>
                  <a:pt x="385127" y="12620"/>
                </a:lnTo>
                <a:lnTo>
                  <a:pt x="394374" y="26306"/>
                </a:lnTo>
                <a:lnTo>
                  <a:pt x="397764" y="43052"/>
                </a:lnTo>
                <a:lnTo>
                  <a:pt x="397764" y="205358"/>
                </a:lnTo>
                <a:lnTo>
                  <a:pt x="394374" y="222105"/>
                </a:lnTo>
                <a:lnTo>
                  <a:pt x="385127" y="235791"/>
                </a:lnTo>
                <a:lnTo>
                  <a:pt x="371403" y="245024"/>
                </a:lnTo>
                <a:lnTo>
                  <a:pt x="354583" y="248412"/>
                </a:lnTo>
                <a:lnTo>
                  <a:pt x="348106" y="248412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0768" y="5225796"/>
            <a:ext cx="394970" cy="269875"/>
          </a:xfrm>
          <a:custGeom>
            <a:avLst/>
            <a:gdLst/>
            <a:ahLst/>
            <a:cxnLst/>
            <a:rect l="l" t="t" r="r" b="b"/>
            <a:pathLst>
              <a:path w="394969" h="269875">
                <a:moveTo>
                  <a:pt x="0" y="21589"/>
                </a:moveTo>
                <a:lnTo>
                  <a:pt x="1694" y="13180"/>
                </a:lnTo>
                <a:lnTo>
                  <a:pt x="6313" y="6318"/>
                </a:lnTo>
                <a:lnTo>
                  <a:pt x="13164" y="1694"/>
                </a:lnTo>
                <a:lnTo>
                  <a:pt x="21551" y="0"/>
                </a:lnTo>
                <a:lnTo>
                  <a:pt x="373164" y="0"/>
                </a:lnTo>
                <a:lnTo>
                  <a:pt x="381551" y="1694"/>
                </a:lnTo>
                <a:lnTo>
                  <a:pt x="388402" y="6318"/>
                </a:lnTo>
                <a:lnTo>
                  <a:pt x="393021" y="13180"/>
                </a:lnTo>
                <a:lnTo>
                  <a:pt x="394716" y="21589"/>
                </a:lnTo>
                <a:lnTo>
                  <a:pt x="394716" y="248157"/>
                </a:lnTo>
                <a:lnTo>
                  <a:pt x="393021" y="256567"/>
                </a:lnTo>
                <a:lnTo>
                  <a:pt x="388402" y="263429"/>
                </a:lnTo>
                <a:lnTo>
                  <a:pt x="381551" y="268053"/>
                </a:lnTo>
                <a:lnTo>
                  <a:pt x="373164" y="269747"/>
                </a:lnTo>
                <a:lnTo>
                  <a:pt x="21551" y="269747"/>
                </a:lnTo>
                <a:lnTo>
                  <a:pt x="13164" y="268053"/>
                </a:lnTo>
                <a:lnTo>
                  <a:pt x="6313" y="263429"/>
                </a:lnTo>
                <a:lnTo>
                  <a:pt x="1694" y="256567"/>
                </a:lnTo>
                <a:lnTo>
                  <a:pt x="0" y="248157"/>
                </a:lnTo>
                <a:lnTo>
                  <a:pt x="0" y="2158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7447" y="5458967"/>
            <a:ext cx="182880" cy="83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0768" y="544830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0891" y="5286755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0891" y="5338571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0891" y="538886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5819" y="5253228"/>
            <a:ext cx="166116" cy="166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8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800" b="1" dirty="0">
                <a:solidFill>
                  <a:srgbClr val="505050"/>
                </a:solidFill>
                <a:latin typeface="Segoe UI Semibold"/>
                <a:cs typeface="Segoe UI Semibold"/>
              </a:rPr>
              <a:t>arkR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158228" y="2520695"/>
            <a:ext cx="408940" cy="212090"/>
          </a:xfrm>
          <a:custGeom>
            <a:avLst/>
            <a:gdLst/>
            <a:ahLst/>
            <a:cxnLst/>
            <a:rect l="l" t="t" r="r" b="b"/>
            <a:pathLst>
              <a:path w="408940" h="212089">
                <a:moveTo>
                  <a:pt x="0" y="105917"/>
                </a:moveTo>
                <a:lnTo>
                  <a:pt x="204216" y="0"/>
                </a:lnTo>
                <a:lnTo>
                  <a:pt x="408431" y="105917"/>
                </a:lnTo>
                <a:lnTo>
                  <a:pt x="204216" y="211836"/>
                </a:lnTo>
                <a:lnTo>
                  <a:pt x="0" y="105917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58228" y="2711195"/>
            <a:ext cx="408940" cy="143510"/>
          </a:xfrm>
          <a:custGeom>
            <a:avLst/>
            <a:gdLst/>
            <a:ahLst/>
            <a:cxnLst/>
            <a:rect l="l" t="t" r="r" b="b"/>
            <a:pathLst>
              <a:path w="408940" h="143510">
                <a:moveTo>
                  <a:pt x="336676" y="0"/>
                </a:moveTo>
                <a:lnTo>
                  <a:pt x="408431" y="37211"/>
                </a:lnTo>
                <a:lnTo>
                  <a:pt x="204216" y="143255"/>
                </a:lnTo>
                <a:lnTo>
                  <a:pt x="0" y="37211"/>
                </a:lnTo>
                <a:lnTo>
                  <a:pt x="7175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92468" y="3249167"/>
            <a:ext cx="347472" cy="96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029700" y="2863595"/>
            <a:ext cx="76200" cy="1002665"/>
          </a:xfrm>
          <a:custGeom>
            <a:avLst/>
            <a:gdLst/>
            <a:ahLst/>
            <a:cxnLst/>
            <a:rect l="l" t="t" r="r" b="b"/>
            <a:pathLst>
              <a:path w="76200" h="1002664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1002664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1002664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1002664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1002664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1002664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1002664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1002664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1002664">
                <a:moveTo>
                  <a:pt x="44450" y="711200"/>
                </a:moveTo>
                <a:lnTo>
                  <a:pt x="31750" y="711200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200"/>
                </a:lnTo>
                <a:close/>
              </a:path>
              <a:path w="76200" h="1002664">
                <a:moveTo>
                  <a:pt x="44450" y="800099"/>
                </a:moveTo>
                <a:lnTo>
                  <a:pt x="31750" y="800099"/>
                </a:lnTo>
                <a:lnTo>
                  <a:pt x="31750" y="850899"/>
                </a:lnTo>
                <a:lnTo>
                  <a:pt x="44450" y="850899"/>
                </a:lnTo>
                <a:lnTo>
                  <a:pt x="44450" y="800099"/>
                </a:lnTo>
                <a:close/>
              </a:path>
              <a:path w="76200" h="1002664">
                <a:moveTo>
                  <a:pt x="44450" y="888999"/>
                </a:moveTo>
                <a:lnTo>
                  <a:pt x="31750" y="888999"/>
                </a:lnTo>
                <a:lnTo>
                  <a:pt x="31750" y="939799"/>
                </a:lnTo>
                <a:lnTo>
                  <a:pt x="44450" y="939799"/>
                </a:lnTo>
                <a:lnTo>
                  <a:pt x="44450" y="888999"/>
                </a:lnTo>
                <a:close/>
              </a:path>
              <a:path w="76200" h="1002664">
                <a:moveTo>
                  <a:pt x="76200" y="951737"/>
                </a:moveTo>
                <a:lnTo>
                  <a:pt x="0" y="951737"/>
                </a:lnTo>
                <a:lnTo>
                  <a:pt x="38100" y="1002537"/>
                </a:lnTo>
                <a:lnTo>
                  <a:pt x="76200" y="951737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 their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409426" y="2665476"/>
            <a:ext cx="20116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375135" y="2471927"/>
            <a:ext cx="144780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123548" y="2676144"/>
            <a:ext cx="209550" cy="114300"/>
          </a:xfrm>
          <a:custGeom>
            <a:avLst/>
            <a:gdLst/>
            <a:ahLst/>
            <a:cxnLst/>
            <a:rect l="l" t="t" r="r" b="b"/>
            <a:pathLst>
              <a:path w="209550" h="114300">
                <a:moveTo>
                  <a:pt x="209042" y="114172"/>
                </a:moveTo>
                <a:lnTo>
                  <a:pt x="88189" y="114172"/>
                </a:lnTo>
                <a:lnTo>
                  <a:pt x="26130" y="114172"/>
                </a:lnTo>
                <a:lnTo>
                  <a:pt x="3266" y="114172"/>
                </a:lnTo>
                <a:lnTo>
                  <a:pt x="0" y="114172"/>
                </a:lnTo>
                <a:lnTo>
                  <a:pt x="0" y="48166"/>
                </a:lnTo>
                <a:lnTo>
                  <a:pt x="0" y="14271"/>
                </a:lnTo>
                <a:lnTo>
                  <a:pt x="0" y="1783"/>
                </a:lnTo>
                <a:lnTo>
                  <a:pt x="0" y="0"/>
                </a:lnTo>
                <a:lnTo>
                  <a:pt x="120852" y="0"/>
                </a:lnTo>
                <a:lnTo>
                  <a:pt x="182911" y="0"/>
                </a:lnTo>
                <a:lnTo>
                  <a:pt x="205775" y="0"/>
                </a:lnTo>
                <a:lnTo>
                  <a:pt x="209042" y="0"/>
                </a:lnTo>
                <a:lnTo>
                  <a:pt x="209042" y="114172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85576" y="2790317"/>
            <a:ext cx="285115" cy="48895"/>
          </a:xfrm>
          <a:custGeom>
            <a:avLst/>
            <a:gdLst/>
            <a:ahLst/>
            <a:cxnLst/>
            <a:rect l="l" t="t" r="r" b="b"/>
            <a:pathLst>
              <a:path w="285115" h="48894">
                <a:moveTo>
                  <a:pt x="0" y="40767"/>
                </a:moveTo>
                <a:lnTo>
                  <a:pt x="0" y="45212"/>
                </a:lnTo>
                <a:lnTo>
                  <a:pt x="4318" y="48895"/>
                </a:lnTo>
                <a:lnTo>
                  <a:pt x="9525" y="48895"/>
                </a:lnTo>
                <a:lnTo>
                  <a:pt x="163270" y="48895"/>
                </a:lnTo>
                <a:lnTo>
                  <a:pt x="242220" y="48895"/>
                </a:lnTo>
                <a:lnTo>
                  <a:pt x="271307" y="48895"/>
                </a:lnTo>
                <a:lnTo>
                  <a:pt x="275463" y="48895"/>
                </a:lnTo>
                <a:lnTo>
                  <a:pt x="280670" y="48895"/>
                </a:lnTo>
                <a:lnTo>
                  <a:pt x="284988" y="45212"/>
                </a:lnTo>
                <a:lnTo>
                  <a:pt x="284988" y="40767"/>
                </a:lnTo>
                <a:lnTo>
                  <a:pt x="284988" y="35941"/>
                </a:lnTo>
                <a:lnTo>
                  <a:pt x="283209" y="31623"/>
                </a:lnTo>
                <a:lnTo>
                  <a:pt x="280289" y="28448"/>
                </a:lnTo>
                <a:lnTo>
                  <a:pt x="261052" y="12001"/>
                </a:lnTo>
                <a:lnTo>
                  <a:pt x="251174" y="3555"/>
                </a:lnTo>
                <a:lnTo>
                  <a:pt x="247534" y="444"/>
                </a:lnTo>
                <a:lnTo>
                  <a:pt x="247015" y="0"/>
                </a:lnTo>
                <a:lnTo>
                  <a:pt x="126162" y="0"/>
                </a:lnTo>
                <a:lnTo>
                  <a:pt x="64103" y="0"/>
                </a:lnTo>
                <a:lnTo>
                  <a:pt x="41239" y="0"/>
                </a:lnTo>
                <a:lnTo>
                  <a:pt x="37973" y="0"/>
                </a:lnTo>
                <a:lnTo>
                  <a:pt x="18809" y="16446"/>
                </a:lnTo>
                <a:lnTo>
                  <a:pt x="8969" y="24892"/>
                </a:lnTo>
                <a:lnTo>
                  <a:pt x="5343" y="28003"/>
                </a:lnTo>
                <a:lnTo>
                  <a:pt x="4825" y="28448"/>
                </a:lnTo>
                <a:lnTo>
                  <a:pt x="1777" y="31623"/>
                </a:lnTo>
                <a:lnTo>
                  <a:pt x="0" y="35941"/>
                </a:lnTo>
                <a:lnTo>
                  <a:pt x="0" y="40767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202923" y="2456688"/>
            <a:ext cx="105155" cy="166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1340083" y="2909316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64008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340083" y="2970276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0" y="0"/>
                </a:moveTo>
                <a:lnTo>
                  <a:pt x="64008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340083" y="3029711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64008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440668" y="2884932"/>
            <a:ext cx="202692" cy="1722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538204" y="2508504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0" y="0"/>
                </a:moveTo>
                <a:lnTo>
                  <a:pt x="64007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538204" y="2566416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64007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067288" y="2878835"/>
            <a:ext cx="240792" cy="181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543031" y="2801111"/>
            <a:ext cx="306705" cy="76200"/>
          </a:xfrm>
          <a:custGeom>
            <a:avLst/>
            <a:gdLst/>
            <a:ahLst/>
            <a:cxnLst/>
            <a:rect l="l" t="t" r="r" b="b"/>
            <a:pathLst>
              <a:path w="30670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30670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30670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6704" h="76200">
                <a:moveTo>
                  <a:pt x="255904" y="0"/>
                </a:moveTo>
                <a:lnTo>
                  <a:pt x="255904" y="76200"/>
                </a:lnTo>
                <a:lnTo>
                  <a:pt x="298238" y="44450"/>
                </a:lnTo>
                <a:lnTo>
                  <a:pt x="266700" y="44450"/>
                </a:lnTo>
                <a:lnTo>
                  <a:pt x="266700" y="31750"/>
                </a:lnTo>
                <a:lnTo>
                  <a:pt x="298238" y="31750"/>
                </a:lnTo>
                <a:lnTo>
                  <a:pt x="255904" y="0"/>
                </a:lnTo>
                <a:close/>
              </a:path>
              <a:path w="306704" h="76200">
                <a:moveTo>
                  <a:pt x="268604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268604" y="44450"/>
                </a:lnTo>
                <a:lnTo>
                  <a:pt x="268604" y="31750"/>
                </a:lnTo>
                <a:close/>
              </a:path>
              <a:path w="306704" h="76200">
                <a:moveTo>
                  <a:pt x="298238" y="31750"/>
                </a:moveTo>
                <a:lnTo>
                  <a:pt x="268604" y="31750"/>
                </a:lnTo>
                <a:lnTo>
                  <a:pt x="268604" y="44450"/>
                </a:lnTo>
                <a:lnTo>
                  <a:pt x="298238" y="44450"/>
                </a:lnTo>
                <a:lnTo>
                  <a:pt x="306704" y="38100"/>
                </a:lnTo>
                <a:lnTo>
                  <a:pt x="298238" y="3175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309117"/>
            <a:ext cx="920686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b="1" spc="-130" dirty="0">
                <a:solidFill>
                  <a:srgbClr val="0078D6"/>
                </a:solidFill>
                <a:latin typeface="Segoe UI Semibold"/>
                <a:cs typeface="Segoe UI Semibold"/>
              </a:rPr>
              <a:t>Operationalization </a:t>
            </a:r>
            <a:r>
              <a:rPr sz="350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and </a:t>
            </a:r>
            <a:r>
              <a:rPr sz="3500" b="1" spc="-120" dirty="0">
                <a:solidFill>
                  <a:srgbClr val="0078D6"/>
                </a:solidFill>
                <a:latin typeface="Segoe UI Semibold"/>
                <a:cs typeface="Segoe UI Semibold"/>
              </a:rPr>
              <a:t>management</a:t>
            </a:r>
            <a:r>
              <a:rPr sz="3500" b="1" spc="-6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35" dirty="0">
                <a:solidFill>
                  <a:srgbClr val="0078D6"/>
                </a:solidFill>
                <a:latin typeface="Segoe UI Semibold"/>
                <a:cs typeface="Segoe UI Semibold"/>
              </a:rPr>
              <a:t>architecture</a:t>
            </a:r>
            <a:endParaRPr sz="35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141" y="2090166"/>
            <a:ext cx="1527175" cy="2388235"/>
          </a:xfrm>
          <a:custGeom>
            <a:avLst/>
            <a:gdLst/>
            <a:ahLst/>
            <a:cxnLst/>
            <a:rect l="l" t="t" r="r" b="b"/>
            <a:pathLst>
              <a:path w="1527175" h="2388235">
                <a:moveTo>
                  <a:pt x="0" y="254508"/>
                </a:moveTo>
                <a:lnTo>
                  <a:pt x="4100" y="208752"/>
                </a:lnTo>
                <a:lnTo>
                  <a:pt x="15922" y="165690"/>
                </a:lnTo>
                <a:lnTo>
                  <a:pt x="34747" y="126040"/>
                </a:lnTo>
                <a:lnTo>
                  <a:pt x="59856" y="90520"/>
                </a:lnTo>
                <a:lnTo>
                  <a:pt x="90530" y="59847"/>
                </a:lnTo>
                <a:lnTo>
                  <a:pt x="126051" y="34741"/>
                </a:lnTo>
                <a:lnTo>
                  <a:pt x="165700" y="15919"/>
                </a:lnTo>
                <a:lnTo>
                  <a:pt x="208759" y="4099"/>
                </a:lnTo>
                <a:lnTo>
                  <a:pt x="254508" y="0"/>
                </a:lnTo>
                <a:lnTo>
                  <a:pt x="1272540" y="0"/>
                </a:lnTo>
                <a:lnTo>
                  <a:pt x="1318295" y="4099"/>
                </a:lnTo>
                <a:lnTo>
                  <a:pt x="1361357" y="15919"/>
                </a:lnTo>
                <a:lnTo>
                  <a:pt x="1401007" y="34741"/>
                </a:lnTo>
                <a:lnTo>
                  <a:pt x="1436527" y="59847"/>
                </a:lnTo>
                <a:lnTo>
                  <a:pt x="1467200" y="90520"/>
                </a:lnTo>
                <a:lnTo>
                  <a:pt x="1492306" y="126040"/>
                </a:lnTo>
                <a:lnTo>
                  <a:pt x="1511128" y="165690"/>
                </a:lnTo>
                <a:lnTo>
                  <a:pt x="1522948" y="208752"/>
                </a:lnTo>
                <a:lnTo>
                  <a:pt x="1527048" y="254508"/>
                </a:lnTo>
                <a:lnTo>
                  <a:pt x="1527048" y="2133600"/>
                </a:lnTo>
                <a:lnTo>
                  <a:pt x="1522948" y="2179355"/>
                </a:lnTo>
                <a:lnTo>
                  <a:pt x="1511128" y="2222417"/>
                </a:lnTo>
                <a:lnTo>
                  <a:pt x="1492306" y="2262067"/>
                </a:lnTo>
                <a:lnTo>
                  <a:pt x="1467200" y="2297587"/>
                </a:lnTo>
                <a:lnTo>
                  <a:pt x="1436527" y="2328260"/>
                </a:lnTo>
                <a:lnTo>
                  <a:pt x="1401007" y="2353366"/>
                </a:lnTo>
                <a:lnTo>
                  <a:pt x="1361357" y="2372188"/>
                </a:lnTo>
                <a:lnTo>
                  <a:pt x="1318295" y="2384008"/>
                </a:lnTo>
                <a:lnTo>
                  <a:pt x="1272540" y="2388108"/>
                </a:lnTo>
                <a:lnTo>
                  <a:pt x="254508" y="2388108"/>
                </a:lnTo>
                <a:lnTo>
                  <a:pt x="208759" y="2384008"/>
                </a:lnTo>
                <a:lnTo>
                  <a:pt x="165700" y="2372188"/>
                </a:lnTo>
                <a:lnTo>
                  <a:pt x="126051" y="2353366"/>
                </a:lnTo>
                <a:lnTo>
                  <a:pt x="90530" y="2328260"/>
                </a:lnTo>
                <a:lnTo>
                  <a:pt x="59856" y="2297587"/>
                </a:lnTo>
                <a:lnTo>
                  <a:pt x="34747" y="2262067"/>
                </a:lnTo>
                <a:lnTo>
                  <a:pt x="15922" y="2222417"/>
                </a:lnTo>
                <a:lnTo>
                  <a:pt x="4100" y="2179355"/>
                </a:lnTo>
                <a:lnTo>
                  <a:pt x="0" y="2133600"/>
                </a:lnTo>
                <a:lnTo>
                  <a:pt x="0" y="254508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61058" y="4226433"/>
            <a:ext cx="10750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Scale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out</a:t>
            </a:r>
            <a:r>
              <a:rPr sz="1050" b="1" spc="-9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clusters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8033" y="2766822"/>
            <a:ext cx="1498600" cy="955675"/>
          </a:xfrm>
          <a:custGeom>
            <a:avLst/>
            <a:gdLst/>
            <a:ahLst/>
            <a:cxnLst/>
            <a:rect l="l" t="t" r="r" b="b"/>
            <a:pathLst>
              <a:path w="1498600" h="955675">
                <a:moveTo>
                  <a:pt x="1338833" y="0"/>
                </a:moveTo>
                <a:lnTo>
                  <a:pt x="159258" y="0"/>
                </a:lnTo>
                <a:lnTo>
                  <a:pt x="108898" y="8113"/>
                </a:lnTo>
                <a:lnTo>
                  <a:pt x="65178" y="30711"/>
                </a:lnTo>
                <a:lnTo>
                  <a:pt x="30711" y="65178"/>
                </a:lnTo>
                <a:lnTo>
                  <a:pt x="8113" y="108898"/>
                </a:lnTo>
                <a:lnTo>
                  <a:pt x="0" y="159257"/>
                </a:lnTo>
                <a:lnTo>
                  <a:pt x="0" y="796289"/>
                </a:lnTo>
                <a:lnTo>
                  <a:pt x="8113" y="846649"/>
                </a:lnTo>
                <a:lnTo>
                  <a:pt x="30711" y="890369"/>
                </a:lnTo>
                <a:lnTo>
                  <a:pt x="65178" y="924836"/>
                </a:lnTo>
                <a:lnTo>
                  <a:pt x="108898" y="947434"/>
                </a:lnTo>
                <a:lnTo>
                  <a:pt x="159258" y="955547"/>
                </a:lnTo>
                <a:lnTo>
                  <a:pt x="1338833" y="955547"/>
                </a:lnTo>
                <a:lnTo>
                  <a:pt x="1389193" y="947434"/>
                </a:lnTo>
                <a:lnTo>
                  <a:pt x="1432913" y="924836"/>
                </a:lnTo>
                <a:lnTo>
                  <a:pt x="1467380" y="890369"/>
                </a:lnTo>
                <a:lnTo>
                  <a:pt x="1489978" y="846649"/>
                </a:lnTo>
                <a:lnTo>
                  <a:pt x="1498092" y="796289"/>
                </a:lnTo>
                <a:lnTo>
                  <a:pt x="1498092" y="159257"/>
                </a:lnTo>
                <a:lnTo>
                  <a:pt x="1489978" y="108898"/>
                </a:lnTo>
                <a:lnTo>
                  <a:pt x="1467380" y="65178"/>
                </a:lnTo>
                <a:lnTo>
                  <a:pt x="1432913" y="30711"/>
                </a:lnTo>
                <a:lnTo>
                  <a:pt x="1389193" y="8113"/>
                </a:lnTo>
                <a:lnTo>
                  <a:pt x="13388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8033" y="2766822"/>
            <a:ext cx="1498600" cy="955675"/>
          </a:xfrm>
          <a:custGeom>
            <a:avLst/>
            <a:gdLst/>
            <a:ahLst/>
            <a:cxnLst/>
            <a:rect l="l" t="t" r="r" b="b"/>
            <a:pathLst>
              <a:path w="1498600" h="955675">
                <a:moveTo>
                  <a:pt x="0" y="159257"/>
                </a:moveTo>
                <a:lnTo>
                  <a:pt x="8113" y="108898"/>
                </a:lnTo>
                <a:lnTo>
                  <a:pt x="30711" y="65178"/>
                </a:lnTo>
                <a:lnTo>
                  <a:pt x="65178" y="30711"/>
                </a:lnTo>
                <a:lnTo>
                  <a:pt x="108898" y="8113"/>
                </a:lnTo>
                <a:lnTo>
                  <a:pt x="159258" y="0"/>
                </a:lnTo>
                <a:lnTo>
                  <a:pt x="1338833" y="0"/>
                </a:lnTo>
                <a:lnTo>
                  <a:pt x="1389193" y="8113"/>
                </a:lnTo>
                <a:lnTo>
                  <a:pt x="1432913" y="30711"/>
                </a:lnTo>
                <a:lnTo>
                  <a:pt x="1467380" y="65178"/>
                </a:lnTo>
                <a:lnTo>
                  <a:pt x="1489978" y="108898"/>
                </a:lnTo>
                <a:lnTo>
                  <a:pt x="1498092" y="159257"/>
                </a:lnTo>
                <a:lnTo>
                  <a:pt x="1498092" y="796289"/>
                </a:lnTo>
                <a:lnTo>
                  <a:pt x="1489978" y="846649"/>
                </a:lnTo>
                <a:lnTo>
                  <a:pt x="1467380" y="890369"/>
                </a:lnTo>
                <a:lnTo>
                  <a:pt x="1432913" y="924836"/>
                </a:lnTo>
                <a:lnTo>
                  <a:pt x="1389193" y="947434"/>
                </a:lnTo>
                <a:lnTo>
                  <a:pt x="1338833" y="955547"/>
                </a:lnTo>
                <a:lnTo>
                  <a:pt x="159258" y="955547"/>
                </a:lnTo>
                <a:lnTo>
                  <a:pt x="108898" y="947434"/>
                </a:lnTo>
                <a:lnTo>
                  <a:pt x="65178" y="924836"/>
                </a:lnTo>
                <a:lnTo>
                  <a:pt x="30711" y="890369"/>
                </a:lnTo>
                <a:lnTo>
                  <a:pt x="8113" y="846649"/>
                </a:lnTo>
                <a:lnTo>
                  <a:pt x="0" y="796289"/>
                </a:lnTo>
                <a:lnTo>
                  <a:pt x="0" y="159257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58464" y="3498595"/>
            <a:ext cx="69786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eb</a:t>
            </a:r>
            <a:r>
              <a:rPr sz="105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oo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ks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38933" y="2346198"/>
            <a:ext cx="838200" cy="840105"/>
          </a:xfrm>
          <a:custGeom>
            <a:avLst/>
            <a:gdLst/>
            <a:ahLst/>
            <a:cxnLst/>
            <a:rect l="l" t="t" r="r" b="b"/>
            <a:pathLst>
              <a:path w="838200" h="840105">
                <a:moveTo>
                  <a:pt x="419100" y="0"/>
                </a:moveTo>
                <a:lnTo>
                  <a:pt x="370213" y="2824"/>
                </a:lnTo>
                <a:lnTo>
                  <a:pt x="322985" y="11087"/>
                </a:lnTo>
                <a:lnTo>
                  <a:pt x="277731" y="24475"/>
                </a:lnTo>
                <a:lnTo>
                  <a:pt x="234764" y="42672"/>
                </a:lnTo>
                <a:lnTo>
                  <a:pt x="194399" y="65362"/>
                </a:lnTo>
                <a:lnTo>
                  <a:pt x="156949" y="92233"/>
                </a:lnTo>
                <a:lnTo>
                  <a:pt x="122729" y="122967"/>
                </a:lnTo>
                <a:lnTo>
                  <a:pt x="92053" y="157251"/>
                </a:lnTo>
                <a:lnTo>
                  <a:pt x="65234" y="194770"/>
                </a:lnTo>
                <a:lnTo>
                  <a:pt x="42587" y="235209"/>
                </a:lnTo>
                <a:lnTo>
                  <a:pt x="24426" y="278252"/>
                </a:lnTo>
                <a:lnTo>
                  <a:pt x="11065" y="323585"/>
                </a:lnTo>
                <a:lnTo>
                  <a:pt x="2818" y="370893"/>
                </a:lnTo>
                <a:lnTo>
                  <a:pt x="0" y="419862"/>
                </a:lnTo>
                <a:lnTo>
                  <a:pt x="2818" y="468830"/>
                </a:lnTo>
                <a:lnTo>
                  <a:pt x="11065" y="516138"/>
                </a:lnTo>
                <a:lnTo>
                  <a:pt x="24426" y="561471"/>
                </a:lnTo>
                <a:lnTo>
                  <a:pt x="42587" y="604514"/>
                </a:lnTo>
                <a:lnTo>
                  <a:pt x="65234" y="644953"/>
                </a:lnTo>
                <a:lnTo>
                  <a:pt x="92053" y="682472"/>
                </a:lnTo>
                <a:lnTo>
                  <a:pt x="122729" y="716756"/>
                </a:lnTo>
                <a:lnTo>
                  <a:pt x="156949" y="747490"/>
                </a:lnTo>
                <a:lnTo>
                  <a:pt x="194399" y="774361"/>
                </a:lnTo>
                <a:lnTo>
                  <a:pt x="234764" y="797051"/>
                </a:lnTo>
                <a:lnTo>
                  <a:pt x="277731" y="815248"/>
                </a:lnTo>
                <a:lnTo>
                  <a:pt x="322985" y="828636"/>
                </a:lnTo>
                <a:lnTo>
                  <a:pt x="370213" y="836899"/>
                </a:lnTo>
                <a:lnTo>
                  <a:pt x="419100" y="839724"/>
                </a:lnTo>
                <a:lnTo>
                  <a:pt x="467986" y="836899"/>
                </a:lnTo>
                <a:lnTo>
                  <a:pt x="515214" y="828636"/>
                </a:lnTo>
                <a:lnTo>
                  <a:pt x="560468" y="815248"/>
                </a:lnTo>
                <a:lnTo>
                  <a:pt x="603435" y="797051"/>
                </a:lnTo>
                <a:lnTo>
                  <a:pt x="643800" y="774361"/>
                </a:lnTo>
                <a:lnTo>
                  <a:pt x="681250" y="747490"/>
                </a:lnTo>
                <a:lnTo>
                  <a:pt x="715470" y="716756"/>
                </a:lnTo>
                <a:lnTo>
                  <a:pt x="746146" y="682472"/>
                </a:lnTo>
                <a:lnTo>
                  <a:pt x="772965" y="644953"/>
                </a:lnTo>
                <a:lnTo>
                  <a:pt x="795612" y="604514"/>
                </a:lnTo>
                <a:lnTo>
                  <a:pt x="813773" y="561471"/>
                </a:lnTo>
                <a:lnTo>
                  <a:pt x="827134" y="516138"/>
                </a:lnTo>
                <a:lnTo>
                  <a:pt x="835381" y="468830"/>
                </a:lnTo>
                <a:lnTo>
                  <a:pt x="838200" y="419862"/>
                </a:lnTo>
                <a:lnTo>
                  <a:pt x="835381" y="370893"/>
                </a:lnTo>
                <a:lnTo>
                  <a:pt x="827134" y="323585"/>
                </a:lnTo>
                <a:lnTo>
                  <a:pt x="813773" y="278252"/>
                </a:lnTo>
                <a:lnTo>
                  <a:pt x="795612" y="235209"/>
                </a:lnTo>
                <a:lnTo>
                  <a:pt x="772965" y="194770"/>
                </a:lnTo>
                <a:lnTo>
                  <a:pt x="746146" y="157251"/>
                </a:lnTo>
                <a:lnTo>
                  <a:pt x="715470" y="122967"/>
                </a:lnTo>
                <a:lnTo>
                  <a:pt x="681250" y="92233"/>
                </a:lnTo>
                <a:lnTo>
                  <a:pt x="643800" y="65362"/>
                </a:lnTo>
                <a:lnTo>
                  <a:pt x="603435" y="42672"/>
                </a:lnTo>
                <a:lnTo>
                  <a:pt x="560468" y="24475"/>
                </a:lnTo>
                <a:lnTo>
                  <a:pt x="515214" y="11087"/>
                </a:lnTo>
                <a:lnTo>
                  <a:pt x="467986" y="2824"/>
                </a:lnTo>
                <a:lnTo>
                  <a:pt x="4191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8933" y="2346198"/>
            <a:ext cx="838200" cy="840105"/>
          </a:xfrm>
          <a:custGeom>
            <a:avLst/>
            <a:gdLst/>
            <a:ahLst/>
            <a:cxnLst/>
            <a:rect l="l" t="t" r="r" b="b"/>
            <a:pathLst>
              <a:path w="838200" h="840105">
                <a:moveTo>
                  <a:pt x="0" y="419862"/>
                </a:moveTo>
                <a:lnTo>
                  <a:pt x="2818" y="370893"/>
                </a:lnTo>
                <a:lnTo>
                  <a:pt x="11065" y="323585"/>
                </a:lnTo>
                <a:lnTo>
                  <a:pt x="24426" y="278252"/>
                </a:lnTo>
                <a:lnTo>
                  <a:pt x="42587" y="235209"/>
                </a:lnTo>
                <a:lnTo>
                  <a:pt x="65234" y="194770"/>
                </a:lnTo>
                <a:lnTo>
                  <a:pt x="92053" y="157251"/>
                </a:lnTo>
                <a:lnTo>
                  <a:pt x="122729" y="122967"/>
                </a:lnTo>
                <a:lnTo>
                  <a:pt x="156949" y="92233"/>
                </a:lnTo>
                <a:lnTo>
                  <a:pt x="194399" y="65362"/>
                </a:lnTo>
                <a:lnTo>
                  <a:pt x="234764" y="42672"/>
                </a:lnTo>
                <a:lnTo>
                  <a:pt x="277731" y="24475"/>
                </a:lnTo>
                <a:lnTo>
                  <a:pt x="322985" y="11087"/>
                </a:lnTo>
                <a:lnTo>
                  <a:pt x="370213" y="2824"/>
                </a:lnTo>
                <a:lnTo>
                  <a:pt x="419100" y="0"/>
                </a:lnTo>
                <a:lnTo>
                  <a:pt x="467986" y="2824"/>
                </a:lnTo>
                <a:lnTo>
                  <a:pt x="515214" y="11087"/>
                </a:lnTo>
                <a:lnTo>
                  <a:pt x="560468" y="24475"/>
                </a:lnTo>
                <a:lnTo>
                  <a:pt x="603435" y="42672"/>
                </a:lnTo>
                <a:lnTo>
                  <a:pt x="643800" y="65362"/>
                </a:lnTo>
                <a:lnTo>
                  <a:pt x="681250" y="92233"/>
                </a:lnTo>
                <a:lnTo>
                  <a:pt x="715470" y="122967"/>
                </a:lnTo>
                <a:lnTo>
                  <a:pt x="746146" y="157251"/>
                </a:lnTo>
                <a:lnTo>
                  <a:pt x="772965" y="194770"/>
                </a:lnTo>
                <a:lnTo>
                  <a:pt x="795612" y="235209"/>
                </a:lnTo>
                <a:lnTo>
                  <a:pt x="813773" y="278252"/>
                </a:lnTo>
                <a:lnTo>
                  <a:pt x="827134" y="323585"/>
                </a:lnTo>
                <a:lnTo>
                  <a:pt x="835381" y="370893"/>
                </a:lnTo>
                <a:lnTo>
                  <a:pt x="838200" y="419862"/>
                </a:lnTo>
                <a:lnTo>
                  <a:pt x="835381" y="468830"/>
                </a:lnTo>
                <a:lnTo>
                  <a:pt x="827134" y="516138"/>
                </a:lnTo>
                <a:lnTo>
                  <a:pt x="813773" y="561471"/>
                </a:lnTo>
                <a:lnTo>
                  <a:pt x="795612" y="604514"/>
                </a:lnTo>
                <a:lnTo>
                  <a:pt x="772965" y="644953"/>
                </a:lnTo>
                <a:lnTo>
                  <a:pt x="746146" y="682472"/>
                </a:lnTo>
                <a:lnTo>
                  <a:pt x="715470" y="716756"/>
                </a:lnTo>
                <a:lnTo>
                  <a:pt x="681250" y="747490"/>
                </a:lnTo>
                <a:lnTo>
                  <a:pt x="643800" y="774361"/>
                </a:lnTo>
                <a:lnTo>
                  <a:pt x="603435" y="797051"/>
                </a:lnTo>
                <a:lnTo>
                  <a:pt x="560468" y="815248"/>
                </a:lnTo>
                <a:lnTo>
                  <a:pt x="515214" y="828636"/>
                </a:lnTo>
                <a:lnTo>
                  <a:pt x="467986" y="836899"/>
                </a:lnTo>
                <a:lnTo>
                  <a:pt x="419100" y="839724"/>
                </a:lnTo>
                <a:lnTo>
                  <a:pt x="370213" y="836899"/>
                </a:lnTo>
                <a:lnTo>
                  <a:pt x="322985" y="828636"/>
                </a:lnTo>
                <a:lnTo>
                  <a:pt x="277731" y="815248"/>
                </a:lnTo>
                <a:lnTo>
                  <a:pt x="234764" y="797051"/>
                </a:lnTo>
                <a:lnTo>
                  <a:pt x="194399" y="774361"/>
                </a:lnTo>
                <a:lnTo>
                  <a:pt x="156949" y="747490"/>
                </a:lnTo>
                <a:lnTo>
                  <a:pt x="122729" y="716756"/>
                </a:lnTo>
                <a:lnTo>
                  <a:pt x="92053" y="682472"/>
                </a:lnTo>
                <a:lnTo>
                  <a:pt x="65234" y="644953"/>
                </a:lnTo>
                <a:lnTo>
                  <a:pt x="42587" y="604514"/>
                </a:lnTo>
                <a:lnTo>
                  <a:pt x="24426" y="561471"/>
                </a:lnTo>
                <a:lnTo>
                  <a:pt x="11065" y="516138"/>
                </a:lnTo>
                <a:lnTo>
                  <a:pt x="2818" y="468830"/>
                </a:lnTo>
                <a:lnTo>
                  <a:pt x="0" y="41986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54707" y="2848736"/>
            <a:ext cx="4362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4615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Segoe UI"/>
                <a:cs typeface="Segoe UI"/>
              </a:rPr>
              <a:t>Azure  D</a:t>
            </a:r>
            <a:r>
              <a:rPr sz="700" dirty="0">
                <a:latin typeface="Segoe UI"/>
                <a:cs typeface="Segoe UI"/>
              </a:rPr>
              <a:t>a</a:t>
            </a:r>
            <a:r>
              <a:rPr sz="700" spc="-5" dirty="0">
                <a:latin typeface="Segoe UI"/>
                <a:cs typeface="Segoe UI"/>
              </a:rPr>
              <a:t>t</a:t>
            </a:r>
            <a:r>
              <a:rPr sz="700" dirty="0">
                <a:latin typeface="Segoe UI"/>
                <a:cs typeface="Segoe UI"/>
              </a:rPr>
              <a:t>a</a:t>
            </a:r>
            <a:r>
              <a:rPr sz="700" spc="-5" dirty="0">
                <a:latin typeface="Segoe UI"/>
                <a:cs typeface="Segoe UI"/>
              </a:rPr>
              <a:t>b</a:t>
            </a:r>
            <a:r>
              <a:rPr sz="700" spc="-10" dirty="0">
                <a:latin typeface="Segoe UI"/>
                <a:cs typeface="Segoe UI"/>
              </a:rPr>
              <a:t>ric</a:t>
            </a:r>
            <a:r>
              <a:rPr sz="700" spc="-5" dirty="0">
                <a:latin typeface="Segoe UI"/>
                <a:cs typeface="Segoe UI"/>
              </a:rPr>
              <a:t>ks</a:t>
            </a:r>
            <a:endParaRPr sz="7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70214" y="2109977"/>
            <a:ext cx="2164080" cy="708660"/>
          </a:xfrm>
          <a:custGeom>
            <a:avLst/>
            <a:gdLst/>
            <a:ahLst/>
            <a:cxnLst/>
            <a:rect l="l" t="t" r="r" b="b"/>
            <a:pathLst>
              <a:path w="2164079" h="708660">
                <a:moveTo>
                  <a:pt x="0" y="118110"/>
                </a:moveTo>
                <a:lnTo>
                  <a:pt x="9274" y="72116"/>
                </a:lnTo>
                <a:lnTo>
                  <a:pt x="34575" y="34575"/>
                </a:lnTo>
                <a:lnTo>
                  <a:pt x="72116" y="9274"/>
                </a:lnTo>
                <a:lnTo>
                  <a:pt x="118109" y="0"/>
                </a:lnTo>
                <a:lnTo>
                  <a:pt x="2045969" y="0"/>
                </a:lnTo>
                <a:lnTo>
                  <a:pt x="2091963" y="9274"/>
                </a:lnTo>
                <a:lnTo>
                  <a:pt x="2129504" y="34575"/>
                </a:lnTo>
                <a:lnTo>
                  <a:pt x="2154805" y="72116"/>
                </a:lnTo>
                <a:lnTo>
                  <a:pt x="2164079" y="118110"/>
                </a:lnTo>
                <a:lnTo>
                  <a:pt x="2164079" y="590550"/>
                </a:lnTo>
                <a:lnTo>
                  <a:pt x="2154805" y="636543"/>
                </a:lnTo>
                <a:lnTo>
                  <a:pt x="2129504" y="674084"/>
                </a:lnTo>
                <a:lnTo>
                  <a:pt x="2091963" y="699385"/>
                </a:lnTo>
                <a:lnTo>
                  <a:pt x="2045969" y="708660"/>
                </a:lnTo>
                <a:lnTo>
                  <a:pt x="118109" y="708660"/>
                </a:lnTo>
                <a:lnTo>
                  <a:pt x="72116" y="699385"/>
                </a:lnTo>
                <a:lnTo>
                  <a:pt x="34575" y="674084"/>
                </a:lnTo>
                <a:lnTo>
                  <a:pt x="9274" y="636543"/>
                </a:lnTo>
                <a:lnTo>
                  <a:pt x="0" y="590550"/>
                </a:lnTo>
                <a:lnTo>
                  <a:pt x="0" y="118110"/>
                </a:lnTo>
                <a:close/>
              </a:path>
            </a:pathLst>
          </a:custGeom>
          <a:ln w="19811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312909" y="2606421"/>
            <a:ext cx="6775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Containers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50173" y="1791461"/>
            <a:ext cx="641985" cy="645160"/>
          </a:xfrm>
          <a:custGeom>
            <a:avLst/>
            <a:gdLst/>
            <a:ahLst/>
            <a:cxnLst/>
            <a:rect l="l" t="t" r="r" b="b"/>
            <a:pathLst>
              <a:path w="641984" h="645160">
                <a:moveTo>
                  <a:pt x="320801" y="0"/>
                </a:moveTo>
                <a:lnTo>
                  <a:pt x="273398" y="3493"/>
                </a:lnTo>
                <a:lnTo>
                  <a:pt x="228153" y="13643"/>
                </a:lnTo>
                <a:lnTo>
                  <a:pt x="185563" y="29951"/>
                </a:lnTo>
                <a:lnTo>
                  <a:pt x="146125" y="51919"/>
                </a:lnTo>
                <a:lnTo>
                  <a:pt x="110335" y="79048"/>
                </a:lnTo>
                <a:lnTo>
                  <a:pt x="78690" y="110840"/>
                </a:lnTo>
                <a:lnTo>
                  <a:pt x="51685" y="146799"/>
                </a:lnTo>
                <a:lnTo>
                  <a:pt x="29817" y="186424"/>
                </a:lnTo>
                <a:lnTo>
                  <a:pt x="13583" y="229220"/>
                </a:lnTo>
                <a:lnTo>
                  <a:pt x="3478" y="274686"/>
                </a:lnTo>
                <a:lnTo>
                  <a:pt x="0" y="322325"/>
                </a:lnTo>
                <a:lnTo>
                  <a:pt x="3478" y="369965"/>
                </a:lnTo>
                <a:lnTo>
                  <a:pt x="13583" y="415431"/>
                </a:lnTo>
                <a:lnTo>
                  <a:pt x="29817" y="458227"/>
                </a:lnTo>
                <a:lnTo>
                  <a:pt x="51685" y="497852"/>
                </a:lnTo>
                <a:lnTo>
                  <a:pt x="78690" y="533811"/>
                </a:lnTo>
                <a:lnTo>
                  <a:pt x="110335" y="565603"/>
                </a:lnTo>
                <a:lnTo>
                  <a:pt x="146125" y="592732"/>
                </a:lnTo>
                <a:lnTo>
                  <a:pt x="185563" y="614700"/>
                </a:lnTo>
                <a:lnTo>
                  <a:pt x="228153" y="631008"/>
                </a:lnTo>
                <a:lnTo>
                  <a:pt x="273398" y="641158"/>
                </a:lnTo>
                <a:lnTo>
                  <a:pt x="320801" y="644651"/>
                </a:lnTo>
                <a:lnTo>
                  <a:pt x="368205" y="641158"/>
                </a:lnTo>
                <a:lnTo>
                  <a:pt x="413450" y="631008"/>
                </a:lnTo>
                <a:lnTo>
                  <a:pt x="456040" y="614700"/>
                </a:lnTo>
                <a:lnTo>
                  <a:pt x="495478" y="592732"/>
                </a:lnTo>
                <a:lnTo>
                  <a:pt x="531268" y="565603"/>
                </a:lnTo>
                <a:lnTo>
                  <a:pt x="562913" y="533811"/>
                </a:lnTo>
                <a:lnTo>
                  <a:pt x="589918" y="497852"/>
                </a:lnTo>
                <a:lnTo>
                  <a:pt x="611786" y="458227"/>
                </a:lnTo>
                <a:lnTo>
                  <a:pt x="628020" y="415431"/>
                </a:lnTo>
                <a:lnTo>
                  <a:pt x="638125" y="369965"/>
                </a:lnTo>
                <a:lnTo>
                  <a:pt x="641603" y="322325"/>
                </a:lnTo>
                <a:lnTo>
                  <a:pt x="638125" y="274686"/>
                </a:lnTo>
                <a:lnTo>
                  <a:pt x="628020" y="229220"/>
                </a:lnTo>
                <a:lnTo>
                  <a:pt x="611786" y="186424"/>
                </a:lnTo>
                <a:lnTo>
                  <a:pt x="589918" y="146799"/>
                </a:lnTo>
                <a:lnTo>
                  <a:pt x="562913" y="110840"/>
                </a:lnTo>
                <a:lnTo>
                  <a:pt x="531268" y="79048"/>
                </a:lnTo>
                <a:lnTo>
                  <a:pt x="495478" y="51919"/>
                </a:lnTo>
                <a:lnTo>
                  <a:pt x="456040" y="29951"/>
                </a:lnTo>
                <a:lnTo>
                  <a:pt x="413450" y="13643"/>
                </a:lnTo>
                <a:lnTo>
                  <a:pt x="368205" y="3493"/>
                </a:lnTo>
                <a:lnTo>
                  <a:pt x="320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50173" y="1791461"/>
            <a:ext cx="641985" cy="645160"/>
          </a:xfrm>
          <a:custGeom>
            <a:avLst/>
            <a:gdLst/>
            <a:ahLst/>
            <a:cxnLst/>
            <a:rect l="l" t="t" r="r" b="b"/>
            <a:pathLst>
              <a:path w="641984" h="645160">
                <a:moveTo>
                  <a:pt x="0" y="322325"/>
                </a:moveTo>
                <a:lnTo>
                  <a:pt x="3478" y="274686"/>
                </a:lnTo>
                <a:lnTo>
                  <a:pt x="13583" y="229220"/>
                </a:lnTo>
                <a:lnTo>
                  <a:pt x="29817" y="186424"/>
                </a:lnTo>
                <a:lnTo>
                  <a:pt x="51685" y="146799"/>
                </a:lnTo>
                <a:lnTo>
                  <a:pt x="78690" y="110840"/>
                </a:lnTo>
                <a:lnTo>
                  <a:pt x="110335" y="79048"/>
                </a:lnTo>
                <a:lnTo>
                  <a:pt x="146125" y="51919"/>
                </a:lnTo>
                <a:lnTo>
                  <a:pt x="185563" y="29951"/>
                </a:lnTo>
                <a:lnTo>
                  <a:pt x="228153" y="13643"/>
                </a:lnTo>
                <a:lnTo>
                  <a:pt x="273398" y="3493"/>
                </a:lnTo>
                <a:lnTo>
                  <a:pt x="320801" y="0"/>
                </a:lnTo>
                <a:lnTo>
                  <a:pt x="368205" y="3493"/>
                </a:lnTo>
                <a:lnTo>
                  <a:pt x="413450" y="13643"/>
                </a:lnTo>
                <a:lnTo>
                  <a:pt x="456040" y="29951"/>
                </a:lnTo>
                <a:lnTo>
                  <a:pt x="495478" y="51919"/>
                </a:lnTo>
                <a:lnTo>
                  <a:pt x="531268" y="79048"/>
                </a:lnTo>
                <a:lnTo>
                  <a:pt x="562913" y="110840"/>
                </a:lnTo>
                <a:lnTo>
                  <a:pt x="589918" y="146799"/>
                </a:lnTo>
                <a:lnTo>
                  <a:pt x="611786" y="186424"/>
                </a:lnTo>
                <a:lnTo>
                  <a:pt x="628020" y="229220"/>
                </a:lnTo>
                <a:lnTo>
                  <a:pt x="638125" y="274686"/>
                </a:lnTo>
                <a:lnTo>
                  <a:pt x="641603" y="322325"/>
                </a:lnTo>
                <a:lnTo>
                  <a:pt x="638125" y="369965"/>
                </a:lnTo>
                <a:lnTo>
                  <a:pt x="628020" y="415431"/>
                </a:lnTo>
                <a:lnTo>
                  <a:pt x="611786" y="458227"/>
                </a:lnTo>
                <a:lnTo>
                  <a:pt x="589918" y="497852"/>
                </a:lnTo>
                <a:lnTo>
                  <a:pt x="562913" y="533811"/>
                </a:lnTo>
                <a:lnTo>
                  <a:pt x="531268" y="565603"/>
                </a:lnTo>
                <a:lnTo>
                  <a:pt x="495478" y="592732"/>
                </a:lnTo>
                <a:lnTo>
                  <a:pt x="456040" y="614700"/>
                </a:lnTo>
                <a:lnTo>
                  <a:pt x="413450" y="631008"/>
                </a:lnTo>
                <a:lnTo>
                  <a:pt x="368205" y="641158"/>
                </a:lnTo>
                <a:lnTo>
                  <a:pt x="320801" y="644651"/>
                </a:lnTo>
                <a:lnTo>
                  <a:pt x="273398" y="641158"/>
                </a:lnTo>
                <a:lnTo>
                  <a:pt x="228153" y="631008"/>
                </a:lnTo>
                <a:lnTo>
                  <a:pt x="185563" y="614700"/>
                </a:lnTo>
                <a:lnTo>
                  <a:pt x="146125" y="592732"/>
                </a:lnTo>
                <a:lnTo>
                  <a:pt x="110335" y="565603"/>
                </a:lnTo>
                <a:lnTo>
                  <a:pt x="78690" y="533811"/>
                </a:lnTo>
                <a:lnTo>
                  <a:pt x="51685" y="497852"/>
                </a:lnTo>
                <a:lnTo>
                  <a:pt x="29817" y="458227"/>
                </a:lnTo>
                <a:lnTo>
                  <a:pt x="13583" y="415431"/>
                </a:lnTo>
                <a:lnTo>
                  <a:pt x="3478" y="369965"/>
                </a:lnTo>
                <a:lnTo>
                  <a:pt x="0" y="32232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90584" y="2245614"/>
            <a:ext cx="1593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"/>
                <a:cs typeface="Segoe UI"/>
              </a:rPr>
              <a:t>A</a:t>
            </a:r>
            <a:r>
              <a:rPr sz="600" dirty="0">
                <a:latin typeface="Segoe UI"/>
                <a:cs typeface="Segoe UI"/>
              </a:rPr>
              <a:t>KS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08157" y="1791461"/>
            <a:ext cx="641985" cy="645160"/>
          </a:xfrm>
          <a:custGeom>
            <a:avLst/>
            <a:gdLst/>
            <a:ahLst/>
            <a:cxnLst/>
            <a:rect l="l" t="t" r="r" b="b"/>
            <a:pathLst>
              <a:path w="641984" h="645160">
                <a:moveTo>
                  <a:pt x="320801" y="0"/>
                </a:moveTo>
                <a:lnTo>
                  <a:pt x="273398" y="3493"/>
                </a:lnTo>
                <a:lnTo>
                  <a:pt x="228153" y="13643"/>
                </a:lnTo>
                <a:lnTo>
                  <a:pt x="185563" y="29951"/>
                </a:lnTo>
                <a:lnTo>
                  <a:pt x="146125" y="51919"/>
                </a:lnTo>
                <a:lnTo>
                  <a:pt x="110335" y="79048"/>
                </a:lnTo>
                <a:lnTo>
                  <a:pt x="78690" y="110840"/>
                </a:lnTo>
                <a:lnTo>
                  <a:pt x="51685" y="146799"/>
                </a:lnTo>
                <a:lnTo>
                  <a:pt x="29817" y="186424"/>
                </a:lnTo>
                <a:lnTo>
                  <a:pt x="13583" y="229220"/>
                </a:lnTo>
                <a:lnTo>
                  <a:pt x="3478" y="274686"/>
                </a:lnTo>
                <a:lnTo>
                  <a:pt x="0" y="322325"/>
                </a:lnTo>
                <a:lnTo>
                  <a:pt x="3478" y="369965"/>
                </a:lnTo>
                <a:lnTo>
                  <a:pt x="13583" y="415431"/>
                </a:lnTo>
                <a:lnTo>
                  <a:pt x="29817" y="458227"/>
                </a:lnTo>
                <a:lnTo>
                  <a:pt x="51685" y="497852"/>
                </a:lnTo>
                <a:lnTo>
                  <a:pt x="78690" y="533811"/>
                </a:lnTo>
                <a:lnTo>
                  <a:pt x="110335" y="565603"/>
                </a:lnTo>
                <a:lnTo>
                  <a:pt x="146125" y="592732"/>
                </a:lnTo>
                <a:lnTo>
                  <a:pt x="185563" y="614700"/>
                </a:lnTo>
                <a:lnTo>
                  <a:pt x="228153" y="631008"/>
                </a:lnTo>
                <a:lnTo>
                  <a:pt x="273398" y="641158"/>
                </a:lnTo>
                <a:lnTo>
                  <a:pt x="320801" y="644651"/>
                </a:lnTo>
                <a:lnTo>
                  <a:pt x="368205" y="641158"/>
                </a:lnTo>
                <a:lnTo>
                  <a:pt x="413450" y="631008"/>
                </a:lnTo>
                <a:lnTo>
                  <a:pt x="456040" y="614700"/>
                </a:lnTo>
                <a:lnTo>
                  <a:pt x="495478" y="592732"/>
                </a:lnTo>
                <a:lnTo>
                  <a:pt x="531268" y="565603"/>
                </a:lnTo>
                <a:lnTo>
                  <a:pt x="562913" y="533811"/>
                </a:lnTo>
                <a:lnTo>
                  <a:pt x="589918" y="497852"/>
                </a:lnTo>
                <a:lnTo>
                  <a:pt x="611786" y="458227"/>
                </a:lnTo>
                <a:lnTo>
                  <a:pt x="628020" y="415431"/>
                </a:lnTo>
                <a:lnTo>
                  <a:pt x="638125" y="369965"/>
                </a:lnTo>
                <a:lnTo>
                  <a:pt x="641603" y="322325"/>
                </a:lnTo>
                <a:lnTo>
                  <a:pt x="638125" y="274686"/>
                </a:lnTo>
                <a:lnTo>
                  <a:pt x="628020" y="229220"/>
                </a:lnTo>
                <a:lnTo>
                  <a:pt x="611786" y="186424"/>
                </a:lnTo>
                <a:lnTo>
                  <a:pt x="589918" y="146799"/>
                </a:lnTo>
                <a:lnTo>
                  <a:pt x="562913" y="110840"/>
                </a:lnTo>
                <a:lnTo>
                  <a:pt x="531268" y="79048"/>
                </a:lnTo>
                <a:lnTo>
                  <a:pt x="495478" y="51919"/>
                </a:lnTo>
                <a:lnTo>
                  <a:pt x="456040" y="29951"/>
                </a:lnTo>
                <a:lnTo>
                  <a:pt x="413450" y="13643"/>
                </a:lnTo>
                <a:lnTo>
                  <a:pt x="368205" y="3493"/>
                </a:lnTo>
                <a:lnTo>
                  <a:pt x="3208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08157" y="1791461"/>
            <a:ext cx="641985" cy="645160"/>
          </a:xfrm>
          <a:custGeom>
            <a:avLst/>
            <a:gdLst/>
            <a:ahLst/>
            <a:cxnLst/>
            <a:rect l="l" t="t" r="r" b="b"/>
            <a:pathLst>
              <a:path w="641984" h="645160">
                <a:moveTo>
                  <a:pt x="0" y="322325"/>
                </a:moveTo>
                <a:lnTo>
                  <a:pt x="3478" y="274686"/>
                </a:lnTo>
                <a:lnTo>
                  <a:pt x="13583" y="229220"/>
                </a:lnTo>
                <a:lnTo>
                  <a:pt x="29817" y="186424"/>
                </a:lnTo>
                <a:lnTo>
                  <a:pt x="51685" y="146799"/>
                </a:lnTo>
                <a:lnTo>
                  <a:pt x="78690" y="110840"/>
                </a:lnTo>
                <a:lnTo>
                  <a:pt x="110335" y="79048"/>
                </a:lnTo>
                <a:lnTo>
                  <a:pt x="146125" y="51919"/>
                </a:lnTo>
                <a:lnTo>
                  <a:pt x="185563" y="29951"/>
                </a:lnTo>
                <a:lnTo>
                  <a:pt x="228153" y="13643"/>
                </a:lnTo>
                <a:lnTo>
                  <a:pt x="273398" y="3493"/>
                </a:lnTo>
                <a:lnTo>
                  <a:pt x="320801" y="0"/>
                </a:lnTo>
                <a:lnTo>
                  <a:pt x="368205" y="3493"/>
                </a:lnTo>
                <a:lnTo>
                  <a:pt x="413450" y="13643"/>
                </a:lnTo>
                <a:lnTo>
                  <a:pt x="456040" y="29951"/>
                </a:lnTo>
                <a:lnTo>
                  <a:pt x="495478" y="51919"/>
                </a:lnTo>
                <a:lnTo>
                  <a:pt x="531268" y="79048"/>
                </a:lnTo>
                <a:lnTo>
                  <a:pt x="562913" y="110840"/>
                </a:lnTo>
                <a:lnTo>
                  <a:pt x="589918" y="146799"/>
                </a:lnTo>
                <a:lnTo>
                  <a:pt x="611786" y="186424"/>
                </a:lnTo>
                <a:lnTo>
                  <a:pt x="628020" y="229220"/>
                </a:lnTo>
                <a:lnTo>
                  <a:pt x="638125" y="274686"/>
                </a:lnTo>
                <a:lnTo>
                  <a:pt x="641603" y="322325"/>
                </a:lnTo>
                <a:lnTo>
                  <a:pt x="638125" y="369965"/>
                </a:lnTo>
                <a:lnTo>
                  <a:pt x="628020" y="415431"/>
                </a:lnTo>
                <a:lnTo>
                  <a:pt x="611786" y="458227"/>
                </a:lnTo>
                <a:lnTo>
                  <a:pt x="589918" y="497852"/>
                </a:lnTo>
                <a:lnTo>
                  <a:pt x="562913" y="533811"/>
                </a:lnTo>
                <a:lnTo>
                  <a:pt x="531268" y="565603"/>
                </a:lnTo>
                <a:lnTo>
                  <a:pt x="495478" y="592732"/>
                </a:lnTo>
                <a:lnTo>
                  <a:pt x="456040" y="614700"/>
                </a:lnTo>
                <a:lnTo>
                  <a:pt x="413450" y="631008"/>
                </a:lnTo>
                <a:lnTo>
                  <a:pt x="368205" y="641158"/>
                </a:lnTo>
                <a:lnTo>
                  <a:pt x="320801" y="644651"/>
                </a:lnTo>
                <a:lnTo>
                  <a:pt x="273398" y="641158"/>
                </a:lnTo>
                <a:lnTo>
                  <a:pt x="228153" y="631008"/>
                </a:lnTo>
                <a:lnTo>
                  <a:pt x="185563" y="614700"/>
                </a:lnTo>
                <a:lnTo>
                  <a:pt x="146125" y="592732"/>
                </a:lnTo>
                <a:lnTo>
                  <a:pt x="110335" y="565603"/>
                </a:lnTo>
                <a:lnTo>
                  <a:pt x="78690" y="533811"/>
                </a:lnTo>
                <a:lnTo>
                  <a:pt x="51685" y="497852"/>
                </a:lnTo>
                <a:lnTo>
                  <a:pt x="29817" y="458227"/>
                </a:lnTo>
                <a:lnTo>
                  <a:pt x="13583" y="415431"/>
                </a:lnTo>
                <a:lnTo>
                  <a:pt x="3478" y="369965"/>
                </a:lnTo>
                <a:lnTo>
                  <a:pt x="0" y="32232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658347" y="2219959"/>
            <a:ext cx="1416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"/>
                <a:cs typeface="Segoe UI"/>
              </a:rPr>
              <a:t>ACI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14509" y="2177033"/>
            <a:ext cx="198120" cy="398145"/>
          </a:xfrm>
          <a:custGeom>
            <a:avLst/>
            <a:gdLst/>
            <a:ahLst/>
            <a:cxnLst/>
            <a:rect l="l" t="t" r="r" b="b"/>
            <a:pathLst>
              <a:path w="198120" h="398144">
                <a:moveTo>
                  <a:pt x="198120" y="397763"/>
                </a:moveTo>
                <a:lnTo>
                  <a:pt x="0" y="313436"/>
                </a:lnTo>
                <a:lnTo>
                  <a:pt x="0" y="84327"/>
                </a:lnTo>
                <a:lnTo>
                  <a:pt x="198120" y="0"/>
                </a:lnTo>
                <a:lnTo>
                  <a:pt x="198120" y="39776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12630" y="2177033"/>
            <a:ext cx="277495" cy="398145"/>
          </a:xfrm>
          <a:custGeom>
            <a:avLst/>
            <a:gdLst/>
            <a:ahLst/>
            <a:cxnLst/>
            <a:rect l="l" t="t" r="r" b="b"/>
            <a:pathLst>
              <a:path w="277495" h="398144">
                <a:moveTo>
                  <a:pt x="0" y="397763"/>
                </a:moveTo>
                <a:lnTo>
                  <a:pt x="277368" y="293624"/>
                </a:lnTo>
                <a:lnTo>
                  <a:pt x="277368" y="104139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13569" y="2219705"/>
            <a:ext cx="0" cy="313055"/>
          </a:xfrm>
          <a:custGeom>
            <a:avLst/>
            <a:gdLst/>
            <a:ahLst/>
            <a:cxnLst/>
            <a:rect l="l" t="t" r="r" b="b"/>
            <a:pathLst>
              <a:path h="313055">
                <a:moveTo>
                  <a:pt x="0" y="0"/>
                </a:moveTo>
                <a:lnTo>
                  <a:pt x="0" y="31292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385554" y="3580891"/>
            <a:ext cx="5334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0" spc="-5" dirty="0">
                <a:latin typeface="Segoe UI Semilight"/>
                <a:cs typeface="Segoe UI Semilight"/>
              </a:rPr>
              <a:t>IoT</a:t>
            </a:r>
            <a:r>
              <a:rPr sz="1050" b="0" spc="-60" dirty="0">
                <a:latin typeface="Segoe UI Semilight"/>
                <a:cs typeface="Segoe UI Semilight"/>
              </a:rPr>
              <a:t> </a:t>
            </a:r>
            <a:r>
              <a:rPr sz="1050" b="0" dirty="0">
                <a:latin typeface="Segoe UI Semilight"/>
                <a:cs typeface="Segoe UI Semilight"/>
              </a:rPr>
              <a:t>edge</a:t>
            </a:r>
            <a:endParaRPr sz="1050">
              <a:latin typeface="Segoe UI Semilight"/>
              <a:cs typeface="Segoe UI Semi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51553" y="3258311"/>
            <a:ext cx="1163320" cy="2088514"/>
          </a:xfrm>
          <a:custGeom>
            <a:avLst/>
            <a:gdLst/>
            <a:ahLst/>
            <a:cxnLst/>
            <a:rect l="l" t="t" r="r" b="b"/>
            <a:pathLst>
              <a:path w="1163320" h="2088514">
                <a:moveTo>
                  <a:pt x="1123587" y="2032253"/>
                </a:moveTo>
                <a:lnTo>
                  <a:pt x="1061974" y="2068195"/>
                </a:lnTo>
                <a:lnTo>
                  <a:pt x="1057275" y="2070862"/>
                </a:lnTo>
                <a:lnTo>
                  <a:pt x="1055624" y="2076958"/>
                </a:lnTo>
                <a:lnTo>
                  <a:pt x="1061212" y="2086356"/>
                </a:lnTo>
                <a:lnTo>
                  <a:pt x="1067308" y="2088007"/>
                </a:lnTo>
                <a:lnTo>
                  <a:pt x="1072007" y="2085213"/>
                </a:lnTo>
                <a:lnTo>
                  <a:pt x="1145826" y="2042160"/>
                </a:lnTo>
                <a:lnTo>
                  <a:pt x="1143254" y="2042160"/>
                </a:lnTo>
                <a:lnTo>
                  <a:pt x="1143254" y="2040763"/>
                </a:lnTo>
                <a:lnTo>
                  <a:pt x="1138174" y="2040763"/>
                </a:lnTo>
                <a:lnTo>
                  <a:pt x="1123587" y="2032253"/>
                </a:lnTo>
                <a:close/>
              </a:path>
              <a:path w="1163320" h="2088514">
                <a:moveTo>
                  <a:pt x="275463" y="9905"/>
                </a:moveTo>
                <a:lnTo>
                  <a:pt x="275463" y="2037714"/>
                </a:lnTo>
                <a:lnTo>
                  <a:pt x="279908" y="2042160"/>
                </a:lnTo>
                <a:lnTo>
                  <a:pt x="1106605" y="2042160"/>
                </a:lnTo>
                <a:lnTo>
                  <a:pt x="1123587" y="2032253"/>
                </a:lnTo>
                <a:lnTo>
                  <a:pt x="295275" y="2032253"/>
                </a:lnTo>
                <a:lnTo>
                  <a:pt x="285369" y="2022348"/>
                </a:lnTo>
                <a:lnTo>
                  <a:pt x="295275" y="2022348"/>
                </a:lnTo>
                <a:lnTo>
                  <a:pt x="295275" y="19812"/>
                </a:lnTo>
                <a:lnTo>
                  <a:pt x="285369" y="19812"/>
                </a:lnTo>
                <a:lnTo>
                  <a:pt x="275463" y="9905"/>
                </a:lnTo>
                <a:close/>
              </a:path>
              <a:path w="1163320" h="2088514">
                <a:moveTo>
                  <a:pt x="1145826" y="2022348"/>
                </a:moveTo>
                <a:lnTo>
                  <a:pt x="1143254" y="2022348"/>
                </a:lnTo>
                <a:lnTo>
                  <a:pt x="1143254" y="2042160"/>
                </a:lnTo>
                <a:lnTo>
                  <a:pt x="1145826" y="2042160"/>
                </a:lnTo>
                <a:lnTo>
                  <a:pt x="1162812" y="2032253"/>
                </a:lnTo>
                <a:lnTo>
                  <a:pt x="1145826" y="2022348"/>
                </a:lnTo>
                <a:close/>
              </a:path>
              <a:path w="1163320" h="2088514">
                <a:moveTo>
                  <a:pt x="1138174" y="2023745"/>
                </a:moveTo>
                <a:lnTo>
                  <a:pt x="1123587" y="2032253"/>
                </a:lnTo>
                <a:lnTo>
                  <a:pt x="1138174" y="2040763"/>
                </a:lnTo>
                <a:lnTo>
                  <a:pt x="1138174" y="2023745"/>
                </a:lnTo>
                <a:close/>
              </a:path>
              <a:path w="1163320" h="2088514">
                <a:moveTo>
                  <a:pt x="1143254" y="2023745"/>
                </a:moveTo>
                <a:lnTo>
                  <a:pt x="1138174" y="2023745"/>
                </a:lnTo>
                <a:lnTo>
                  <a:pt x="1138174" y="2040763"/>
                </a:lnTo>
                <a:lnTo>
                  <a:pt x="1143254" y="2040763"/>
                </a:lnTo>
                <a:lnTo>
                  <a:pt x="1143254" y="2023745"/>
                </a:lnTo>
                <a:close/>
              </a:path>
              <a:path w="1163320" h="2088514">
                <a:moveTo>
                  <a:pt x="295275" y="2022348"/>
                </a:moveTo>
                <a:lnTo>
                  <a:pt x="285369" y="2022348"/>
                </a:lnTo>
                <a:lnTo>
                  <a:pt x="295275" y="2032253"/>
                </a:lnTo>
                <a:lnTo>
                  <a:pt x="295275" y="2022348"/>
                </a:lnTo>
                <a:close/>
              </a:path>
              <a:path w="1163320" h="2088514">
                <a:moveTo>
                  <a:pt x="1106605" y="2022348"/>
                </a:moveTo>
                <a:lnTo>
                  <a:pt x="295275" y="2022348"/>
                </a:lnTo>
                <a:lnTo>
                  <a:pt x="295275" y="2032253"/>
                </a:lnTo>
                <a:lnTo>
                  <a:pt x="1123587" y="2032253"/>
                </a:lnTo>
                <a:lnTo>
                  <a:pt x="1106605" y="2022348"/>
                </a:lnTo>
                <a:close/>
              </a:path>
              <a:path w="1163320" h="2088514">
                <a:moveTo>
                  <a:pt x="1067308" y="1976501"/>
                </a:moveTo>
                <a:lnTo>
                  <a:pt x="1061212" y="1978025"/>
                </a:lnTo>
                <a:lnTo>
                  <a:pt x="1058418" y="1982851"/>
                </a:lnTo>
                <a:lnTo>
                  <a:pt x="1055624" y="1987550"/>
                </a:lnTo>
                <a:lnTo>
                  <a:pt x="1057275" y="1993646"/>
                </a:lnTo>
                <a:lnTo>
                  <a:pt x="1061974" y="1996313"/>
                </a:lnTo>
                <a:lnTo>
                  <a:pt x="1123587" y="2032253"/>
                </a:lnTo>
                <a:lnTo>
                  <a:pt x="1138174" y="2023745"/>
                </a:lnTo>
                <a:lnTo>
                  <a:pt x="1143254" y="2023745"/>
                </a:lnTo>
                <a:lnTo>
                  <a:pt x="1143254" y="2022348"/>
                </a:lnTo>
                <a:lnTo>
                  <a:pt x="1145826" y="2022348"/>
                </a:lnTo>
                <a:lnTo>
                  <a:pt x="1072007" y="1979295"/>
                </a:lnTo>
                <a:lnTo>
                  <a:pt x="1067308" y="1976501"/>
                </a:lnTo>
                <a:close/>
              </a:path>
              <a:path w="1163320" h="2088514">
                <a:moveTo>
                  <a:pt x="290830" y="0"/>
                </a:moveTo>
                <a:lnTo>
                  <a:pt x="0" y="0"/>
                </a:lnTo>
                <a:lnTo>
                  <a:pt x="0" y="19812"/>
                </a:lnTo>
                <a:lnTo>
                  <a:pt x="275463" y="19812"/>
                </a:lnTo>
                <a:lnTo>
                  <a:pt x="275463" y="9905"/>
                </a:lnTo>
                <a:lnTo>
                  <a:pt x="295275" y="9905"/>
                </a:lnTo>
                <a:lnTo>
                  <a:pt x="295275" y="4445"/>
                </a:lnTo>
                <a:lnTo>
                  <a:pt x="290830" y="0"/>
                </a:lnTo>
                <a:close/>
              </a:path>
              <a:path w="1163320" h="2088514">
                <a:moveTo>
                  <a:pt x="295275" y="9905"/>
                </a:moveTo>
                <a:lnTo>
                  <a:pt x="275463" y="9905"/>
                </a:lnTo>
                <a:lnTo>
                  <a:pt x="285369" y="19812"/>
                </a:lnTo>
                <a:lnTo>
                  <a:pt x="295275" y="19812"/>
                </a:lnTo>
                <a:lnTo>
                  <a:pt x="295275" y="9905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41114" y="4356989"/>
            <a:ext cx="869950" cy="111760"/>
          </a:xfrm>
          <a:custGeom>
            <a:avLst/>
            <a:gdLst/>
            <a:ahLst/>
            <a:cxnLst/>
            <a:rect l="l" t="t" r="r" b="b"/>
            <a:pathLst>
              <a:path w="869950" h="111760">
                <a:moveTo>
                  <a:pt x="830344" y="55753"/>
                </a:moveTo>
                <a:lnTo>
                  <a:pt x="768731" y="91693"/>
                </a:lnTo>
                <a:lnTo>
                  <a:pt x="764032" y="94361"/>
                </a:lnTo>
                <a:lnTo>
                  <a:pt x="762508" y="100456"/>
                </a:lnTo>
                <a:lnTo>
                  <a:pt x="765175" y="105156"/>
                </a:lnTo>
                <a:lnTo>
                  <a:pt x="767969" y="109981"/>
                </a:lnTo>
                <a:lnTo>
                  <a:pt x="774064" y="111506"/>
                </a:lnTo>
                <a:lnTo>
                  <a:pt x="778763" y="108712"/>
                </a:lnTo>
                <a:lnTo>
                  <a:pt x="852583" y="65659"/>
                </a:lnTo>
                <a:lnTo>
                  <a:pt x="850011" y="65659"/>
                </a:lnTo>
                <a:lnTo>
                  <a:pt x="850011" y="64262"/>
                </a:lnTo>
                <a:lnTo>
                  <a:pt x="844931" y="64262"/>
                </a:lnTo>
                <a:lnTo>
                  <a:pt x="830344" y="55753"/>
                </a:lnTo>
                <a:close/>
              </a:path>
              <a:path w="869950" h="111760">
                <a:moveTo>
                  <a:pt x="813362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813362" y="65659"/>
                </a:lnTo>
                <a:lnTo>
                  <a:pt x="830344" y="55753"/>
                </a:lnTo>
                <a:lnTo>
                  <a:pt x="813362" y="45847"/>
                </a:lnTo>
                <a:close/>
              </a:path>
              <a:path w="869950" h="111760">
                <a:moveTo>
                  <a:pt x="852583" y="45847"/>
                </a:moveTo>
                <a:lnTo>
                  <a:pt x="850011" y="45847"/>
                </a:lnTo>
                <a:lnTo>
                  <a:pt x="850011" y="65659"/>
                </a:lnTo>
                <a:lnTo>
                  <a:pt x="852583" y="65659"/>
                </a:lnTo>
                <a:lnTo>
                  <a:pt x="869569" y="55753"/>
                </a:lnTo>
                <a:lnTo>
                  <a:pt x="852583" y="45847"/>
                </a:lnTo>
                <a:close/>
              </a:path>
              <a:path w="869950" h="111760">
                <a:moveTo>
                  <a:pt x="844931" y="47243"/>
                </a:moveTo>
                <a:lnTo>
                  <a:pt x="830344" y="55753"/>
                </a:lnTo>
                <a:lnTo>
                  <a:pt x="844931" y="64262"/>
                </a:lnTo>
                <a:lnTo>
                  <a:pt x="844931" y="47243"/>
                </a:lnTo>
                <a:close/>
              </a:path>
              <a:path w="869950" h="111760">
                <a:moveTo>
                  <a:pt x="850011" y="47243"/>
                </a:moveTo>
                <a:lnTo>
                  <a:pt x="844931" y="47243"/>
                </a:lnTo>
                <a:lnTo>
                  <a:pt x="844931" y="64262"/>
                </a:lnTo>
                <a:lnTo>
                  <a:pt x="850011" y="64262"/>
                </a:lnTo>
                <a:lnTo>
                  <a:pt x="850011" y="47243"/>
                </a:lnTo>
                <a:close/>
              </a:path>
              <a:path w="869950" h="111760">
                <a:moveTo>
                  <a:pt x="774064" y="0"/>
                </a:moveTo>
                <a:lnTo>
                  <a:pt x="767969" y="1524"/>
                </a:lnTo>
                <a:lnTo>
                  <a:pt x="765175" y="6350"/>
                </a:lnTo>
                <a:lnTo>
                  <a:pt x="762381" y="11049"/>
                </a:lnTo>
                <a:lnTo>
                  <a:pt x="764032" y="17144"/>
                </a:lnTo>
                <a:lnTo>
                  <a:pt x="768731" y="19812"/>
                </a:lnTo>
                <a:lnTo>
                  <a:pt x="830344" y="55753"/>
                </a:lnTo>
                <a:lnTo>
                  <a:pt x="844931" y="47243"/>
                </a:lnTo>
                <a:lnTo>
                  <a:pt x="850011" y="47243"/>
                </a:lnTo>
                <a:lnTo>
                  <a:pt x="850011" y="45847"/>
                </a:lnTo>
                <a:lnTo>
                  <a:pt x="852583" y="45847"/>
                </a:lnTo>
                <a:lnTo>
                  <a:pt x="778763" y="2793"/>
                </a:lnTo>
                <a:lnTo>
                  <a:pt x="77406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0054" y="3064001"/>
            <a:ext cx="793750" cy="0"/>
          </a:xfrm>
          <a:custGeom>
            <a:avLst/>
            <a:gdLst/>
            <a:ahLst/>
            <a:cxnLst/>
            <a:rect l="l" t="t" r="r" b="b"/>
            <a:pathLst>
              <a:path w="793750">
                <a:moveTo>
                  <a:pt x="0" y="0"/>
                </a:moveTo>
                <a:lnTo>
                  <a:pt x="793496" y="0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190481" y="4572761"/>
            <a:ext cx="92265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0" dirty="0">
                <a:latin typeface="Segoe UI Semilight"/>
                <a:cs typeface="Segoe UI Semilight"/>
              </a:rPr>
              <a:t>Intelligent</a:t>
            </a:r>
            <a:r>
              <a:rPr sz="1050" b="0" spc="-80" dirty="0">
                <a:latin typeface="Segoe UI Semilight"/>
                <a:cs typeface="Segoe UI Semilight"/>
              </a:rPr>
              <a:t> </a:t>
            </a:r>
            <a:r>
              <a:rPr sz="1050" b="0" spc="-5" dirty="0">
                <a:latin typeface="Segoe UI Semilight"/>
                <a:cs typeface="Segoe UI Semilight"/>
              </a:rPr>
              <a:t>Apps</a:t>
            </a:r>
            <a:endParaRPr sz="1050">
              <a:latin typeface="Segoe UI Semilight"/>
              <a:cs typeface="Segoe UI Semi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76968" y="4170171"/>
            <a:ext cx="153415" cy="108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95256" y="4014723"/>
            <a:ext cx="109600" cy="98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66071" y="4360671"/>
            <a:ext cx="173100" cy="130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37116" y="4162552"/>
            <a:ext cx="229361" cy="148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13316" y="3990340"/>
            <a:ext cx="78104" cy="123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773919" y="4360671"/>
            <a:ext cx="159257" cy="130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389109" y="5360034"/>
            <a:ext cx="5251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0" dirty="0">
                <a:latin typeface="Segoe UI Semilight"/>
                <a:cs typeface="Segoe UI Semilight"/>
              </a:rPr>
              <a:t>Power</a:t>
            </a:r>
            <a:r>
              <a:rPr sz="1050" b="0" spc="-105" dirty="0">
                <a:latin typeface="Segoe UI Semilight"/>
                <a:cs typeface="Segoe UI Semilight"/>
              </a:rPr>
              <a:t> </a:t>
            </a:r>
            <a:r>
              <a:rPr sz="1050" b="0" dirty="0">
                <a:latin typeface="Segoe UI Semilight"/>
                <a:cs typeface="Segoe UI Semilight"/>
              </a:rPr>
              <a:t>BI</a:t>
            </a:r>
            <a:endParaRPr sz="1050">
              <a:latin typeface="Segoe UI Semilight"/>
              <a:cs typeface="Segoe UI Semiligh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40752" y="2776727"/>
            <a:ext cx="291083" cy="219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481443" y="3075558"/>
            <a:ext cx="4108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0" spc="-5" dirty="0">
                <a:latin typeface="Segoe UI Semilight"/>
                <a:cs typeface="Segoe UI Semilight"/>
              </a:rPr>
              <a:t>Doc</a:t>
            </a:r>
            <a:r>
              <a:rPr sz="1000" b="0" spc="-10" dirty="0">
                <a:latin typeface="Segoe UI Semilight"/>
                <a:cs typeface="Segoe UI Semilight"/>
              </a:rPr>
              <a:t>k</a:t>
            </a:r>
            <a:r>
              <a:rPr sz="1000" b="0" spc="-5" dirty="0">
                <a:latin typeface="Segoe UI Semilight"/>
                <a:cs typeface="Segoe UI Semilight"/>
              </a:rPr>
              <a:t>er</a:t>
            </a:r>
            <a:endParaRPr sz="1000">
              <a:latin typeface="Segoe UI Semilight"/>
              <a:cs typeface="Segoe UI Semiligh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74152" y="2430652"/>
            <a:ext cx="496570" cy="953769"/>
          </a:xfrm>
          <a:custGeom>
            <a:avLst/>
            <a:gdLst/>
            <a:ahLst/>
            <a:cxnLst/>
            <a:rect l="l" t="t" r="r" b="b"/>
            <a:pathLst>
              <a:path w="496570" h="953770">
                <a:moveTo>
                  <a:pt x="439855" y="45847"/>
                </a:moveTo>
                <a:lnTo>
                  <a:pt x="4445" y="45847"/>
                </a:lnTo>
                <a:lnTo>
                  <a:pt x="0" y="50292"/>
                </a:lnTo>
                <a:lnTo>
                  <a:pt x="0" y="953388"/>
                </a:lnTo>
                <a:lnTo>
                  <a:pt x="19812" y="953388"/>
                </a:lnTo>
                <a:lnTo>
                  <a:pt x="19812" y="65659"/>
                </a:lnTo>
                <a:lnTo>
                  <a:pt x="9905" y="65659"/>
                </a:lnTo>
                <a:lnTo>
                  <a:pt x="19812" y="55752"/>
                </a:lnTo>
                <a:lnTo>
                  <a:pt x="456837" y="55752"/>
                </a:lnTo>
                <a:lnTo>
                  <a:pt x="439855" y="45847"/>
                </a:lnTo>
                <a:close/>
              </a:path>
              <a:path w="496570" h="953770">
                <a:moveTo>
                  <a:pt x="456837" y="55752"/>
                </a:moveTo>
                <a:lnTo>
                  <a:pt x="395224" y="91694"/>
                </a:lnTo>
                <a:lnTo>
                  <a:pt x="390525" y="94361"/>
                </a:lnTo>
                <a:lnTo>
                  <a:pt x="388874" y="100457"/>
                </a:lnTo>
                <a:lnTo>
                  <a:pt x="391668" y="105156"/>
                </a:lnTo>
                <a:lnTo>
                  <a:pt x="394462" y="109982"/>
                </a:lnTo>
                <a:lnTo>
                  <a:pt x="400557" y="111506"/>
                </a:lnTo>
                <a:lnTo>
                  <a:pt x="405256" y="108712"/>
                </a:lnTo>
                <a:lnTo>
                  <a:pt x="479076" y="65659"/>
                </a:lnTo>
                <a:lnTo>
                  <a:pt x="476503" y="65659"/>
                </a:lnTo>
                <a:lnTo>
                  <a:pt x="476503" y="64262"/>
                </a:lnTo>
                <a:lnTo>
                  <a:pt x="471424" y="64262"/>
                </a:lnTo>
                <a:lnTo>
                  <a:pt x="456837" y="55752"/>
                </a:lnTo>
                <a:close/>
              </a:path>
              <a:path w="496570" h="953770">
                <a:moveTo>
                  <a:pt x="19812" y="55752"/>
                </a:moveTo>
                <a:lnTo>
                  <a:pt x="9905" y="65659"/>
                </a:lnTo>
                <a:lnTo>
                  <a:pt x="19812" y="65659"/>
                </a:lnTo>
                <a:lnTo>
                  <a:pt x="19812" y="55752"/>
                </a:lnTo>
                <a:close/>
              </a:path>
              <a:path w="496570" h="953770">
                <a:moveTo>
                  <a:pt x="456837" y="55752"/>
                </a:moveTo>
                <a:lnTo>
                  <a:pt x="19812" y="55752"/>
                </a:lnTo>
                <a:lnTo>
                  <a:pt x="19812" y="65659"/>
                </a:lnTo>
                <a:lnTo>
                  <a:pt x="439855" y="65659"/>
                </a:lnTo>
                <a:lnTo>
                  <a:pt x="456837" y="55752"/>
                </a:lnTo>
                <a:close/>
              </a:path>
              <a:path w="496570" h="953770">
                <a:moveTo>
                  <a:pt x="479076" y="45847"/>
                </a:moveTo>
                <a:lnTo>
                  <a:pt x="476503" y="45847"/>
                </a:lnTo>
                <a:lnTo>
                  <a:pt x="476503" y="65659"/>
                </a:lnTo>
                <a:lnTo>
                  <a:pt x="479076" y="65659"/>
                </a:lnTo>
                <a:lnTo>
                  <a:pt x="496062" y="55752"/>
                </a:lnTo>
                <a:lnTo>
                  <a:pt x="479076" y="45847"/>
                </a:lnTo>
                <a:close/>
              </a:path>
              <a:path w="496570" h="953770">
                <a:moveTo>
                  <a:pt x="471424" y="47244"/>
                </a:moveTo>
                <a:lnTo>
                  <a:pt x="456837" y="55752"/>
                </a:lnTo>
                <a:lnTo>
                  <a:pt x="471424" y="64262"/>
                </a:lnTo>
                <a:lnTo>
                  <a:pt x="471424" y="47244"/>
                </a:lnTo>
                <a:close/>
              </a:path>
              <a:path w="496570" h="953770">
                <a:moveTo>
                  <a:pt x="476503" y="47244"/>
                </a:moveTo>
                <a:lnTo>
                  <a:pt x="471424" y="47244"/>
                </a:lnTo>
                <a:lnTo>
                  <a:pt x="471424" y="64262"/>
                </a:lnTo>
                <a:lnTo>
                  <a:pt x="476503" y="64262"/>
                </a:lnTo>
                <a:lnTo>
                  <a:pt x="476503" y="47244"/>
                </a:lnTo>
                <a:close/>
              </a:path>
              <a:path w="496570" h="953770">
                <a:moveTo>
                  <a:pt x="400557" y="0"/>
                </a:moveTo>
                <a:lnTo>
                  <a:pt x="394462" y="1524"/>
                </a:lnTo>
                <a:lnTo>
                  <a:pt x="391668" y="6350"/>
                </a:lnTo>
                <a:lnTo>
                  <a:pt x="388874" y="11049"/>
                </a:lnTo>
                <a:lnTo>
                  <a:pt x="390525" y="17145"/>
                </a:lnTo>
                <a:lnTo>
                  <a:pt x="395224" y="19812"/>
                </a:lnTo>
                <a:lnTo>
                  <a:pt x="456837" y="55752"/>
                </a:lnTo>
                <a:lnTo>
                  <a:pt x="471424" y="47244"/>
                </a:lnTo>
                <a:lnTo>
                  <a:pt x="476503" y="47244"/>
                </a:lnTo>
                <a:lnTo>
                  <a:pt x="476503" y="45847"/>
                </a:lnTo>
                <a:lnTo>
                  <a:pt x="479076" y="45847"/>
                </a:lnTo>
                <a:lnTo>
                  <a:pt x="405256" y="2794"/>
                </a:lnTo>
                <a:lnTo>
                  <a:pt x="400557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11317" y="2646426"/>
            <a:ext cx="2078989" cy="1077595"/>
          </a:xfrm>
          <a:custGeom>
            <a:avLst/>
            <a:gdLst/>
            <a:ahLst/>
            <a:cxnLst/>
            <a:rect l="l" t="t" r="r" b="b"/>
            <a:pathLst>
              <a:path w="2078990" h="1077595">
                <a:moveTo>
                  <a:pt x="0" y="179577"/>
                </a:moveTo>
                <a:lnTo>
                  <a:pt x="6414" y="131835"/>
                </a:lnTo>
                <a:lnTo>
                  <a:pt x="24515" y="88937"/>
                </a:lnTo>
                <a:lnTo>
                  <a:pt x="52593" y="52593"/>
                </a:lnTo>
                <a:lnTo>
                  <a:pt x="88937" y="24515"/>
                </a:lnTo>
                <a:lnTo>
                  <a:pt x="131835" y="6414"/>
                </a:lnTo>
                <a:lnTo>
                  <a:pt x="179578" y="0"/>
                </a:lnTo>
                <a:lnTo>
                  <a:pt x="1899158" y="0"/>
                </a:lnTo>
                <a:lnTo>
                  <a:pt x="1946900" y="6414"/>
                </a:lnTo>
                <a:lnTo>
                  <a:pt x="1989798" y="24515"/>
                </a:lnTo>
                <a:lnTo>
                  <a:pt x="2026142" y="52593"/>
                </a:lnTo>
                <a:lnTo>
                  <a:pt x="2054220" y="88937"/>
                </a:lnTo>
                <a:lnTo>
                  <a:pt x="2072321" y="131835"/>
                </a:lnTo>
                <a:lnTo>
                  <a:pt x="2078736" y="179577"/>
                </a:lnTo>
                <a:lnTo>
                  <a:pt x="2078736" y="897889"/>
                </a:lnTo>
                <a:lnTo>
                  <a:pt x="2072321" y="945632"/>
                </a:lnTo>
                <a:lnTo>
                  <a:pt x="2054220" y="988530"/>
                </a:lnTo>
                <a:lnTo>
                  <a:pt x="2026142" y="1024874"/>
                </a:lnTo>
                <a:lnTo>
                  <a:pt x="1989798" y="1052952"/>
                </a:lnTo>
                <a:lnTo>
                  <a:pt x="1946900" y="1071053"/>
                </a:lnTo>
                <a:lnTo>
                  <a:pt x="1899158" y="1077468"/>
                </a:lnTo>
                <a:lnTo>
                  <a:pt x="179578" y="1077468"/>
                </a:lnTo>
                <a:lnTo>
                  <a:pt x="131835" y="1071053"/>
                </a:lnTo>
                <a:lnTo>
                  <a:pt x="88937" y="1052952"/>
                </a:lnTo>
                <a:lnTo>
                  <a:pt x="52593" y="1024874"/>
                </a:lnTo>
                <a:lnTo>
                  <a:pt x="24515" y="988530"/>
                </a:lnTo>
                <a:lnTo>
                  <a:pt x="6414" y="945632"/>
                </a:lnTo>
                <a:lnTo>
                  <a:pt x="0" y="897889"/>
                </a:lnTo>
                <a:lnTo>
                  <a:pt x="0" y="179577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49671" y="3334003"/>
            <a:ext cx="196977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7845" marR="5080" indent="-52578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Model MGMT,</a:t>
            </a:r>
            <a:r>
              <a:rPr sz="1050" b="1" spc="-9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experimentation,  and </a:t>
            </a: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run</a:t>
            </a:r>
            <a:r>
              <a:rPr sz="10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history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56171" y="3026791"/>
            <a:ext cx="168275" cy="26670"/>
          </a:xfrm>
          <a:custGeom>
            <a:avLst/>
            <a:gdLst/>
            <a:ahLst/>
            <a:cxnLst/>
            <a:rect l="l" t="t" r="r" b="b"/>
            <a:pathLst>
              <a:path w="168275" h="26669">
                <a:moveTo>
                  <a:pt x="168148" y="13081"/>
                </a:moveTo>
                <a:lnTo>
                  <a:pt x="163341" y="11037"/>
                </a:lnTo>
                <a:lnTo>
                  <a:pt x="150653" y="6540"/>
                </a:lnTo>
                <a:lnTo>
                  <a:pt x="132679" y="2043"/>
                </a:lnTo>
                <a:lnTo>
                  <a:pt x="112013" y="0"/>
                </a:lnTo>
                <a:lnTo>
                  <a:pt x="95422" y="4087"/>
                </a:lnTo>
                <a:lnTo>
                  <a:pt x="84058" y="13080"/>
                </a:lnTo>
                <a:lnTo>
                  <a:pt x="72669" y="22074"/>
                </a:lnTo>
                <a:lnTo>
                  <a:pt x="56006" y="26162"/>
                </a:lnTo>
                <a:lnTo>
                  <a:pt x="35415" y="24118"/>
                </a:lnTo>
                <a:lnTo>
                  <a:pt x="17478" y="19621"/>
                </a:lnTo>
                <a:lnTo>
                  <a:pt x="4804" y="15124"/>
                </a:lnTo>
                <a:lnTo>
                  <a:pt x="0" y="13081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77737" y="2817114"/>
            <a:ext cx="325120" cy="393700"/>
          </a:xfrm>
          <a:custGeom>
            <a:avLst/>
            <a:gdLst/>
            <a:ahLst/>
            <a:cxnLst/>
            <a:rect l="l" t="t" r="r" b="b"/>
            <a:pathLst>
              <a:path w="325120" h="393700">
                <a:moveTo>
                  <a:pt x="84276" y="0"/>
                </a:moveTo>
                <a:lnTo>
                  <a:pt x="106890" y="0"/>
                </a:lnTo>
                <a:lnTo>
                  <a:pt x="118502" y="0"/>
                </a:lnTo>
                <a:lnTo>
                  <a:pt x="122781" y="0"/>
                </a:lnTo>
                <a:lnTo>
                  <a:pt x="123392" y="0"/>
                </a:lnTo>
                <a:lnTo>
                  <a:pt x="123392" y="79075"/>
                </a:lnTo>
                <a:lnTo>
                  <a:pt x="123392" y="119681"/>
                </a:lnTo>
                <a:lnTo>
                  <a:pt x="123392" y="134641"/>
                </a:lnTo>
                <a:lnTo>
                  <a:pt x="123392" y="136778"/>
                </a:lnTo>
                <a:lnTo>
                  <a:pt x="123392" y="141605"/>
                </a:lnTo>
                <a:lnTo>
                  <a:pt x="122122" y="146303"/>
                </a:lnTo>
                <a:lnTo>
                  <a:pt x="119582" y="150495"/>
                </a:lnTo>
                <a:lnTo>
                  <a:pt x="52621" y="267823"/>
                </a:lnTo>
                <a:lnTo>
                  <a:pt x="18236" y="328072"/>
                </a:lnTo>
                <a:lnTo>
                  <a:pt x="5568" y="350269"/>
                </a:lnTo>
                <a:lnTo>
                  <a:pt x="3758" y="353440"/>
                </a:lnTo>
                <a:lnTo>
                  <a:pt x="0" y="367045"/>
                </a:lnTo>
                <a:lnTo>
                  <a:pt x="3409" y="379888"/>
                </a:lnTo>
                <a:lnTo>
                  <a:pt x="12580" y="389445"/>
                </a:lnTo>
                <a:lnTo>
                  <a:pt x="26110" y="393191"/>
                </a:lnTo>
                <a:lnTo>
                  <a:pt x="183894" y="393191"/>
                </a:lnTo>
                <a:lnTo>
                  <a:pt x="264918" y="393191"/>
                </a:lnTo>
                <a:lnTo>
                  <a:pt x="294768" y="393191"/>
                </a:lnTo>
                <a:lnTo>
                  <a:pt x="299033" y="393191"/>
                </a:lnTo>
                <a:lnTo>
                  <a:pt x="312489" y="389465"/>
                </a:lnTo>
                <a:lnTo>
                  <a:pt x="321623" y="379952"/>
                </a:lnTo>
                <a:lnTo>
                  <a:pt x="325018" y="367153"/>
                </a:lnTo>
                <a:lnTo>
                  <a:pt x="321258" y="353568"/>
                </a:lnTo>
                <a:lnTo>
                  <a:pt x="254297" y="236166"/>
                </a:lnTo>
                <a:lnTo>
                  <a:pt x="219912" y="175879"/>
                </a:lnTo>
                <a:lnTo>
                  <a:pt x="207244" y="153668"/>
                </a:lnTo>
                <a:lnTo>
                  <a:pt x="205434" y="150495"/>
                </a:lnTo>
                <a:lnTo>
                  <a:pt x="202894" y="146303"/>
                </a:lnTo>
                <a:lnTo>
                  <a:pt x="201497" y="141605"/>
                </a:lnTo>
                <a:lnTo>
                  <a:pt x="201497" y="0"/>
                </a:lnTo>
                <a:lnTo>
                  <a:pt x="224184" y="0"/>
                </a:lnTo>
                <a:lnTo>
                  <a:pt x="235835" y="0"/>
                </a:lnTo>
                <a:lnTo>
                  <a:pt x="240127" y="0"/>
                </a:lnTo>
                <a:lnTo>
                  <a:pt x="24074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2014" y="3157982"/>
            <a:ext cx="26034" cy="0"/>
          </a:xfrm>
          <a:custGeom>
            <a:avLst/>
            <a:gdLst/>
            <a:ahLst/>
            <a:cxnLst/>
            <a:rect l="l" t="t" r="r" b="b"/>
            <a:pathLst>
              <a:path w="26035">
                <a:moveTo>
                  <a:pt x="0" y="0"/>
                </a:moveTo>
                <a:lnTo>
                  <a:pt x="15051" y="0"/>
                </a:lnTo>
                <a:lnTo>
                  <a:pt x="22780" y="0"/>
                </a:lnTo>
                <a:lnTo>
                  <a:pt x="25628" y="0"/>
                </a:lnTo>
                <a:lnTo>
                  <a:pt x="2603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14210" y="3121405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15051" y="0"/>
                </a:lnTo>
                <a:lnTo>
                  <a:pt x="22780" y="0"/>
                </a:lnTo>
                <a:lnTo>
                  <a:pt x="25628" y="0"/>
                </a:lnTo>
                <a:lnTo>
                  <a:pt x="2603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62014" y="3089529"/>
            <a:ext cx="26034" cy="0"/>
          </a:xfrm>
          <a:custGeom>
            <a:avLst/>
            <a:gdLst/>
            <a:ahLst/>
            <a:cxnLst/>
            <a:rect l="l" t="t" r="r" b="b"/>
            <a:pathLst>
              <a:path w="26035">
                <a:moveTo>
                  <a:pt x="0" y="0"/>
                </a:moveTo>
                <a:lnTo>
                  <a:pt x="15051" y="0"/>
                </a:lnTo>
                <a:lnTo>
                  <a:pt x="22780" y="0"/>
                </a:lnTo>
                <a:lnTo>
                  <a:pt x="25628" y="0"/>
                </a:lnTo>
                <a:lnTo>
                  <a:pt x="2603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66281" y="3095244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15051" y="0"/>
                </a:lnTo>
                <a:lnTo>
                  <a:pt x="22780" y="0"/>
                </a:lnTo>
                <a:lnTo>
                  <a:pt x="25628" y="0"/>
                </a:lnTo>
                <a:lnTo>
                  <a:pt x="2603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18478" y="3157982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15051" y="0"/>
                </a:lnTo>
                <a:lnTo>
                  <a:pt x="22780" y="0"/>
                </a:lnTo>
                <a:lnTo>
                  <a:pt x="25628" y="0"/>
                </a:lnTo>
                <a:lnTo>
                  <a:pt x="26035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40245" y="3170554"/>
            <a:ext cx="26034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15051" y="0"/>
                </a:lnTo>
                <a:lnTo>
                  <a:pt x="22780" y="0"/>
                </a:lnTo>
                <a:lnTo>
                  <a:pt x="25628" y="0"/>
                </a:lnTo>
                <a:lnTo>
                  <a:pt x="2603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01867" y="2776727"/>
            <a:ext cx="399287" cy="425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2341" y="2390394"/>
            <a:ext cx="640080" cy="641985"/>
          </a:xfrm>
          <a:custGeom>
            <a:avLst/>
            <a:gdLst/>
            <a:ahLst/>
            <a:cxnLst/>
            <a:rect l="l" t="t" r="r" b="b"/>
            <a:pathLst>
              <a:path w="640079" h="641985">
                <a:moveTo>
                  <a:pt x="320040" y="0"/>
                </a:moveTo>
                <a:lnTo>
                  <a:pt x="272739" y="3478"/>
                </a:lnTo>
                <a:lnTo>
                  <a:pt x="227596" y="13583"/>
                </a:lnTo>
                <a:lnTo>
                  <a:pt x="185105" y="29817"/>
                </a:lnTo>
                <a:lnTo>
                  <a:pt x="145761" y="51685"/>
                </a:lnTo>
                <a:lnTo>
                  <a:pt x="110057" y="78690"/>
                </a:lnTo>
                <a:lnTo>
                  <a:pt x="78490" y="110335"/>
                </a:lnTo>
                <a:lnTo>
                  <a:pt x="51552" y="146125"/>
                </a:lnTo>
                <a:lnTo>
                  <a:pt x="29740" y="185563"/>
                </a:lnTo>
                <a:lnTo>
                  <a:pt x="13547" y="228153"/>
                </a:lnTo>
                <a:lnTo>
                  <a:pt x="3469" y="273398"/>
                </a:lnTo>
                <a:lnTo>
                  <a:pt x="0" y="320801"/>
                </a:lnTo>
                <a:lnTo>
                  <a:pt x="3469" y="368205"/>
                </a:lnTo>
                <a:lnTo>
                  <a:pt x="13547" y="413450"/>
                </a:lnTo>
                <a:lnTo>
                  <a:pt x="29740" y="456040"/>
                </a:lnTo>
                <a:lnTo>
                  <a:pt x="51552" y="495478"/>
                </a:lnTo>
                <a:lnTo>
                  <a:pt x="78490" y="531268"/>
                </a:lnTo>
                <a:lnTo>
                  <a:pt x="110057" y="562913"/>
                </a:lnTo>
                <a:lnTo>
                  <a:pt x="145761" y="589918"/>
                </a:lnTo>
                <a:lnTo>
                  <a:pt x="185105" y="611786"/>
                </a:lnTo>
                <a:lnTo>
                  <a:pt x="227596" y="628020"/>
                </a:lnTo>
                <a:lnTo>
                  <a:pt x="272739" y="638125"/>
                </a:lnTo>
                <a:lnTo>
                  <a:pt x="320040" y="641603"/>
                </a:lnTo>
                <a:lnTo>
                  <a:pt x="367340" y="638125"/>
                </a:lnTo>
                <a:lnTo>
                  <a:pt x="412483" y="628020"/>
                </a:lnTo>
                <a:lnTo>
                  <a:pt x="454974" y="611786"/>
                </a:lnTo>
                <a:lnTo>
                  <a:pt x="494318" y="589918"/>
                </a:lnTo>
                <a:lnTo>
                  <a:pt x="530022" y="562913"/>
                </a:lnTo>
                <a:lnTo>
                  <a:pt x="561589" y="531268"/>
                </a:lnTo>
                <a:lnTo>
                  <a:pt x="588527" y="495478"/>
                </a:lnTo>
                <a:lnTo>
                  <a:pt x="610339" y="456040"/>
                </a:lnTo>
                <a:lnTo>
                  <a:pt x="626532" y="413450"/>
                </a:lnTo>
                <a:lnTo>
                  <a:pt x="636610" y="368205"/>
                </a:lnTo>
                <a:lnTo>
                  <a:pt x="640080" y="320801"/>
                </a:lnTo>
                <a:lnTo>
                  <a:pt x="636610" y="273398"/>
                </a:lnTo>
                <a:lnTo>
                  <a:pt x="626532" y="228153"/>
                </a:lnTo>
                <a:lnTo>
                  <a:pt x="610339" y="185563"/>
                </a:lnTo>
                <a:lnTo>
                  <a:pt x="588527" y="146125"/>
                </a:lnTo>
                <a:lnTo>
                  <a:pt x="561589" y="110335"/>
                </a:lnTo>
                <a:lnTo>
                  <a:pt x="530022" y="78690"/>
                </a:lnTo>
                <a:lnTo>
                  <a:pt x="494318" y="51685"/>
                </a:lnTo>
                <a:lnTo>
                  <a:pt x="454974" y="29817"/>
                </a:lnTo>
                <a:lnTo>
                  <a:pt x="412483" y="13583"/>
                </a:lnTo>
                <a:lnTo>
                  <a:pt x="367340" y="3478"/>
                </a:lnTo>
                <a:lnTo>
                  <a:pt x="3200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22341" y="2390394"/>
            <a:ext cx="640080" cy="641985"/>
          </a:xfrm>
          <a:custGeom>
            <a:avLst/>
            <a:gdLst/>
            <a:ahLst/>
            <a:cxnLst/>
            <a:rect l="l" t="t" r="r" b="b"/>
            <a:pathLst>
              <a:path w="640079" h="641985">
                <a:moveTo>
                  <a:pt x="0" y="320801"/>
                </a:moveTo>
                <a:lnTo>
                  <a:pt x="3469" y="273398"/>
                </a:lnTo>
                <a:lnTo>
                  <a:pt x="13547" y="228153"/>
                </a:lnTo>
                <a:lnTo>
                  <a:pt x="29740" y="185563"/>
                </a:lnTo>
                <a:lnTo>
                  <a:pt x="51552" y="146125"/>
                </a:lnTo>
                <a:lnTo>
                  <a:pt x="78490" y="110335"/>
                </a:lnTo>
                <a:lnTo>
                  <a:pt x="110057" y="78690"/>
                </a:lnTo>
                <a:lnTo>
                  <a:pt x="145761" y="51685"/>
                </a:lnTo>
                <a:lnTo>
                  <a:pt x="185105" y="29817"/>
                </a:lnTo>
                <a:lnTo>
                  <a:pt x="227596" y="13583"/>
                </a:lnTo>
                <a:lnTo>
                  <a:pt x="272739" y="3478"/>
                </a:lnTo>
                <a:lnTo>
                  <a:pt x="320040" y="0"/>
                </a:lnTo>
                <a:lnTo>
                  <a:pt x="367340" y="3478"/>
                </a:lnTo>
                <a:lnTo>
                  <a:pt x="412483" y="13583"/>
                </a:lnTo>
                <a:lnTo>
                  <a:pt x="454974" y="29817"/>
                </a:lnTo>
                <a:lnTo>
                  <a:pt x="494318" y="51685"/>
                </a:lnTo>
                <a:lnTo>
                  <a:pt x="530022" y="78690"/>
                </a:lnTo>
                <a:lnTo>
                  <a:pt x="561589" y="110335"/>
                </a:lnTo>
                <a:lnTo>
                  <a:pt x="588527" y="146125"/>
                </a:lnTo>
                <a:lnTo>
                  <a:pt x="610339" y="185563"/>
                </a:lnTo>
                <a:lnTo>
                  <a:pt x="626532" y="228153"/>
                </a:lnTo>
                <a:lnTo>
                  <a:pt x="636610" y="273398"/>
                </a:lnTo>
                <a:lnTo>
                  <a:pt x="640080" y="320801"/>
                </a:lnTo>
                <a:lnTo>
                  <a:pt x="636610" y="368205"/>
                </a:lnTo>
                <a:lnTo>
                  <a:pt x="626532" y="413450"/>
                </a:lnTo>
                <a:lnTo>
                  <a:pt x="610339" y="456040"/>
                </a:lnTo>
                <a:lnTo>
                  <a:pt x="588527" y="495478"/>
                </a:lnTo>
                <a:lnTo>
                  <a:pt x="561589" y="531268"/>
                </a:lnTo>
                <a:lnTo>
                  <a:pt x="530022" y="562913"/>
                </a:lnTo>
                <a:lnTo>
                  <a:pt x="494318" y="589918"/>
                </a:lnTo>
                <a:lnTo>
                  <a:pt x="454974" y="611786"/>
                </a:lnTo>
                <a:lnTo>
                  <a:pt x="412483" y="628020"/>
                </a:lnTo>
                <a:lnTo>
                  <a:pt x="367340" y="638125"/>
                </a:lnTo>
                <a:lnTo>
                  <a:pt x="320040" y="641603"/>
                </a:lnTo>
                <a:lnTo>
                  <a:pt x="272739" y="638125"/>
                </a:lnTo>
                <a:lnTo>
                  <a:pt x="227596" y="628020"/>
                </a:lnTo>
                <a:lnTo>
                  <a:pt x="185105" y="611786"/>
                </a:lnTo>
                <a:lnTo>
                  <a:pt x="145761" y="589918"/>
                </a:lnTo>
                <a:lnTo>
                  <a:pt x="110057" y="562913"/>
                </a:lnTo>
                <a:lnTo>
                  <a:pt x="78490" y="531268"/>
                </a:lnTo>
                <a:lnTo>
                  <a:pt x="51552" y="495478"/>
                </a:lnTo>
                <a:lnTo>
                  <a:pt x="29740" y="456040"/>
                </a:lnTo>
                <a:lnTo>
                  <a:pt x="13547" y="413450"/>
                </a:lnTo>
                <a:lnTo>
                  <a:pt x="3469" y="368205"/>
                </a:lnTo>
                <a:lnTo>
                  <a:pt x="0" y="32080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167121" y="2732278"/>
            <a:ext cx="344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"/>
                <a:cs typeface="Segoe UI"/>
              </a:rPr>
              <a:t>Azure</a:t>
            </a:r>
            <a:r>
              <a:rPr sz="600" spc="-75" dirty="0">
                <a:latin typeface="Segoe UI"/>
                <a:cs typeface="Segoe UI"/>
              </a:rPr>
              <a:t> </a:t>
            </a:r>
            <a:r>
              <a:rPr sz="600" dirty="0">
                <a:latin typeface="Segoe UI"/>
                <a:cs typeface="Segoe UI"/>
              </a:rPr>
              <a:t>ML  </a:t>
            </a:r>
            <a:r>
              <a:rPr sz="600" spc="-5" dirty="0">
                <a:latin typeface="Segoe UI"/>
                <a:cs typeface="Segoe UI"/>
              </a:rPr>
              <a:t>service  </a:t>
            </a:r>
            <a:r>
              <a:rPr sz="600" dirty="0">
                <a:latin typeface="Segoe UI"/>
                <a:cs typeface="Segoe UI"/>
              </a:rPr>
              <a:t>(P</a:t>
            </a:r>
            <a:r>
              <a:rPr sz="600" spc="-10" dirty="0">
                <a:latin typeface="Segoe UI"/>
                <a:cs typeface="Segoe UI"/>
              </a:rPr>
              <a:t>r</a:t>
            </a:r>
            <a:r>
              <a:rPr sz="600" spc="-5" dirty="0">
                <a:latin typeface="Segoe UI"/>
                <a:cs typeface="Segoe UI"/>
              </a:rPr>
              <a:t>e</a:t>
            </a:r>
            <a:r>
              <a:rPr sz="600" dirty="0">
                <a:latin typeface="Segoe UI"/>
                <a:cs typeface="Segoe UI"/>
              </a:rPr>
              <a:t>vi</a:t>
            </a:r>
            <a:r>
              <a:rPr sz="600" spc="-5" dirty="0">
                <a:latin typeface="Segoe UI"/>
                <a:cs typeface="Segoe UI"/>
              </a:rPr>
              <a:t>ew</a:t>
            </a:r>
            <a:r>
              <a:rPr sz="600" dirty="0">
                <a:latin typeface="Segoe UI"/>
                <a:cs typeface="Segoe UI"/>
              </a:rPr>
              <a:t>)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218938" y="5036058"/>
            <a:ext cx="1653539" cy="510540"/>
          </a:xfrm>
          <a:custGeom>
            <a:avLst/>
            <a:gdLst/>
            <a:ahLst/>
            <a:cxnLst/>
            <a:rect l="l" t="t" r="r" b="b"/>
            <a:pathLst>
              <a:path w="1653540" h="510539">
                <a:moveTo>
                  <a:pt x="0" y="85090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89" y="0"/>
                </a:lnTo>
                <a:lnTo>
                  <a:pt x="1568450" y="0"/>
                </a:lnTo>
                <a:lnTo>
                  <a:pt x="1601569" y="6687"/>
                </a:lnTo>
                <a:lnTo>
                  <a:pt x="1628616" y="24923"/>
                </a:lnTo>
                <a:lnTo>
                  <a:pt x="1646852" y="51970"/>
                </a:lnTo>
                <a:lnTo>
                  <a:pt x="1653539" y="85090"/>
                </a:lnTo>
                <a:lnTo>
                  <a:pt x="1653539" y="425450"/>
                </a:lnTo>
                <a:lnTo>
                  <a:pt x="1646852" y="458569"/>
                </a:lnTo>
                <a:lnTo>
                  <a:pt x="1628616" y="485616"/>
                </a:lnTo>
                <a:lnTo>
                  <a:pt x="1601569" y="503852"/>
                </a:lnTo>
                <a:lnTo>
                  <a:pt x="1568450" y="510540"/>
                </a:lnTo>
                <a:lnTo>
                  <a:pt x="85089" y="510540"/>
                </a:lnTo>
                <a:lnTo>
                  <a:pt x="51970" y="503852"/>
                </a:lnTo>
                <a:lnTo>
                  <a:pt x="24923" y="485616"/>
                </a:lnTo>
                <a:lnTo>
                  <a:pt x="6687" y="458569"/>
                </a:lnTo>
                <a:lnTo>
                  <a:pt x="0" y="425450"/>
                </a:lnTo>
                <a:lnTo>
                  <a:pt x="0" y="85090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542915" y="5344414"/>
            <a:ext cx="10033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</a:t>
            </a:r>
            <a:r>
              <a:rPr sz="10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warehouse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68061" y="4780026"/>
            <a:ext cx="510540" cy="512445"/>
          </a:xfrm>
          <a:custGeom>
            <a:avLst/>
            <a:gdLst/>
            <a:ahLst/>
            <a:cxnLst/>
            <a:rect l="l" t="t" r="r" b="b"/>
            <a:pathLst>
              <a:path w="510539" h="512445">
                <a:moveTo>
                  <a:pt x="255270" y="0"/>
                </a:moveTo>
                <a:lnTo>
                  <a:pt x="209387" y="4126"/>
                </a:lnTo>
                <a:lnTo>
                  <a:pt x="166202" y="16023"/>
                </a:lnTo>
                <a:lnTo>
                  <a:pt x="126435" y="34967"/>
                </a:lnTo>
                <a:lnTo>
                  <a:pt x="90807" y="60232"/>
                </a:lnTo>
                <a:lnTo>
                  <a:pt x="60040" y="91095"/>
                </a:lnTo>
                <a:lnTo>
                  <a:pt x="34854" y="126830"/>
                </a:lnTo>
                <a:lnTo>
                  <a:pt x="15971" y="166714"/>
                </a:lnTo>
                <a:lnTo>
                  <a:pt x="4113" y="210023"/>
                </a:lnTo>
                <a:lnTo>
                  <a:pt x="0" y="256031"/>
                </a:lnTo>
                <a:lnTo>
                  <a:pt x="4113" y="302040"/>
                </a:lnTo>
                <a:lnTo>
                  <a:pt x="15971" y="345349"/>
                </a:lnTo>
                <a:lnTo>
                  <a:pt x="34854" y="385233"/>
                </a:lnTo>
                <a:lnTo>
                  <a:pt x="60040" y="420968"/>
                </a:lnTo>
                <a:lnTo>
                  <a:pt x="90807" y="451831"/>
                </a:lnTo>
                <a:lnTo>
                  <a:pt x="126435" y="477096"/>
                </a:lnTo>
                <a:lnTo>
                  <a:pt x="166202" y="496040"/>
                </a:lnTo>
                <a:lnTo>
                  <a:pt x="209387" y="507937"/>
                </a:lnTo>
                <a:lnTo>
                  <a:pt x="255270" y="512064"/>
                </a:lnTo>
                <a:lnTo>
                  <a:pt x="301152" y="507937"/>
                </a:lnTo>
                <a:lnTo>
                  <a:pt x="344337" y="496040"/>
                </a:lnTo>
                <a:lnTo>
                  <a:pt x="384104" y="477096"/>
                </a:lnTo>
                <a:lnTo>
                  <a:pt x="419732" y="451831"/>
                </a:lnTo>
                <a:lnTo>
                  <a:pt x="450499" y="420968"/>
                </a:lnTo>
                <a:lnTo>
                  <a:pt x="475685" y="385233"/>
                </a:lnTo>
                <a:lnTo>
                  <a:pt x="494568" y="345349"/>
                </a:lnTo>
                <a:lnTo>
                  <a:pt x="506426" y="302040"/>
                </a:lnTo>
                <a:lnTo>
                  <a:pt x="510539" y="256031"/>
                </a:lnTo>
                <a:lnTo>
                  <a:pt x="506426" y="210023"/>
                </a:lnTo>
                <a:lnTo>
                  <a:pt x="494568" y="166714"/>
                </a:lnTo>
                <a:lnTo>
                  <a:pt x="475685" y="126830"/>
                </a:lnTo>
                <a:lnTo>
                  <a:pt x="450499" y="91095"/>
                </a:lnTo>
                <a:lnTo>
                  <a:pt x="419732" y="60232"/>
                </a:lnTo>
                <a:lnTo>
                  <a:pt x="384104" y="34967"/>
                </a:lnTo>
                <a:lnTo>
                  <a:pt x="344337" y="16023"/>
                </a:lnTo>
                <a:lnTo>
                  <a:pt x="301152" y="4126"/>
                </a:lnTo>
                <a:lnTo>
                  <a:pt x="2552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68061" y="4780026"/>
            <a:ext cx="510540" cy="512445"/>
          </a:xfrm>
          <a:custGeom>
            <a:avLst/>
            <a:gdLst/>
            <a:ahLst/>
            <a:cxnLst/>
            <a:rect l="l" t="t" r="r" b="b"/>
            <a:pathLst>
              <a:path w="510539" h="512445">
                <a:moveTo>
                  <a:pt x="0" y="256031"/>
                </a:moveTo>
                <a:lnTo>
                  <a:pt x="4113" y="210023"/>
                </a:lnTo>
                <a:lnTo>
                  <a:pt x="15971" y="166714"/>
                </a:lnTo>
                <a:lnTo>
                  <a:pt x="34854" y="126830"/>
                </a:lnTo>
                <a:lnTo>
                  <a:pt x="60040" y="91095"/>
                </a:lnTo>
                <a:lnTo>
                  <a:pt x="90807" y="60232"/>
                </a:lnTo>
                <a:lnTo>
                  <a:pt x="126435" y="34967"/>
                </a:lnTo>
                <a:lnTo>
                  <a:pt x="166202" y="16023"/>
                </a:lnTo>
                <a:lnTo>
                  <a:pt x="209387" y="4126"/>
                </a:lnTo>
                <a:lnTo>
                  <a:pt x="255270" y="0"/>
                </a:lnTo>
                <a:lnTo>
                  <a:pt x="301152" y="4126"/>
                </a:lnTo>
                <a:lnTo>
                  <a:pt x="344337" y="16023"/>
                </a:lnTo>
                <a:lnTo>
                  <a:pt x="384104" y="34967"/>
                </a:lnTo>
                <a:lnTo>
                  <a:pt x="419732" y="60232"/>
                </a:lnTo>
                <a:lnTo>
                  <a:pt x="450499" y="91095"/>
                </a:lnTo>
                <a:lnTo>
                  <a:pt x="475685" y="126830"/>
                </a:lnTo>
                <a:lnTo>
                  <a:pt x="494568" y="166714"/>
                </a:lnTo>
                <a:lnTo>
                  <a:pt x="506426" y="210023"/>
                </a:lnTo>
                <a:lnTo>
                  <a:pt x="510539" y="256031"/>
                </a:lnTo>
                <a:lnTo>
                  <a:pt x="506426" y="302040"/>
                </a:lnTo>
                <a:lnTo>
                  <a:pt x="494568" y="345349"/>
                </a:lnTo>
                <a:lnTo>
                  <a:pt x="475685" y="385233"/>
                </a:lnTo>
                <a:lnTo>
                  <a:pt x="450499" y="420968"/>
                </a:lnTo>
                <a:lnTo>
                  <a:pt x="419732" y="451831"/>
                </a:lnTo>
                <a:lnTo>
                  <a:pt x="384104" y="477096"/>
                </a:lnTo>
                <a:lnTo>
                  <a:pt x="344337" y="496040"/>
                </a:lnTo>
                <a:lnTo>
                  <a:pt x="301152" y="507937"/>
                </a:lnTo>
                <a:lnTo>
                  <a:pt x="255270" y="512064"/>
                </a:lnTo>
                <a:lnTo>
                  <a:pt x="209387" y="507937"/>
                </a:lnTo>
                <a:lnTo>
                  <a:pt x="166202" y="496040"/>
                </a:lnTo>
                <a:lnTo>
                  <a:pt x="126435" y="477096"/>
                </a:lnTo>
                <a:lnTo>
                  <a:pt x="90807" y="451831"/>
                </a:lnTo>
                <a:lnTo>
                  <a:pt x="60040" y="420968"/>
                </a:lnTo>
                <a:lnTo>
                  <a:pt x="34854" y="385233"/>
                </a:lnTo>
                <a:lnTo>
                  <a:pt x="15971" y="345349"/>
                </a:lnTo>
                <a:lnTo>
                  <a:pt x="4113" y="302040"/>
                </a:lnTo>
                <a:lnTo>
                  <a:pt x="0" y="25603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175630" y="5093970"/>
            <a:ext cx="3054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Segoe UI"/>
                <a:cs typeface="Segoe UI"/>
              </a:rPr>
              <a:t>SQL</a:t>
            </a:r>
            <a:r>
              <a:rPr sz="600" spc="-65" dirty="0">
                <a:latin typeface="Segoe UI"/>
                <a:cs typeface="Segoe UI"/>
              </a:rPr>
              <a:t> </a:t>
            </a:r>
            <a:r>
              <a:rPr sz="600" spc="-5" dirty="0">
                <a:latin typeface="Segoe UI"/>
                <a:cs typeface="Segoe UI"/>
              </a:rPr>
              <a:t>DW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55970" y="5071109"/>
            <a:ext cx="379730" cy="294640"/>
          </a:xfrm>
          <a:custGeom>
            <a:avLst/>
            <a:gdLst/>
            <a:ahLst/>
            <a:cxnLst/>
            <a:rect l="l" t="t" r="r" b="b"/>
            <a:pathLst>
              <a:path w="379729" h="294639">
                <a:moveTo>
                  <a:pt x="38353" y="294131"/>
                </a:moveTo>
                <a:lnTo>
                  <a:pt x="38353" y="154939"/>
                </a:lnTo>
                <a:lnTo>
                  <a:pt x="0" y="154939"/>
                </a:lnTo>
                <a:lnTo>
                  <a:pt x="0" y="127000"/>
                </a:lnTo>
                <a:lnTo>
                  <a:pt x="212343" y="0"/>
                </a:lnTo>
                <a:lnTo>
                  <a:pt x="379475" y="9055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19978" y="522960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19978" y="531037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96178" y="522960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96178" y="5310378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0" y="54864"/>
                </a:moveTo>
                <a:lnTo>
                  <a:pt x="54863" y="54864"/>
                </a:lnTo>
                <a:lnTo>
                  <a:pt x="54863" y="0"/>
                </a:lnTo>
                <a:lnTo>
                  <a:pt x="0" y="0"/>
                </a:lnTo>
                <a:lnTo>
                  <a:pt x="0" y="5486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072378" y="5310378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0" y="53340"/>
                </a:moveTo>
                <a:lnTo>
                  <a:pt x="54863" y="53340"/>
                </a:lnTo>
                <a:lnTo>
                  <a:pt x="54863" y="0"/>
                </a:lnTo>
                <a:lnTo>
                  <a:pt x="0" y="0"/>
                </a:lnTo>
                <a:lnTo>
                  <a:pt x="0" y="5334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58155" y="3846576"/>
            <a:ext cx="1824227" cy="787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472810" y="4423028"/>
            <a:ext cx="114490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Operational</a:t>
            </a:r>
            <a:r>
              <a:rPr sz="1050" b="1" spc="-9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050" b="1" dirty="0">
                <a:solidFill>
                  <a:srgbClr val="0078D6"/>
                </a:solidFill>
                <a:latin typeface="Segoe UI Semibold"/>
                <a:cs typeface="Segoe UI Semibold"/>
              </a:rPr>
              <a:t>stores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177154" y="4128642"/>
            <a:ext cx="2914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Segoe UI"/>
                <a:cs typeface="Segoe UI"/>
              </a:rPr>
              <a:t>Cosmo</a:t>
            </a:r>
            <a:r>
              <a:rPr sz="600" dirty="0">
                <a:latin typeface="Segoe UI"/>
                <a:cs typeface="Segoe UI"/>
              </a:rPr>
              <a:t>s  </a:t>
            </a:r>
            <a:r>
              <a:rPr sz="600" spc="-5" dirty="0">
                <a:latin typeface="Segoe UI"/>
                <a:cs typeface="Segoe UI"/>
              </a:rPr>
              <a:t>DB</a:t>
            </a:r>
            <a:endParaRPr sz="600">
              <a:latin typeface="Segoe UI"/>
              <a:cs typeface="Segoe UI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41114" y="3213989"/>
            <a:ext cx="869950" cy="111760"/>
          </a:xfrm>
          <a:custGeom>
            <a:avLst/>
            <a:gdLst/>
            <a:ahLst/>
            <a:cxnLst/>
            <a:rect l="l" t="t" r="r" b="b"/>
            <a:pathLst>
              <a:path w="869950" h="111760">
                <a:moveTo>
                  <a:pt x="830344" y="55753"/>
                </a:moveTo>
                <a:lnTo>
                  <a:pt x="768731" y="91694"/>
                </a:lnTo>
                <a:lnTo>
                  <a:pt x="764032" y="94361"/>
                </a:lnTo>
                <a:lnTo>
                  <a:pt x="762381" y="100457"/>
                </a:lnTo>
                <a:lnTo>
                  <a:pt x="765175" y="105156"/>
                </a:lnTo>
                <a:lnTo>
                  <a:pt x="767969" y="109982"/>
                </a:lnTo>
                <a:lnTo>
                  <a:pt x="774064" y="111506"/>
                </a:lnTo>
                <a:lnTo>
                  <a:pt x="778763" y="108712"/>
                </a:lnTo>
                <a:lnTo>
                  <a:pt x="852583" y="65659"/>
                </a:lnTo>
                <a:lnTo>
                  <a:pt x="850011" y="65659"/>
                </a:lnTo>
                <a:lnTo>
                  <a:pt x="850011" y="64262"/>
                </a:lnTo>
                <a:lnTo>
                  <a:pt x="844931" y="64262"/>
                </a:lnTo>
                <a:lnTo>
                  <a:pt x="830344" y="55753"/>
                </a:lnTo>
                <a:close/>
              </a:path>
              <a:path w="869950" h="111760">
                <a:moveTo>
                  <a:pt x="813362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813362" y="65659"/>
                </a:lnTo>
                <a:lnTo>
                  <a:pt x="830344" y="55753"/>
                </a:lnTo>
                <a:lnTo>
                  <a:pt x="813362" y="45847"/>
                </a:lnTo>
                <a:close/>
              </a:path>
              <a:path w="869950" h="111760">
                <a:moveTo>
                  <a:pt x="852583" y="45847"/>
                </a:moveTo>
                <a:lnTo>
                  <a:pt x="850011" y="45847"/>
                </a:lnTo>
                <a:lnTo>
                  <a:pt x="850011" y="65659"/>
                </a:lnTo>
                <a:lnTo>
                  <a:pt x="852583" y="65659"/>
                </a:lnTo>
                <a:lnTo>
                  <a:pt x="869568" y="55753"/>
                </a:lnTo>
                <a:lnTo>
                  <a:pt x="852583" y="45847"/>
                </a:lnTo>
                <a:close/>
              </a:path>
              <a:path w="869950" h="111760">
                <a:moveTo>
                  <a:pt x="844931" y="47244"/>
                </a:moveTo>
                <a:lnTo>
                  <a:pt x="830344" y="55753"/>
                </a:lnTo>
                <a:lnTo>
                  <a:pt x="844931" y="64262"/>
                </a:lnTo>
                <a:lnTo>
                  <a:pt x="844931" y="47244"/>
                </a:lnTo>
                <a:close/>
              </a:path>
              <a:path w="869950" h="111760">
                <a:moveTo>
                  <a:pt x="850011" y="47244"/>
                </a:moveTo>
                <a:lnTo>
                  <a:pt x="844931" y="47244"/>
                </a:lnTo>
                <a:lnTo>
                  <a:pt x="844931" y="64262"/>
                </a:lnTo>
                <a:lnTo>
                  <a:pt x="850011" y="64262"/>
                </a:lnTo>
                <a:lnTo>
                  <a:pt x="850011" y="47244"/>
                </a:lnTo>
                <a:close/>
              </a:path>
              <a:path w="869950" h="111760">
                <a:moveTo>
                  <a:pt x="774064" y="0"/>
                </a:moveTo>
                <a:lnTo>
                  <a:pt x="767969" y="1524"/>
                </a:lnTo>
                <a:lnTo>
                  <a:pt x="765175" y="6350"/>
                </a:lnTo>
                <a:lnTo>
                  <a:pt x="762381" y="11049"/>
                </a:lnTo>
                <a:lnTo>
                  <a:pt x="764032" y="17145"/>
                </a:lnTo>
                <a:lnTo>
                  <a:pt x="768731" y="19812"/>
                </a:lnTo>
                <a:lnTo>
                  <a:pt x="830344" y="55753"/>
                </a:lnTo>
                <a:lnTo>
                  <a:pt x="844931" y="47244"/>
                </a:lnTo>
                <a:lnTo>
                  <a:pt x="850011" y="47244"/>
                </a:lnTo>
                <a:lnTo>
                  <a:pt x="850011" y="45847"/>
                </a:lnTo>
                <a:lnTo>
                  <a:pt x="852583" y="45847"/>
                </a:lnTo>
                <a:lnTo>
                  <a:pt x="778763" y="2794"/>
                </a:lnTo>
                <a:lnTo>
                  <a:pt x="774064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81009" y="3328289"/>
            <a:ext cx="1032510" cy="111760"/>
          </a:xfrm>
          <a:custGeom>
            <a:avLst/>
            <a:gdLst/>
            <a:ahLst/>
            <a:cxnLst/>
            <a:rect l="l" t="t" r="r" b="b"/>
            <a:pathLst>
              <a:path w="1032509" h="111760">
                <a:moveTo>
                  <a:pt x="993158" y="55753"/>
                </a:moveTo>
                <a:lnTo>
                  <a:pt x="931545" y="91694"/>
                </a:lnTo>
                <a:lnTo>
                  <a:pt x="926846" y="94361"/>
                </a:lnTo>
                <a:lnTo>
                  <a:pt x="925195" y="100457"/>
                </a:lnTo>
                <a:lnTo>
                  <a:pt x="927989" y="105156"/>
                </a:lnTo>
                <a:lnTo>
                  <a:pt x="930783" y="109982"/>
                </a:lnTo>
                <a:lnTo>
                  <a:pt x="936879" y="111506"/>
                </a:lnTo>
                <a:lnTo>
                  <a:pt x="941578" y="108712"/>
                </a:lnTo>
                <a:lnTo>
                  <a:pt x="1015397" y="65659"/>
                </a:lnTo>
                <a:lnTo>
                  <a:pt x="1012698" y="65659"/>
                </a:lnTo>
                <a:lnTo>
                  <a:pt x="1012698" y="64262"/>
                </a:lnTo>
                <a:lnTo>
                  <a:pt x="1007745" y="64262"/>
                </a:lnTo>
                <a:lnTo>
                  <a:pt x="993158" y="55753"/>
                </a:lnTo>
                <a:close/>
              </a:path>
              <a:path w="1032509" h="111760">
                <a:moveTo>
                  <a:pt x="976176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976176" y="65659"/>
                </a:lnTo>
                <a:lnTo>
                  <a:pt x="993158" y="55753"/>
                </a:lnTo>
                <a:lnTo>
                  <a:pt x="976176" y="45847"/>
                </a:lnTo>
                <a:close/>
              </a:path>
              <a:path w="1032509" h="111760">
                <a:moveTo>
                  <a:pt x="1015397" y="45847"/>
                </a:moveTo>
                <a:lnTo>
                  <a:pt x="1012698" y="45847"/>
                </a:lnTo>
                <a:lnTo>
                  <a:pt x="1012698" y="65659"/>
                </a:lnTo>
                <a:lnTo>
                  <a:pt x="1015397" y="65659"/>
                </a:lnTo>
                <a:lnTo>
                  <a:pt x="1032382" y="55753"/>
                </a:lnTo>
                <a:lnTo>
                  <a:pt x="1015397" y="45847"/>
                </a:lnTo>
                <a:close/>
              </a:path>
              <a:path w="1032509" h="111760">
                <a:moveTo>
                  <a:pt x="1007745" y="47244"/>
                </a:moveTo>
                <a:lnTo>
                  <a:pt x="993158" y="55753"/>
                </a:lnTo>
                <a:lnTo>
                  <a:pt x="1007745" y="64262"/>
                </a:lnTo>
                <a:lnTo>
                  <a:pt x="1007745" y="47244"/>
                </a:lnTo>
                <a:close/>
              </a:path>
              <a:path w="1032509" h="111760">
                <a:moveTo>
                  <a:pt x="1012698" y="47244"/>
                </a:moveTo>
                <a:lnTo>
                  <a:pt x="1007745" y="47244"/>
                </a:lnTo>
                <a:lnTo>
                  <a:pt x="1007745" y="64262"/>
                </a:lnTo>
                <a:lnTo>
                  <a:pt x="1012698" y="64262"/>
                </a:lnTo>
                <a:lnTo>
                  <a:pt x="1012698" y="47244"/>
                </a:lnTo>
                <a:close/>
              </a:path>
              <a:path w="1032509" h="111760">
                <a:moveTo>
                  <a:pt x="936879" y="0"/>
                </a:moveTo>
                <a:lnTo>
                  <a:pt x="930783" y="1524"/>
                </a:lnTo>
                <a:lnTo>
                  <a:pt x="927989" y="6350"/>
                </a:lnTo>
                <a:lnTo>
                  <a:pt x="925195" y="11049"/>
                </a:lnTo>
                <a:lnTo>
                  <a:pt x="926846" y="17145"/>
                </a:lnTo>
                <a:lnTo>
                  <a:pt x="931545" y="19812"/>
                </a:lnTo>
                <a:lnTo>
                  <a:pt x="993158" y="55753"/>
                </a:lnTo>
                <a:lnTo>
                  <a:pt x="1007745" y="47244"/>
                </a:lnTo>
                <a:lnTo>
                  <a:pt x="1012698" y="47244"/>
                </a:lnTo>
                <a:lnTo>
                  <a:pt x="1012698" y="45847"/>
                </a:lnTo>
                <a:lnTo>
                  <a:pt x="1015397" y="45847"/>
                </a:lnTo>
                <a:lnTo>
                  <a:pt x="941578" y="2794"/>
                </a:lnTo>
                <a:lnTo>
                  <a:pt x="93687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72478" y="4356989"/>
            <a:ext cx="2240280" cy="111760"/>
          </a:xfrm>
          <a:custGeom>
            <a:avLst/>
            <a:gdLst/>
            <a:ahLst/>
            <a:cxnLst/>
            <a:rect l="l" t="t" r="r" b="b"/>
            <a:pathLst>
              <a:path w="2240279" h="111760">
                <a:moveTo>
                  <a:pt x="2200928" y="55753"/>
                </a:moveTo>
                <a:lnTo>
                  <a:pt x="2139315" y="91693"/>
                </a:lnTo>
                <a:lnTo>
                  <a:pt x="2134616" y="94361"/>
                </a:lnTo>
                <a:lnTo>
                  <a:pt x="2132965" y="100456"/>
                </a:lnTo>
                <a:lnTo>
                  <a:pt x="2135758" y="105156"/>
                </a:lnTo>
                <a:lnTo>
                  <a:pt x="2138553" y="109981"/>
                </a:lnTo>
                <a:lnTo>
                  <a:pt x="2144649" y="111506"/>
                </a:lnTo>
                <a:lnTo>
                  <a:pt x="2149348" y="108712"/>
                </a:lnTo>
                <a:lnTo>
                  <a:pt x="2223167" y="65659"/>
                </a:lnTo>
                <a:lnTo>
                  <a:pt x="2220468" y="65659"/>
                </a:lnTo>
                <a:lnTo>
                  <a:pt x="2220468" y="64262"/>
                </a:lnTo>
                <a:lnTo>
                  <a:pt x="2215515" y="64262"/>
                </a:lnTo>
                <a:lnTo>
                  <a:pt x="2200928" y="55753"/>
                </a:lnTo>
                <a:close/>
              </a:path>
              <a:path w="2240279" h="111760">
                <a:moveTo>
                  <a:pt x="2183946" y="45847"/>
                </a:moveTo>
                <a:lnTo>
                  <a:pt x="0" y="45847"/>
                </a:lnTo>
                <a:lnTo>
                  <a:pt x="0" y="65659"/>
                </a:lnTo>
                <a:lnTo>
                  <a:pt x="2183946" y="65659"/>
                </a:lnTo>
                <a:lnTo>
                  <a:pt x="2200928" y="55753"/>
                </a:lnTo>
                <a:lnTo>
                  <a:pt x="2183946" y="45847"/>
                </a:lnTo>
                <a:close/>
              </a:path>
              <a:path w="2240279" h="111760">
                <a:moveTo>
                  <a:pt x="2223167" y="45847"/>
                </a:moveTo>
                <a:lnTo>
                  <a:pt x="2220468" y="45847"/>
                </a:lnTo>
                <a:lnTo>
                  <a:pt x="2220468" y="65659"/>
                </a:lnTo>
                <a:lnTo>
                  <a:pt x="2223167" y="65659"/>
                </a:lnTo>
                <a:lnTo>
                  <a:pt x="2240153" y="55753"/>
                </a:lnTo>
                <a:lnTo>
                  <a:pt x="2223167" y="45847"/>
                </a:lnTo>
                <a:close/>
              </a:path>
              <a:path w="2240279" h="111760">
                <a:moveTo>
                  <a:pt x="2215515" y="47243"/>
                </a:moveTo>
                <a:lnTo>
                  <a:pt x="2200928" y="55753"/>
                </a:lnTo>
                <a:lnTo>
                  <a:pt x="2215515" y="64262"/>
                </a:lnTo>
                <a:lnTo>
                  <a:pt x="2215515" y="47243"/>
                </a:lnTo>
                <a:close/>
              </a:path>
              <a:path w="2240279" h="111760">
                <a:moveTo>
                  <a:pt x="2220468" y="47243"/>
                </a:moveTo>
                <a:lnTo>
                  <a:pt x="2215515" y="47243"/>
                </a:lnTo>
                <a:lnTo>
                  <a:pt x="2215515" y="64262"/>
                </a:lnTo>
                <a:lnTo>
                  <a:pt x="2220468" y="64262"/>
                </a:lnTo>
                <a:lnTo>
                  <a:pt x="2220468" y="47243"/>
                </a:lnTo>
                <a:close/>
              </a:path>
              <a:path w="2240279" h="111760">
                <a:moveTo>
                  <a:pt x="2144649" y="0"/>
                </a:moveTo>
                <a:lnTo>
                  <a:pt x="2138553" y="1524"/>
                </a:lnTo>
                <a:lnTo>
                  <a:pt x="2135758" y="6350"/>
                </a:lnTo>
                <a:lnTo>
                  <a:pt x="2132965" y="11049"/>
                </a:lnTo>
                <a:lnTo>
                  <a:pt x="2134616" y="17144"/>
                </a:lnTo>
                <a:lnTo>
                  <a:pt x="2139315" y="19812"/>
                </a:lnTo>
                <a:lnTo>
                  <a:pt x="2200928" y="55753"/>
                </a:lnTo>
                <a:lnTo>
                  <a:pt x="2215515" y="47243"/>
                </a:lnTo>
                <a:lnTo>
                  <a:pt x="2220468" y="47243"/>
                </a:lnTo>
                <a:lnTo>
                  <a:pt x="2220468" y="45847"/>
                </a:lnTo>
                <a:lnTo>
                  <a:pt x="2223167" y="45847"/>
                </a:lnTo>
                <a:lnTo>
                  <a:pt x="2149348" y="2793"/>
                </a:lnTo>
                <a:lnTo>
                  <a:pt x="214464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72478" y="5237860"/>
            <a:ext cx="2240280" cy="111760"/>
          </a:xfrm>
          <a:custGeom>
            <a:avLst/>
            <a:gdLst/>
            <a:ahLst/>
            <a:cxnLst/>
            <a:rect l="l" t="t" r="r" b="b"/>
            <a:pathLst>
              <a:path w="2240279" h="111760">
                <a:moveTo>
                  <a:pt x="2200928" y="55752"/>
                </a:moveTo>
                <a:lnTo>
                  <a:pt x="2139315" y="91693"/>
                </a:lnTo>
                <a:lnTo>
                  <a:pt x="2134616" y="94360"/>
                </a:lnTo>
                <a:lnTo>
                  <a:pt x="2132965" y="100456"/>
                </a:lnTo>
                <a:lnTo>
                  <a:pt x="2138553" y="109854"/>
                </a:lnTo>
                <a:lnTo>
                  <a:pt x="2144649" y="111505"/>
                </a:lnTo>
                <a:lnTo>
                  <a:pt x="2149348" y="108711"/>
                </a:lnTo>
                <a:lnTo>
                  <a:pt x="2223167" y="65658"/>
                </a:lnTo>
                <a:lnTo>
                  <a:pt x="2220468" y="65658"/>
                </a:lnTo>
                <a:lnTo>
                  <a:pt x="2220468" y="64261"/>
                </a:lnTo>
                <a:lnTo>
                  <a:pt x="2215515" y="64261"/>
                </a:lnTo>
                <a:lnTo>
                  <a:pt x="2200928" y="55752"/>
                </a:lnTo>
                <a:close/>
              </a:path>
              <a:path w="2240279" h="111760">
                <a:moveTo>
                  <a:pt x="2183946" y="45846"/>
                </a:moveTo>
                <a:lnTo>
                  <a:pt x="0" y="45846"/>
                </a:lnTo>
                <a:lnTo>
                  <a:pt x="0" y="65658"/>
                </a:lnTo>
                <a:lnTo>
                  <a:pt x="2183946" y="65658"/>
                </a:lnTo>
                <a:lnTo>
                  <a:pt x="2200928" y="55752"/>
                </a:lnTo>
                <a:lnTo>
                  <a:pt x="2183946" y="45846"/>
                </a:lnTo>
                <a:close/>
              </a:path>
              <a:path w="2240279" h="111760">
                <a:moveTo>
                  <a:pt x="2223167" y="45846"/>
                </a:moveTo>
                <a:lnTo>
                  <a:pt x="2220468" y="45846"/>
                </a:lnTo>
                <a:lnTo>
                  <a:pt x="2220468" y="65658"/>
                </a:lnTo>
                <a:lnTo>
                  <a:pt x="2223167" y="65658"/>
                </a:lnTo>
                <a:lnTo>
                  <a:pt x="2240153" y="55752"/>
                </a:lnTo>
                <a:lnTo>
                  <a:pt x="2223167" y="45846"/>
                </a:lnTo>
                <a:close/>
              </a:path>
              <a:path w="2240279" h="111760">
                <a:moveTo>
                  <a:pt x="2215515" y="47243"/>
                </a:moveTo>
                <a:lnTo>
                  <a:pt x="2200928" y="55752"/>
                </a:lnTo>
                <a:lnTo>
                  <a:pt x="2215515" y="64261"/>
                </a:lnTo>
                <a:lnTo>
                  <a:pt x="2215515" y="47243"/>
                </a:lnTo>
                <a:close/>
              </a:path>
              <a:path w="2240279" h="111760">
                <a:moveTo>
                  <a:pt x="2220468" y="47243"/>
                </a:moveTo>
                <a:lnTo>
                  <a:pt x="2215515" y="47243"/>
                </a:lnTo>
                <a:lnTo>
                  <a:pt x="2215515" y="64261"/>
                </a:lnTo>
                <a:lnTo>
                  <a:pt x="2220468" y="64261"/>
                </a:lnTo>
                <a:lnTo>
                  <a:pt x="2220468" y="47243"/>
                </a:lnTo>
                <a:close/>
              </a:path>
              <a:path w="2240279" h="111760">
                <a:moveTo>
                  <a:pt x="2144649" y="0"/>
                </a:moveTo>
                <a:lnTo>
                  <a:pt x="2138553" y="1523"/>
                </a:lnTo>
                <a:lnTo>
                  <a:pt x="2135758" y="6350"/>
                </a:lnTo>
                <a:lnTo>
                  <a:pt x="2132965" y="11048"/>
                </a:lnTo>
                <a:lnTo>
                  <a:pt x="2134616" y="17144"/>
                </a:lnTo>
                <a:lnTo>
                  <a:pt x="2139315" y="19811"/>
                </a:lnTo>
                <a:lnTo>
                  <a:pt x="2200928" y="55752"/>
                </a:lnTo>
                <a:lnTo>
                  <a:pt x="2215515" y="47243"/>
                </a:lnTo>
                <a:lnTo>
                  <a:pt x="2220468" y="47243"/>
                </a:lnTo>
                <a:lnTo>
                  <a:pt x="2220468" y="45846"/>
                </a:lnTo>
                <a:lnTo>
                  <a:pt x="2223167" y="45846"/>
                </a:lnTo>
                <a:lnTo>
                  <a:pt x="2149348" y="2793"/>
                </a:lnTo>
                <a:lnTo>
                  <a:pt x="214464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56508" y="2916326"/>
            <a:ext cx="478155" cy="523240"/>
          </a:xfrm>
          <a:custGeom>
            <a:avLst/>
            <a:gdLst/>
            <a:ahLst/>
            <a:cxnLst/>
            <a:rect l="l" t="t" r="r" b="b"/>
            <a:pathLst>
              <a:path w="478154" h="523239">
                <a:moveTo>
                  <a:pt x="0" y="522706"/>
                </a:moveTo>
                <a:lnTo>
                  <a:pt x="477558" y="522706"/>
                </a:lnTo>
                <a:lnTo>
                  <a:pt x="477558" y="0"/>
                </a:lnTo>
                <a:lnTo>
                  <a:pt x="0" y="0"/>
                </a:lnTo>
                <a:lnTo>
                  <a:pt x="0" y="52270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56508" y="2960623"/>
            <a:ext cx="477520" cy="0"/>
          </a:xfrm>
          <a:custGeom>
            <a:avLst/>
            <a:gdLst/>
            <a:ahLst/>
            <a:cxnLst/>
            <a:rect l="l" t="t" r="r" b="b"/>
            <a:pathLst>
              <a:path w="477520">
                <a:moveTo>
                  <a:pt x="0" y="0"/>
                </a:moveTo>
                <a:lnTo>
                  <a:pt x="47751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58971" y="2936239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80">
                <a:moveTo>
                  <a:pt x="4825" y="2412"/>
                </a:moveTo>
                <a:lnTo>
                  <a:pt x="4825" y="3810"/>
                </a:lnTo>
                <a:lnTo>
                  <a:pt x="3810" y="4825"/>
                </a:lnTo>
                <a:lnTo>
                  <a:pt x="2412" y="4825"/>
                </a:lnTo>
                <a:lnTo>
                  <a:pt x="1142" y="4825"/>
                </a:lnTo>
                <a:lnTo>
                  <a:pt x="0" y="3810"/>
                </a:lnTo>
                <a:lnTo>
                  <a:pt x="0" y="2412"/>
                </a:lnTo>
                <a:lnTo>
                  <a:pt x="0" y="1143"/>
                </a:lnTo>
                <a:lnTo>
                  <a:pt x="1142" y="0"/>
                </a:lnTo>
                <a:lnTo>
                  <a:pt x="2412" y="0"/>
                </a:lnTo>
                <a:lnTo>
                  <a:pt x="3810" y="0"/>
                </a:lnTo>
                <a:lnTo>
                  <a:pt x="4825" y="1143"/>
                </a:lnTo>
                <a:lnTo>
                  <a:pt x="4825" y="24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83355" y="2936239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80">
                <a:moveTo>
                  <a:pt x="4826" y="2412"/>
                </a:moveTo>
                <a:lnTo>
                  <a:pt x="4826" y="3810"/>
                </a:lnTo>
                <a:lnTo>
                  <a:pt x="3810" y="4825"/>
                </a:lnTo>
                <a:lnTo>
                  <a:pt x="2413" y="4825"/>
                </a:lnTo>
                <a:lnTo>
                  <a:pt x="1143" y="4825"/>
                </a:lnTo>
                <a:lnTo>
                  <a:pt x="0" y="3810"/>
                </a:lnTo>
                <a:lnTo>
                  <a:pt x="0" y="2412"/>
                </a:lnTo>
                <a:lnTo>
                  <a:pt x="0" y="1143"/>
                </a:lnTo>
                <a:lnTo>
                  <a:pt x="1143" y="0"/>
                </a:lnTo>
                <a:lnTo>
                  <a:pt x="2413" y="0"/>
                </a:lnTo>
                <a:lnTo>
                  <a:pt x="3810" y="0"/>
                </a:lnTo>
                <a:lnTo>
                  <a:pt x="4826" y="1143"/>
                </a:lnTo>
                <a:lnTo>
                  <a:pt x="4826" y="24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07740" y="2936239"/>
            <a:ext cx="5080" cy="5080"/>
          </a:xfrm>
          <a:custGeom>
            <a:avLst/>
            <a:gdLst/>
            <a:ahLst/>
            <a:cxnLst/>
            <a:rect l="l" t="t" r="r" b="b"/>
            <a:pathLst>
              <a:path w="5079" h="5080">
                <a:moveTo>
                  <a:pt x="4825" y="2412"/>
                </a:moveTo>
                <a:lnTo>
                  <a:pt x="4825" y="3810"/>
                </a:lnTo>
                <a:lnTo>
                  <a:pt x="3810" y="4825"/>
                </a:lnTo>
                <a:lnTo>
                  <a:pt x="2412" y="4825"/>
                </a:lnTo>
                <a:lnTo>
                  <a:pt x="1143" y="4825"/>
                </a:lnTo>
                <a:lnTo>
                  <a:pt x="0" y="3810"/>
                </a:lnTo>
                <a:lnTo>
                  <a:pt x="0" y="2412"/>
                </a:lnTo>
                <a:lnTo>
                  <a:pt x="0" y="1143"/>
                </a:lnTo>
                <a:lnTo>
                  <a:pt x="1143" y="0"/>
                </a:lnTo>
                <a:lnTo>
                  <a:pt x="2412" y="0"/>
                </a:lnTo>
                <a:lnTo>
                  <a:pt x="3810" y="0"/>
                </a:lnTo>
                <a:lnTo>
                  <a:pt x="4825" y="1143"/>
                </a:lnTo>
                <a:lnTo>
                  <a:pt x="4825" y="24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90036" y="3155035"/>
            <a:ext cx="412115" cy="249554"/>
          </a:xfrm>
          <a:custGeom>
            <a:avLst/>
            <a:gdLst/>
            <a:ahLst/>
            <a:cxnLst/>
            <a:rect l="l" t="t" r="r" b="b"/>
            <a:pathLst>
              <a:path w="412114" h="249554">
                <a:moveTo>
                  <a:pt x="0" y="248945"/>
                </a:moveTo>
                <a:lnTo>
                  <a:pt x="411911" y="248945"/>
                </a:lnTo>
                <a:lnTo>
                  <a:pt x="411911" y="0"/>
                </a:lnTo>
                <a:lnTo>
                  <a:pt x="0" y="0"/>
                </a:lnTo>
                <a:lnTo>
                  <a:pt x="0" y="248945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100704" y="2983357"/>
            <a:ext cx="412115" cy="116205"/>
          </a:xfrm>
          <a:custGeom>
            <a:avLst/>
            <a:gdLst/>
            <a:ahLst/>
            <a:cxnLst/>
            <a:rect l="l" t="t" r="r" b="b"/>
            <a:pathLst>
              <a:path w="412114" h="116205">
                <a:moveTo>
                  <a:pt x="411860" y="115696"/>
                </a:moveTo>
                <a:lnTo>
                  <a:pt x="0" y="115696"/>
                </a:ln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087116" y="3066542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19">
                <a:moveTo>
                  <a:pt x="0" y="19811"/>
                </a:moveTo>
                <a:lnTo>
                  <a:pt x="13461" y="19811"/>
                </a:lnTo>
                <a:lnTo>
                  <a:pt x="13461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117595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6" y="6095"/>
                </a:moveTo>
                <a:lnTo>
                  <a:pt x="9906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57220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6" y="6095"/>
                </a:moveTo>
                <a:lnTo>
                  <a:pt x="9906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96844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6" y="6095"/>
                </a:moveTo>
                <a:lnTo>
                  <a:pt x="9906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236467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6" y="6095"/>
                </a:moveTo>
                <a:lnTo>
                  <a:pt x="9906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276091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5" y="6095"/>
                </a:moveTo>
                <a:lnTo>
                  <a:pt x="9905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14191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5" y="6095"/>
                </a:moveTo>
                <a:lnTo>
                  <a:pt x="9905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353815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5" y="6095"/>
                </a:moveTo>
                <a:lnTo>
                  <a:pt x="9905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393440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5" y="6095"/>
                </a:moveTo>
                <a:lnTo>
                  <a:pt x="9905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433064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5" y="6095"/>
                </a:moveTo>
                <a:lnTo>
                  <a:pt x="9905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72688" y="3100832"/>
            <a:ext cx="0" cy="12700"/>
          </a:xfrm>
          <a:custGeom>
            <a:avLst/>
            <a:gdLst/>
            <a:ahLst/>
            <a:cxnLst/>
            <a:rect l="l" t="t" r="r" b="b"/>
            <a:pathLst>
              <a:path h="12700">
                <a:moveTo>
                  <a:pt x="-9905" y="6095"/>
                </a:moveTo>
                <a:lnTo>
                  <a:pt x="9905" y="6095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87116" y="3042157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19">
                <a:moveTo>
                  <a:pt x="0" y="19811"/>
                </a:moveTo>
                <a:lnTo>
                  <a:pt x="13461" y="19811"/>
                </a:lnTo>
                <a:lnTo>
                  <a:pt x="13461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87116" y="3016250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19">
                <a:moveTo>
                  <a:pt x="0" y="19811"/>
                </a:moveTo>
                <a:lnTo>
                  <a:pt x="13461" y="19811"/>
                </a:lnTo>
                <a:lnTo>
                  <a:pt x="13461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87116" y="2991866"/>
            <a:ext cx="13970" cy="20320"/>
          </a:xfrm>
          <a:custGeom>
            <a:avLst/>
            <a:gdLst/>
            <a:ahLst/>
            <a:cxnLst/>
            <a:rect l="l" t="t" r="r" b="b"/>
            <a:pathLst>
              <a:path w="13969" h="20319">
                <a:moveTo>
                  <a:pt x="0" y="19811"/>
                </a:moveTo>
                <a:lnTo>
                  <a:pt x="13461" y="19811"/>
                </a:lnTo>
                <a:lnTo>
                  <a:pt x="13461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15817" y="3016757"/>
            <a:ext cx="64769" cy="51435"/>
          </a:xfrm>
          <a:custGeom>
            <a:avLst/>
            <a:gdLst/>
            <a:ahLst/>
            <a:cxnLst/>
            <a:rect l="l" t="t" r="r" b="b"/>
            <a:pathLst>
              <a:path w="64769" h="51435">
                <a:moveTo>
                  <a:pt x="0" y="50926"/>
                </a:moveTo>
                <a:lnTo>
                  <a:pt x="6438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76777" y="3016757"/>
            <a:ext cx="39370" cy="45720"/>
          </a:xfrm>
          <a:custGeom>
            <a:avLst/>
            <a:gdLst/>
            <a:ahLst/>
            <a:cxnLst/>
            <a:rect l="l" t="t" r="r" b="b"/>
            <a:pathLst>
              <a:path w="39369" h="45719">
                <a:moveTo>
                  <a:pt x="0" y="0"/>
                </a:moveTo>
                <a:lnTo>
                  <a:pt x="38989" y="4533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213354" y="3045714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12953"/>
                </a:moveTo>
                <a:lnTo>
                  <a:pt x="1816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27070" y="3045714"/>
            <a:ext cx="23495" cy="28575"/>
          </a:xfrm>
          <a:custGeom>
            <a:avLst/>
            <a:gdLst/>
            <a:ahLst/>
            <a:cxnLst/>
            <a:rect l="l" t="t" r="r" b="b"/>
            <a:pathLst>
              <a:path w="23494" h="28575">
                <a:moveTo>
                  <a:pt x="23494" y="28575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246882" y="3021329"/>
            <a:ext cx="64769" cy="51435"/>
          </a:xfrm>
          <a:custGeom>
            <a:avLst/>
            <a:gdLst/>
            <a:ahLst/>
            <a:cxnLst/>
            <a:rect l="l" t="t" r="r" b="b"/>
            <a:pathLst>
              <a:path w="64770" h="51435">
                <a:moveTo>
                  <a:pt x="0" y="50927"/>
                </a:moveTo>
                <a:lnTo>
                  <a:pt x="6438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09365" y="3021329"/>
            <a:ext cx="23495" cy="28575"/>
          </a:xfrm>
          <a:custGeom>
            <a:avLst/>
            <a:gdLst/>
            <a:ahLst/>
            <a:cxnLst/>
            <a:rect l="l" t="t" r="r" b="b"/>
            <a:pathLst>
              <a:path w="23495" h="28575">
                <a:moveTo>
                  <a:pt x="23495" y="28575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329178" y="3035045"/>
            <a:ext cx="18415" cy="13335"/>
          </a:xfrm>
          <a:custGeom>
            <a:avLst/>
            <a:gdLst/>
            <a:ahLst/>
            <a:cxnLst/>
            <a:rect l="l" t="t" r="r" b="b"/>
            <a:pathLst>
              <a:path w="18414" h="13335">
                <a:moveTo>
                  <a:pt x="0" y="12953"/>
                </a:moveTo>
                <a:lnTo>
                  <a:pt x="1816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342894" y="3036570"/>
            <a:ext cx="39370" cy="45720"/>
          </a:xfrm>
          <a:custGeom>
            <a:avLst/>
            <a:gdLst/>
            <a:ahLst/>
            <a:cxnLst/>
            <a:rect l="l" t="t" r="r" b="b"/>
            <a:pathLst>
              <a:path w="39370" h="45719">
                <a:moveTo>
                  <a:pt x="0" y="0"/>
                </a:moveTo>
                <a:lnTo>
                  <a:pt x="38988" y="45338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379470" y="3013710"/>
            <a:ext cx="108585" cy="66675"/>
          </a:xfrm>
          <a:custGeom>
            <a:avLst/>
            <a:gdLst/>
            <a:ahLst/>
            <a:cxnLst/>
            <a:rect l="l" t="t" r="r" b="b"/>
            <a:pathLst>
              <a:path w="108585" h="66675">
                <a:moveTo>
                  <a:pt x="0" y="66548"/>
                </a:moveTo>
                <a:lnTo>
                  <a:pt x="10833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120389" y="3178301"/>
            <a:ext cx="45085" cy="0"/>
          </a:xfrm>
          <a:custGeom>
            <a:avLst/>
            <a:gdLst/>
            <a:ahLst/>
            <a:cxnLst/>
            <a:rect l="l" t="t" r="r" b="b"/>
            <a:pathLst>
              <a:path w="45085">
                <a:moveTo>
                  <a:pt x="0" y="0"/>
                </a:moveTo>
                <a:lnTo>
                  <a:pt x="4457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0389" y="3214877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214877" y="321487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0389" y="3242310"/>
            <a:ext cx="128270" cy="0"/>
          </a:xfrm>
          <a:custGeom>
            <a:avLst/>
            <a:gdLst/>
            <a:ahLst/>
            <a:cxnLst/>
            <a:rect l="l" t="t" r="r" b="b"/>
            <a:pathLst>
              <a:path w="128269">
                <a:moveTo>
                  <a:pt x="0" y="0"/>
                </a:moveTo>
                <a:lnTo>
                  <a:pt x="12814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277361" y="3242310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0389" y="3277361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283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179826" y="3277361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2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0389" y="3374897"/>
            <a:ext cx="87630" cy="0"/>
          </a:xfrm>
          <a:custGeom>
            <a:avLst/>
            <a:gdLst/>
            <a:ahLst/>
            <a:cxnLst/>
            <a:rect l="l" t="t" r="r" b="b"/>
            <a:pathLst>
              <a:path w="87630">
                <a:moveTo>
                  <a:pt x="0" y="0"/>
                </a:moveTo>
                <a:lnTo>
                  <a:pt x="8724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14877" y="337489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20389" y="3348990"/>
            <a:ext cx="128270" cy="0"/>
          </a:xfrm>
          <a:custGeom>
            <a:avLst/>
            <a:gdLst/>
            <a:ahLst/>
            <a:cxnLst/>
            <a:rect l="l" t="t" r="r" b="b"/>
            <a:pathLst>
              <a:path w="128269">
                <a:moveTo>
                  <a:pt x="0" y="0"/>
                </a:moveTo>
                <a:lnTo>
                  <a:pt x="12814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68217" y="3348990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55442" y="3312414"/>
            <a:ext cx="53340" cy="0"/>
          </a:xfrm>
          <a:custGeom>
            <a:avLst/>
            <a:gdLst/>
            <a:ahLst/>
            <a:cxnLst/>
            <a:rect l="l" t="t" r="r" b="b"/>
            <a:pathLst>
              <a:path w="53339">
                <a:moveTo>
                  <a:pt x="0" y="0"/>
                </a:moveTo>
                <a:lnTo>
                  <a:pt x="5283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22498" y="3312414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2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324605" y="3277361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2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36797" y="3348990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403853" y="3348990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353561" y="3214877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97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59658" y="3242310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>
                <a:moveTo>
                  <a:pt x="0" y="0"/>
                </a:moveTo>
                <a:lnTo>
                  <a:pt x="9563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199888" y="4835652"/>
            <a:ext cx="269748" cy="2712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04459" y="2444369"/>
            <a:ext cx="276860" cy="2942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28166" y="3050285"/>
            <a:ext cx="498475" cy="290195"/>
          </a:xfrm>
          <a:custGeom>
            <a:avLst/>
            <a:gdLst/>
            <a:ahLst/>
            <a:cxnLst/>
            <a:rect l="l" t="t" r="r" b="b"/>
            <a:pathLst>
              <a:path w="498475" h="290195">
                <a:moveTo>
                  <a:pt x="459359" y="289687"/>
                </a:moveTo>
                <a:lnTo>
                  <a:pt x="38989" y="289687"/>
                </a:lnTo>
                <a:lnTo>
                  <a:pt x="23895" y="286192"/>
                </a:lnTo>
                <a:lnTo>
                  <a:pt x="11493" y="276685"/>
                </a:lnTo>
                <a:lnTo>
                  <a:pt x="3091" y="262630"/>
                </a:lnTo>
                <a:lnTo>
                  <a:pt x="0" y="245490"/>
                </a:lnTo>
                <a:lnTo>
                  <a:pt x="0" y="44323"/>
                </a:lnTo>
                <a:lnTo>
                  <a:pt x="3091" y="27110"/>
                </a:lnTo>
                <a:lnTo>
                  <a:pt x="11493" y="13017"/>
                </a:lnTo>
                <a:lnTo>
                  <a:pt x="23895" y="3496"/>
                </a:lnTo>
                <a:lnTo>
                  <a:pt x="38989" y="0"/>
                </a:lnTo>
                <a:lnTo>
                  <a:pt x="459359" y="0"/>
                </a:lnTo>
                <a:lnTo>
                  <a:pt x="474505" y="3496"/>
                </a:lnTo>
                <a:lnTo>
                  <a:pt x="486902" y="13017"/>
                </a:lnTo>
                <a:lnTo>
                  <a:pt x="495274" y="27110"/>
                </a:lnTo>
                <a:lnTo>
                  <a:pt x="498347" y="44323"/>
                </a:lnTo>
                <a:lnTo>
                  <a:pt x="498347" y="245490"/>
                </a:lnTo>
                <a:lnTo>
                  <a:pt x="495274" y="262630"/>
                </a:lnTo>
                <a:lnTo>
                  <a:pt x="486902" y="276685"/>
                </a:lnTo>
                <a:lnTo>
                  <a:pt x="474505" y="286192"/>
                </a:lnTo>
                <a:lnTo>
                  <a:pt x="459359" y="289687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85569" y="3118230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>
                <a:moveTo>
                  <a:pt x="0" y="0"/>
                </a:moveTo>
                <a:lnTo>
                  <a:pt x="38836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85569" y="3195320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>
                <a:moveTo>
                  <a:pt x="0" y="0"/>
                </a:moveTo>
                <a:lnTo>
                  <a:pt x="38836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85569" y="3272154"/>
            <a:ext cx="388620" cy="0"/>
          </a:xfrm>
          <a:custGeom>
            <a:avLst/>
            <a:gdLst/>
            <a:ahLst/>
            <a:cxnLst/>
            <a:rect l="l" t="t" r="r" b="b"/>
            <a:pathLst>
              <a:path w="388619">
                <a:moveTo>
                  <a:pt x="0" y="0"/>
                </a:moveTo>
                <a:lnTo>
                  <a:pt x="38836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366266" y="3339846"/>
            <a:ext cx="440055" cy="377825"/>
          </a:xfrm>
          <a:custGeom>
            <a:avLst/>
            <a:gdLst/>
            <a:ahLst/>
            <a:cxnLst/>
            <a:rect l="l" t="t" r="r" b="b"/>
            <a:pathLst>
              <a:path w="440055" h="377825">
                <a:moveTo>
                  <a:pt x="440054" y="377824"/>
                </a:moveTo>
                <a:lnTo>
                  <a:pt x="440054" y="338073"/>
                </a:lnTo>
                <a:lnTo>
                  <a:pt x="170561" y="338073"/>
                </a:lnTo>
                <a:lnTo>
                  <a:pt x="170561" y="0"/>
                </a:ln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886076" y="3524377"/>
            <a:ext cx="232410" cy="201295"/>
          </a:xfrm>
          <a:custGeom>
            <a:avLst/>
            <a:gdLst/>
            <a:ahLst/>
            <a:cxnLst/>
            <a:rect l="l" t="t" r="r" b="b"/>
            <a:pathLst>
              <a:path w="232410" h="201295">
                <a:moveTo>
                  <a:pt x="174117" y="0"/>
                </a:moveTo>
                <a:lnTo>
                  <a:pt x="58039" y="0"/>
                </a:lnTo>
                <a:lnTo>
                  <a:pt x="0" y="100456"/>
                </a:lnTo>
                <a:lnTo>
                  <a:pt x="58039" y="201041"/>
                </a:lnTo>
                <a:lnTo>
                  <a:pt x="174117" y="201041"/>
                </a:lnTo>
                <a:lnTo>
                  <a:pt x="232029" y="100456"/>
                </a:lnTo>
                <a:lnTo>
                  <a:pt x="17411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82673" y="3416172"/>
            <a:ext cx="230504" cy="199390"/>
          </a:xfrm>
          <a:custGeom>
            <a:avLst/>
            <a:gdLst/>
            <a:ahLst/>
            <a:cxnLst/>
            <a:rect l="l" t="t" r="r" b="b"/>
            <a:pathLst>
              <a:path w="230505" h="199389">
                <a:moveTo>
                  <a:pt x="172974" y="0"/>
                </a:moveTo>
                <a:lnTo>
                  <a:pt x="57657" y="0"/>
                </a:lnTo>
                <a:lnTo>
                  <a:pt x="0" y="99694"/>
                </a:lnTo>
                <a:lnTo>
                  <a:pt x="57657" y="199389"/>
                </a:lnTo>
                <a:lnTo>
                  <a:pt x="172974" y="199389"/>
                </a:lnTo>
                <a:lnTo>
                  <a:pt x="230504" y="99694"/>
                </a:lnTo>
                <a:lnTo>
                  <a:pt x="17297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91004" y="3416172"/>
            <a:ext cx="232410" cy="199390"/>
          </a:xfrm>
          <a:custGeom>
            <a:avLst/>
            <a:gdLst/>
            <a:ahLst/>
            <a:cxnLst/>
            <a:rect l="l" t="t" r="r" b="b"/>
            <a:pathLst>
              <a:path w="232410" h="199389">
                <a:moveTo>
                  <a:pt x="173989" y="0"/>
                </a:moveTo>
                <a:lnTo>
                  <a:pt x="58038" y="0"/>
                </a:lnTo>
                <a:lnTo>
                  <a:pt x="0" y="99694"/>
                </a:lnTo>
                <a:lnTo>
                  <a:pt x="58038" y="199389"/>
                </a:lnTo>
                <a:lnTo>
                  <a:pt x="173989" y="199389"/>
                </a:lnTo>
                <a:lnTo>
                  <a:pt x="232028" y="99694"/>
                </a:lnTo>
                <a:lnTo>
                  <a:pt x="17398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82673" y="3638677"/>
            <a:ext cx="230504" cy="201295"/>
          </a:xfrm>
          <a:custGeom>
            <a:avLst/>
            <a:gdLst/>
            <a:ahLst/>
            <a:cxnLst/>
            <a:rect l="l" t="t" r="r" b="b"/>
            <a:pathLst>
              <a:path w="230505" h="201295">
                <a:moveTo>
                  <a:pt x="172974" y="0"/>
                </a:moveTo>
                <a:lnTo>
                  <a:pt x="57657" y="0"/>
                </a:lnTo>
                <a:lnTo>
                  <a:pt x="0" y="100456"/>
                </a:lnTo>
                <a:lnTo>
                  <a:pt x="57657" y="201041"/>
                </a:lnTo>
                <a:lnTo>
                  <a:pt x="172974" y="201041"/>
                </a:lnTo>
                <a:lnTo>
                  <a:pt x="230504" y="100456"/>
                </a:lnTo>
                <a:lnTo>
                  <a:pt x="17297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692529" y="3638677"/>
            <a:ext cx="232410" cy="201295"/>
          </a:xfrm>
          <a:custGeom>
            <a:avLst/>
            <a:gdLst/>
            <a:ahLst/>
            <a:cxnLst/>
            <a:rect l="l" t="t" r="r" b="b"/>
            <a:pathLst>
              <a:path w="232410" h="201295">
                <a:moveTo>
                  <a:pt x="174116" y="0"/>
                </a:moveTo>
                <a:lnTo>
                  <a:pt x="58038" y="0"/>
                </a:lnTo>
                <a:lnTo>
                  <a:pt x="0" y="100456"/>
                </a:lnTo>
                <a:lnTo>
                  <a:pt x="58038" y="201041"/>
                </a:lnTo>
                <a:lnTo>
                  <a:pt x="174116" y="201041"/>
                </a:lnTo>
                <a:lnTo>
                  <a:pt x="232028" y="100456"/>
                </a:lnTo>
                <a:lnTo>
                  <a:pt x="17411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887601" y="3749928"/>
            <a:ext cx="232410" cy="201295"/>
          </a:xfrm>
          <a:custGeom>
            <a:avLst/>
            <a:gdLst/>
            <a:ahLst/>
            <a:cxnLst/>
            <a:rect l="l" t="t" r="r" b="b"/>
            <a:pathLst>
              <a:path w="232410" h="201295">
                <a:moveTo>
                  <a:pt x="174117" y="0"/>
                </a:moveTo>
                <a:lnTo>
                  <a:pt x="58038" y="0"/>
                </a:lnTo>
                <a:lnTo>
                  <a:pt x="0" y="100457"/>
                </a:lnTo>
                <a:lnTo>
                  <a:pt x="58038" y="200914"/>
                </a:lnTo>
                <a:lnTo>
                  <a:pt x="174117" y="200914"/>
                </a:lnTo>
                <a:lnTo>
                  <a:pt x="232029" y="100457"/>
                </a:lnTo>
                <a:lnTo>
                  <a:pt x="17411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87601" y="3301872"/>
            <a:ext cx="232410" cy="201295"/>
          </a:xfrm>
          <a:custGeom>
            <a:avLst/>
            <a:gdLst/>
            <a:ahLst/>
            <a:cxnLst/>
            <a:rect l="l" t="t" r="r" b="b"/>
            <a:pathLst>
              <a:path w="232410" h="201295">
                <a:moveTo>
                  <a:pt x="174117" y="0"/>
                </a:moveTo>
                <a:lnTo>
                  <a:pt x="58038" y="0"/>
                </a:lnTo>
                <a:lnTo>
                  <a:pt x="0" y="100456"/>
                </a:lnTo>
                <a:lnTo>
                  <a:pt x="58038" y="200913"/>
                </a:lnTo>
                <a:lnTo>
                  <a:pt x="174117" y="200913"/>
                </a:lnTo>
                <a:lnTo>
                  <a:pt x="232029" y="100456"/>
                </a:lnTo>
                <a:lnTo>
                  <a:pt x="17411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985010" y="360959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0" y="19811"/>
                </a:moveTo>
                <a:lnTo>
                  <a:pt x="1559" y="12108"/>
                </a:lnTo>
                <a:lnTo>
                  <a:pt x="5810" y="5810"/>
                </a:lnTo>
                <a:lnTo>
                  <a:pt x="12108" y="1559"/>
                </a:lnTo>
                <a:lnTo>
                  <a:pt x="19812" y="0"/>
                </a:lnTo>
                <a:lnTo>
                  <a:pt x="27515" y="1559"/>
                </a:lnTo>
                <a:lnTo>
                  <a:pt x="33813" y="5810"/>
                </a:lnTo>
                <a:lnTo>
                  <a:pt x="38064" y="12108"/>
                </a:lnTo>
                <a:lnTo>
                  <a:pt x="39623" y="19811"/>
                </a:lnTo>
                <a:lnTo>
                  <a:pt x="38064" y="27515"/>
                </a:lnTo>
                <a:lnTo>
                  <a:pt x="33813" y="33813"/>
                </a:lnTo>
                <a:lnTo>
                  <a:pt x="27515" y="38064"/>
                </a:lnTo>
                <a:lnTo>
                  <a:pt x="19812" y="39623"/>
                </a:lnTo>
                <a:lnTo>
                  <a:pt x="12108" y="38064"/>
                </a:lnTo>
                <a:lnTo>
                  <a:pt x="5810" y="33813"/>
                </a:lnTo>
                <a:lnTo>
                  <a:pt x="1559" y="27515"/>
                </a:lnTo>
                <a:lnTo>
                  <a:pt x="0" y="1981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177033" y="3499865"/>
            <a:ext cx="41275" cy="41275"/>
          </a:xfrm>
          <a:custGeom>
            <a:avLst/>
            <a:gdLst/>
            <a:ahLst/>
            <a:cxnLst/>
            <a:rect l="l" t="t" r="r" b="b"/>
            <a:pathLst>
              <a:path w="41275" h="41275">
                <a:moveTo>
                  <a:pt x="0" y="20574"/>
                </a:moveTo>
                <a:lnTo>
                  <a:pt x="1625" y="12590"/>
                </a:lnTo>
                <a:lnTo>
                  <a:pt x="6048" y="6048"/>
                </a:lnTo>
                <a:lnTo>
                  <a:pt x="12590" y="1625"/>
                </a:lnTo>
                <a:lnTo>
                  <a:pt x="20574" y="0"/>
                </a:lnTo>
                <a:lnTo>
                  <a:pt x="28557" y="1625"/>
                </a:lnTo>
                <a:lnTo>
                  <a:pt x="35099" y="6048"/>
                </a:lnTo>
                <a:lnTo>
                  <a:pt x="39522" y="12590"/>
                </a:lnTo>
                <a:lnTo>
                  <a:pt x="41148" y="20574"/>
                </a:lnTo>
                <a:lnTo>
                  <a:pt x="39522" y="28557"/>
                </a:lnTo>
                <a:lnTo>
                  <a:pt x="35099" y="35099"/>
                </a:lnTo>
                <a:lnTo>
                  <a:pt x="28557" y="39522"/>
                </a:lnTo>
                <a:lnTo>
                  <a:pt x="20574" y="41148"/>
                </a:lnTo>
                <a:lnTo>
                  <a:pt x="12590" y="39522"/>
                </a:lnTo>
                <a:lnTo>
                  <a:pt x="6048" y="35099"/>
                </a:lnTo>
                <a:lnTo>
                  <a:pt x="1625" y="28557"/>
                </a:lnTo>
                <a:lnTo>
                  <a:pt x="0" y="205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985010" y="3382517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0" y="20574"/>
                </a:moveTo>
                <a:lnTo>
                  <a:pt x="1559" y="12590"/>
                </a:lnTo>
                <a:lnTo>
                  <a:pt x="5810" y="6048"/>
                </a:lnTo>
                <a:lnTo>
                  <a:pt x="12108" y="1625"/>
                </a:lnTo>
                <a:lnTo>
                  <a:pt x="19812" y="0"/>
                </a:lnTo>
                <a:lnTo>
                  <a:pt x="27515" y="1625"/>
                </a:lnTo>
                <a:lnTo>
                  <a:pt x="33813" y="6048"/>
                </a:lnTo>
                <a:lnTo>
                  <a:pt x="38064" y="12590"/>
                </a:lnTo>
                <a:lnTo>
                  <a:pt x="39623" y="20574"/>
                </a:lnTo>
                <a:lnTo>
                  <a:pt x="38064" y="28557"/>
                </a:lnTo>
                <a:lnTo>
                  <a:pt x="33813" y="35099"/>
                </a:lnTo>
                <a:lnTo>
                  <a:pt x="27515" y="39522"/>
                </a:lnTo>
                <a:lnTo>
                  <a:pt x="19812" y="41148"/>
                </a:lnTo>
                <a:lnTo>
                  <a:pt x="12108" y="39522"/>
                </a:lnTo>
                <a:lnTo>
                  <a:pt x="5810" y="35099"/>
                </a:lnTo>
                <a:lnTo>
                  <a:pt x="1559" y="28557"/>
                </a:lnTo>
                <a:lnTo>
                  <a:pt x="0" y="205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985010" y="3830573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0" y="19812"/>
                </a:moveTo>
                <a:lnTo>
                  <a:pt x="1625" y="12108"/>
                </a:lnTo>
                <a:lnTo>
                  <a:pt x="6048" y="5810"/>
                </a:lnTo>
                <a:lnTo>
                  <a:pt x="12590" y="1559"/>
                </a:lnTo>
                <a:lnTo>
                  <a:pt x="20573" y="0"/>
                </a:lnTo>
                <a:lnTo>
                  <a:pt x="28557" y="1559"/>
                </a:lnTo>
                <a:lnTo>
                  <a:pt x="35099" y="5810"/>
                </a:lnTo>
                <a:lnTo>
                  <a:pt x="39522" y="12108"/>
                </a:lnTo>
                <a:lnTo>
                  <a:pt x="41147" y="19812"/>
                </a:lnTo>
                <a:lnTo>
                  <a:pt x="39522" y="27515"/>
                </a:lnTo>
                <a:lnTo>
                  <a:pt x="35099" y="33813"/>
                </a:lnTo>
                <a:lnTo>
                  <a:pt x="28557" y="38064"/>
                </a:lnTo>
                <a:lnTo>
                  <a:pt x="20573" y="39624"/>
                </a:lnTo>
                <a:lnTo>
                  <a:pt x="12590" y="38064"/>
                </a:lnTo>
                <a:lnTo>
                  <a:pt x="6048" y="33813"/>
                </a:lnTo>
                <a:lnTo>
                  <a:pt x="1625" y="27515"/>
                </a:lnTo>
                <a:lnTo>
                  <a:pt x="0" y="1981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786889" y="3717797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812" y="0"/>
                </a:moveTo>
                <a:lnTo>
                  <a:pt x="12108" y="1625"/>
                </a:lnTo>
                <a:lnTo>
                  <a:pt x="5810" y="6048"/>
                </a:lnTo>
                <a:lnTo>
                  <a:pt x="1559" y="12590"/>
                </a:lnTo>
                <a:lnTo>
                  <a:pt x="0" y="20574"/>
                </a:lnTo>
                <a:lnTo>
                  <a:pt x="1559" y="28557"/>
                </a:lnTo>
                <a:lnTo>
                  <a:pt x="5810" y="35099"/>
                </a:lnTo>
                <a:lnTo>
                  <a:pt x="12108" y="39522"/>
                </a:lnTo>
                <a:lnTo>
                  <a:pt x="19812" y="41147"/>
                </a:lnTo>
                <a:lnTo>
                  <a:pt x="27515" y="39522"/>
                </a:lnTo>
                <a:lnTo>
                  <a:pt x="33813" y="35099"/>
                </a:lnTo>
                <a:lnTo>
                  <a:pt x="38064" y="28557"/>
                </a:lnTo>
                <a:lnTo>
                  <a:pt x="39624" y="20574"/>
                </a:lnTo>
                <a:lnTo>
                  <a:pt x="38064" y="12590"/>
                </a:lnTo>
                <a:lnTo>
                  <a:pt x="33813" y="6048"/>
                </a:lnTo>
                <a:lnTo>
                  <a:pt x="27515" y="1625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786889" y="3717797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0" y="20574"/>
                </a:moveTo>
                <a:lnTo>
                  <a:pt x="1559" y="12590"/>
                </a:lnTo>
                <a:lnTo>
                  <a:pt x="5810" y="6048"/>
                </a:lnTo>
                <a:lnTo>
                  <a:pt x="12108" y="1625"/>
                </a:lnTo>
                <a:lnTo>
                  <a:pt x="19812" y="0"/>
                </a:lnTo>
                <a:lnTo>
                  <a:pt x="27515" y="1625"/>
                </a:lnTo>
                <a:lnTo>
                  <a:pt x="33813" y="6048"/>
                </a:lnTo>
                <a:lnTo>
                  <a:pt x="38064" y="12590"/>
                </a:lnTo>
                <a:lnTo>
                  <a:pt x="39624" y="20574"/>
                </a:lnTo>
                <a:lnTo>
                  <a:pt x="38064" y="28557"/>
                </a:lnTo>
                <a:lnTo>
                  <a:pt x="33813" y="35099"/>
                </a:lnTo>
                <a:lnTo>
                  <a:pt x="27515" y="39522"/>
                </a:lnTo>
                <a:lnTo>
                  <a:pt x="19812" y="41147"/>
                </a:lnTo>
                <a:lnTo>
                  <a:pt x="12108" y="39522"/>
                </a:lnTo>
                <a:lnTo>
                  <a:pt x="5810" y="35099"/>
                </a:lnTo>
                <a:lnTo>
                  <a:pt x="1559" y="28557"/>
                </a:lnTo>
                <a:lnTo>
                  <a:pt x="0" y="205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786889" y="349986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19812" y="0"/>
                </a:moveTo>
                <a:lnTo>
                  <a:pt x="12108" y="1625"/>
                </a:lnTo>
                <a:lnTo>
                  <a:pt x="5810" y="6048"/>
                </a:lnTo>
                <a:lnTo>
                  <a:pt x="1559" y="12590"/>
                </a:lnTo>
                <a:lnTo>
                  <a:pt x="0" y="20574"/>
                </a:lnTo>
                <a:lnTo>
                  <a:pt x="1559" y="28557"/>
                </a:lnTo>
                <a:lnTo>
                  <a:pt x="5810" y="35099"/>
                </a:lnTo>
                <a:lnTo>
                  <a:pt x="12108" y="39522"/>
                </a:lnTo>
                <a:lnTo>
                  <a:pt x="19812" y="41148"/>
                </a:lnTo>
                <a:lnTo>
                  <a:pt x="27515" y="39522"/>
                </a:lnTo>
                <a:lnTo>
                  <a:pt x="33813" y="35099"/>
                </a:lnTo>
                <a:lnTo>
                  <a:pt x="38064" y="28557"/>
                </a:lnTo>
                <a:lnTo>
                  <a:pt x="39624" y="20574"/>
                </a:lnTo>
                <a:lnTo>
                  <a:pt x="38064" y="12590"/>
                </a:lnTo>
                <a:lnTo>
                  <a:pt x="33813" y="6048"/>
                </a:lnTo>
                <a:lnTo>
                  <a:pt x="27515" y="1625"/>
                </a:lnTo>
                <a:lnTo>
                  <a:pt x="19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786889" y="3499865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0" y="20574"/>
                </a:moveTo>
                <a:lnTo>
                  <a:pt x="1559" y="12590"/>
                </a:lnTo>
                <a:lnTo>
                  <a:pt x="5810" y="6048"/>
                </a:lnTo>
                <a:lnTo>
                  <a:pt x="12108" y="1625"/>
                </a:lnTo>
                <a:lnTo>
                  <a:pt x="19812" y="0"/>
                </a:lnTo>
                <a:lnTo>
                  <a:pt x="27515" y="1625"/>
                </a:lnTo>
                <a:lnTo>
                  <a:pt x="33813" y="6048"/>
                </a:lnTo>
                <a:lnTo>
                  <a:pt x="38064" y="12590"/>
                </a:lnTo>
                <a:lnTo>
                  <a:pt x="39624" y="20574"/>
                </a:lnTo>
                <a:lnTo>
                  <a:pt x="38064" y="28557"/>
                </a:lnTo>
                <a:lnTo>
                  <a:pt x="33813" y="35099"/>
                </a:lnTo>
                <a:lnTo>
                  <a:pt x="27515" y="39522"/>
                </a:lnTo>
                <a:lnTo>
                  <a:pt x="19812" y="41148"/>
                </a:lnTo>
                <a:lnTo>
                  <a:pt x="12108" y="39522"/>
                </a:lnTo>
                <a:lnTo>
                  <a:pt x="5810" y="35099"/>
                </a:lnTo>
                <a:lnTo>
                  <a:pt x="1559" y="28557"/>
                </a:lnTo>
                <a:lnTo>
                  <a:pt x="0" y="2057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177033" y="3719321"/>
            <a:ext cx="41275" cy="40005"/>
          </a:xfrm>
          <a:custGeom>
            <a:avLst/>
            <a:gdLst/>
            <a:ahLst/>
            <a:cxnLst/>
            <a:rect l="l" t="t" r="r" b="b"/>
            <a:pathLst>
              <a:path w="41275" h="40004">
                <a:moveTo>
                  <a:pt x="0" y="19811"/>
                </a:moveTo>
                <a:lnTo>
                  <a:pt x="1625" y="12108"/>
                </a:lnTo>
                <a:lnTo>
                  <a:pt x="6048" y="5810"/>
                </a:lnTo>
                <a:lnTo>
                  <a:pt x="12590" y="1559"/>
                </a:lnTo>
                <a:lnTo>
                  <a:pt x="20574" y="0"/>
                </a:lnTo>
                <a:lnTo>
                  <a:pt x="28557" y="1559"/>
                </a:lnTo>
                <a:lnTo>
                  <a:pt x="35099" y="5810"/>
                </a:lnTo>
                <a:lnTo>
                  <a:pt x="39522" y="12108"/>
                </a:lnTo>
                <a:lnTo>
                  <a:pt x="41148" y="19811"/>
                </a:lnTo>
                <a:lnTo>
                  <a:pt x="39522" y="27515"/>
                </a:lnTo>
                <a:lnTo>
                  <a:pt x="35099" y="33813"/>
                </a:lnTo>
                <a:lnTo>
                  <a:pt x="28557" y="38064"/>
                </a:lnTo>
                <a:lnTo>
                  <a:pt x="20574" y="39623"/>
                </a:lnTo>
                <a:lnTo>
                  <a:pt x="12590" y="38064"/>
                </a:lnTo>
                <a:lnTo>
                  <a:pt x="6048" y="33813"/>
                </a:lnTo>
                <a:lnTo>
                  <a:pt x="1625" y="27515"/>
                </a:lnTo>
                <a:lnTo>
                  <a:pt x="0" y="1981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806701" y="3541014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0"/>
                </a:moveTo>
                <a:lnTo>
                  <a:pt x="0" y="17741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20417" y="3752850"/>
            <a:ext cx="164465" cy="97790"/>
          </a:xfrm>
          <a:custGeom>
            <a:avLst/>
            <a:gdLst/>
            <a:ahLst/>
            <a:cxnLst/>
            <a:rect l="l" t="t" r="r" b="b"/>
            <a:pathLst>
              <a:path w="164464" h="97789">
                <a:moveTo>
                  <a:pt x="0" y="0"/>
                </a:moveTo>
                <a:lnTo>
                  <a:pt x="164083" y="97536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026157" y="3754373"/>
            <a:ext cx="158115" cy="96520"/>
          </a:xfrm>
          <a:custGeom>
            <a:avLst/>
            <a:gdLst/>
            <a:ahLst/>
            <a:cxnLst/>
            <a:rect l="l" t="t" r="r" b="b"/>
            <a:pathLst>
              <a:path w="158114" h="96520">
                <a:moveTo>
                  <a:pt x="0" y="96393"/>
                </a:moveTo>
                <a:lnTo>
                  <a:pt x="15786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196845" y="3541014"/>
            <a:ext cx="0" cy="178435"/>
          </a:xfrm>
          <a:custGeom>
            <a:avLst/>
            <a:gdLst/>
            <a:ahLst/>
            <a:cxnLst/>
            <a:rect l="l" t="t" r="r" b="b"/>
            <a:pathLst>
              <a:path h="178435">
                <a:moveTo>
                  <a:pt x="0" y="178435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018538" y="3417570"/>
            <a:ext cx="164465" cy="89535"/>
          </a:xfrm>
          <a:custGeom>
            <a:avLst/>
            <a:gdLst/>
            <a:ahLst/>
            <a:cxnLst/>
            <a:rect l="l" t="t" r="r" b="b"/>
            <a:pathLst>
              <a:path w="164464" h="89535">
                <a:moveTo>
                  <a:pt x="164464" y="89407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820417" y="3417570"/>
            <a:ext cx="169545" cy="89535"/>
          </a:xfrm>
          <a:custGeom>
            <a:avLst/>
            <a:gdLst/>
            <a:ahLst/>
            <a:cxnLst/>
            <a:rect l="l" t="t" r="r" b="b"/>
            <a:pathLst>
              <a:path w="169544" h="89535">
                <a:moveTo>
                  <a:pt x="169290" y="0"/>
                </a:moveTo>
                <a:lnTo>
                  <a:pt x="0" y="8940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018538" y="3644646"/>
            <a:ext cx="164465" cy="81280"/>
          </a:xfrm>
          <a:custGeom>
            <a:avLst/>
            <a:gdLst/>
            <a:ahLst/>
            <a:cxnLst/>
            <a:rect l="l" t="t" r="r" b="b"/>
            <a:pathLst>
              <a:path w="164464" h="81279">
                <a:moveTo>
                  <a:pt x="0" y="0"/>
                </a:moveTo>
                <a:lnTo>
                  <a:pt x="164464" y="81279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26514" y="3644646"/>
            <a:ext cx="163830" cy="94615"/>
          </a:xfrm>
          <a:custGeom>
            <a:avLst/>
            <a:gdLst/>
            <a:ahLst/>
            <a:cxnLst/>
            <a:rect l="l" t="t" r="r" b="b"/>
            <a:pathLst>
              <a:path w="163830" h="94614">
                <a:moveTo>
                  <a:pt x="163322" y="0"/>
                </a:moveTo>
                <a:lnTo>
                  <a:pt x="0" y="94487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018538" y="3534917"/>
            <a:ext cx="164465" cy="80645"/>
          </a:xfrm>
          <a:custGeom>
            <a:avLst/>
            <a:gdLst/>
            <a:ahLst/>
            <a:cxnLst/>
            <a:rect l="l" t="t" r="r" b="b"/>
            <a:pathLst>
              <a:path w="164464" h="80645">
                <a:moveTo>
                  <a:pt x="0" y="80518"/>
                </a:moveTo>
                <a:lnTo>
                  <a:pt x="16446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820417" y="3534917"/>
            <a:ext cx="169545" cy="80645"/>
          </a:xfrm>
          <a:custGeom>
            <a:avLst/>
            <a:gdLst/>
            <a:ahLst/>
            <a:cxnLst/>
            <a:rect l="l" t="t" r="r" b="b"/>
            <a:pathLst>
              <a:path w="169544" h="80645">
                <a:moveTo>
                  <a:pt x="169290" y="80518"/>
                </a:moveTo>
                <a:lnTo>
                  <a:pt x="0" y="0"/>
                </a:lnTo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403348" y="2642616"/>
            <a:ext cx="340360" cy="154305"/>
          </a:xfrm>
          <a:custGeom>
            <a:avLst/>
            <a:gdLst/>
            <a:ahLst/>
            <a:cxnLst/>
            <a:rect l="l" t="t" r="r" b="b"/>
            <a:pathLst>
              <a:path w="340360" h="154305">
                <a:moveTo>
                  <a:pt x="339851" y="0"/>
                </a:moveTo>
                <a:lnTo>
                  <a:pt x="0" y="0"/>
                </a:lnTo>
                <a:lnTo>
                  <a:pt x="0" y="60198"/>
                </a:lnTo>
                <a:lnTo>
                  <a:pt x="170560" y="153924"/>
                </a:lnTo>
                <a:lnTo>
                  <a:pt x="339851" y="60198"/>
                </a:lnTo>
                <a:lnTo>
                  <a:pt x="339851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574035" y="2642616"/>
            <a:ext cx="169545" cy="154305"/>
          </a:xfrm>
          <a:custGeom>
            <a:avLst/>
            <a:gdLst/>
            <a:ahLst/>
            <a:cxnLst/>
            <a:rect l="l" t="t" r="r" b="b"/>
            <a:pathLst>
              <a:path w="169544" h="154305">
                <a:moveTo>
                  <a:pt x="169163" y="0"/>
                </a:moveTo>
                <a:lnTo>
                  <a:pt x="0" y="0"/>
                </a:lnTo>
                <a:lnTo>
                  <a:pt x="0" y="153924"/>
                </a:lnTo>
                <a:lnTo>
                  <a:pt x="169163" y="60198"/>
                </a:lnTo>
                <a:lnTo>
                  <a:pt x="169163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403348" y="2546604"/>
            <a:ext cx="340360" cy="190500"/>
          </a:xfrm>
          <a:custGeom>
            <a:avLst/>
            <a:gdLst/>
            <a:ahLst/>
            <a:cxnLst/>
            <a:rect l="l" t="t" r="r" b="b"/>
            <a:pathLst>
              <a:path w="340360" h="190500">
                <a:moveTo>
                  <a:pt x="170560" y="0"/>
                </a:moveTo>
                <a:lnTo>
                  <a:pt x="0" y="95885"/>
                </a:lnTo>
                <a:lnTo>
                  <a:pt x="170560" y="190500"/>
                </a:lnTo>
                <a:lnTo>
                  <a:pt x="339851" y="95885"/>
                </a:lnTo>
                <a:lnTo>
                  <a:pt x="170560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403348" y="2516123"/>
            <a:ext cx="340360" cy="157480"/>
          </a:xfrm>
          <a:custGeom>
            <a:avLst/>
            <a:gdLst/>
            <a:ahLst/>
            <a:cxnLst/>
            <a:rect l="l" t="t" r="r" b="b"/>
            <a:pathLst>
              <a:path w="340360" h="157480">
                <a:moveTo>
                  <a:pt x="339851" y="0"/>
                </a:moveTo>
                <a:lnTo>
                  <a:pt x="0" y="0"/>
                </a:lnTo>
                <a:lnTo>
                  <a:pt x="0" y="60325"/>
                </a:lnTo>
                <a:lnTo>
                  <a:pt x="170560" y="156972"/>
                </a:lnTo>
                <a:lnTo>
                  <a:pt x="339851" y="60325"/>
                </a:lnTo>
                <a:lnTo>
                  <a:pt x="339851" y="0"/>
                </a:lnTo>
                <a:close/>
              </a:path>
            </a:pathLst>
          </a:custGeom>
          <a:solidFill>
            <a:srgbClr val="CC2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574035" y="2516123"/>
            <a:ext cx="169545" cy="157480"/>
          </a:xfrm>
          <a:custGeom>
            <a:avLst/>
            <a:gdLst/>
            <a:ahLst/>
            <a:cxnLst/>
            <a:rect l="l" t="t" r="r" b="b"/>
            <a:pathLst>
              <a:path w="169544" h="157480">
                <a:moveTo>
                  <a:pt x="169163" y="0"/>
                </a:moveTo>
                <a:lnTo>
                  <a:pt x="0" y="0"/>
                </a:lnTo>
                <a:lnTo>
                  <a:pt x="0" y="156972"/>
                </a:lnTo>
                <a:lnTo>
                  <a:pt x="169163" y="60325"/>
                </a:lnTo>
                <a:lnTo>
                  <a:pt x="169163" y="0"/>
                </a:lnTo>
                <a:close/>
              </a:path>
            </a:pathLst>
          </a:custGeom>
          <a:solidFill>
            <a:srgbClr val="E630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403348" y="2421635"/>
            <a:ext cx="340360" cy="190500"/>
          </a:xfrm>
          <a:custGeom>
            <a:avLst/>
            <a:gdLst/>
            <a:ahLst/>
            <a:cxnLst/>
            <a:rect l="l" t="t" r="r" b="b"/>
            <a:pathLst>
              <a:path w="340360" h="190500">
                <a:moveTo>
                  <a:pt x="170560" y="0"/>
                </a:moveTo>
                <a:lnTo>
                  <a:pt x="0" y="94614"/>
                </a:lnTo>
                <a:lnTo>
                  <a:pt x="170560" y="190500"/>
                </a:lnTo>
                <a:lnTo>
                  <a:pt x="339851" y="94614"/>
                </a:lnTo>
                <a:lnTo>
                  <a:pt x="170560" y="0"/>
                </a:lnTo>
                <a:close/>
              </a:path>
            </a:pathLst>
          </a:custGeom>
          <a:solidFill>
            <a:srgbClr val="F65B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9486138" y="5071109"/>
            <a:ext cx="348615" cy="260985"/>
          </a:xfrm>
          <a:custGeom>
            <a:avLst/>
            <a:gdLst/>
            <a:ahLst/>
            <a:cxnLst/>
            <a:rect l="l" t="t" r="r" b="b"/>
            <a:pathLst>
              <a:path w="348615" h="260985">
                <a:moveTo>
                  <a:pt x="84835" y="177799"/>
                </a:moveTo>
                <a:lnTo>
                  <a:pt x="77339" y="179316"/>
                </a:lnTo>
                <a:lnTo>
                  <a:pt x="71247" y="183451"/>
                </a:lnTo>
                <a:lnTo>
                  <a:pt x="67155" y="189587"/>
                </a:lnTo>
                <a:lnTo>
                  <a:pt x="65658" y="197103"/>
                </a:lnTo>
                <a:lnTo>
                  <a:pt x="65658" y="241553"/>
                </a:lnTo>
                <a:lnTo>
                  <a:pt x="67155" y="249124"/>
                </a:lnTo>
                <a:lnTo>
                  <a:pt x="71247" y="255254"/>
                </a:lnTo>
                <a:lnTo>
                  <a:pt x="77339" y="259359"/>
                </a:lnTo>
                <a:lnTo>
                  <a:pt x="84835" y="260857"/>
                </a:lnTo>
                <a:lnTo>
                  <a:pt x="92406" y="259359"/>
                </a:lnTo>
                <a:lnTo>
                  <a:pt x="98536" y="255254"/>
                </a:lnTo>
                <a:lnTo>
                  <a:pt x="102641" y="249124"/>
                </a:lnTo>
                <a:lnTo>
                  <a:pt x="104139" y="241553"/>
                </a:lnTo>
                <a:lnTo>
                  <a:pt x="104139" y="197103"/>
                </a:lnTo>
                <a:lnTo>
                  <a:pt x="102641" y="189587"/>
                </a:lnTo>
                <a:lnTo>
                  <a:pt x="98536" y="183451"/>
                </a:lnTo>
                <a:lnTo>
                  <a:pt x="92406" y="179316"/>
                </a:lnTo>
                <a:lnTo>
                  <a:pt x="84835" y="177799"/>
                </a:lnTo>
                <a:close/>
              </a:path>
              <a:path w="348615" h="260985">
                <a:moveTo>
                  <a:pt x="144779" y="108965"/>
                </a:moveTo>
                <a:lnTo>
                  <a:pt x="137283" y="110482"/>
                </a:lnTo>
                <a:lnTo>
                  <a:pt x="131191" y="114617"/>
                </a:lnTo>
                <a:lnTo>
                  <a:pt x="127099" y="120753"/>
                </a:lnTo>
                <a:lnTo>
                  <a:pt x="125602" y="128269"/>
                </a:lnTo>
                <a:lnTo>
                  <a:pt x="125602" y="241553"/>
                </a:lnTo>
                <a:lnTo>
                  <a:pt x="127099" y="249124"/>
                </a:lnTo>
                <a:lnTo>
                  <a:pt x="131191" y="255254"/>
                </a:lnTo>
                <a:lnTo>
                  <a:pt x="137283" y="259359"/>
                </a:lnTo>
                <a:lnTo>
                  <a:pt x="144779" y="260857"/>
                </a:lnTo>
                <a:lnTo>
                  <a:pt x="152296" y="259359"/>
                </a:lnTo>
                <a:lnTo>
                  <a:pt x="158432" y="255254"/>
                </a:lnTo>
                <a:lnTo>
                  <a:pt x="162567" y="249124"/>
                </a:lnTo>
                <a:lnTo>
                  <a:pt x="164083" y="241553"/>
                </a:lnTo>
                <a:lnTo>
                  <a:pt x="164083" y="128269"/>
                </a:lnTo>
                <a:lnTo>
                  <a:pt x="162567" y="120753"/>
                </a:lnTo>
                <a:lnTo>
                  <a:pt x="158432" y="114617"/>
                </a:lnTo>
                <a:lnTo>
                  <a:pt x="152296" y="110482"/>
                </a:lnTo>
                <a:lnTo>
                  <a:pt x="144779" y="108965"/>
                </a:lnTo>
                <a:close/>
              </a:path>
              <a:path w="348615" h="260985">
                <a:moveTo>
                  <a:pt x="204723" y="138302"/>
                </a:moveTo>
                <a:lnTo>
                  <a:pt x="197207" y="139821"/>
                </a:lnTo>
                <a:lnTo>
                  <a:pt x="191071" y="143970"/>
                </a:lnTo>
                <a:lnTo>
                  <a:pt x="186936" y="150143"/>
                </a:lnTo>
                <a:lnTo>
                  <a:pt x="185419" y="157733"/>
                </a:lnTo>
                <a:lnTo>
                  <a:pt x="185419" y="241553"/>
                </a:lnTo>
                <a:lnTo>
                  <a:pt x="186936" y="249124"/>
                </a:lnTo>
                <a:lnTo>
                  <a:pt x="191071" y="255254"/>
                </a:lnTo>
                <a:lnTo>
                  <a:pt x="197207" y="259359"/>
                </a:lnTo>
                <a:lnTo>
                  <a:pt x="204723" y="260857"/>
                </a:lnTo>
                <a:lnTo>
                  <a:pt x="212240" y="259359"/>
                </a:lnTo>
                <a:lnTo>
                  <a:pt x="218376" y="255254"/>
                </a:lnTo>
                <a:lnTo>
                  <a:pt x="222511" y="249124"/>
                </a:lnTo>
                <a:lnTo>
                  <a:pt x="224027" y="241553"/>
                </a:lnTo>
                <a:lnTo>
                  <a:pt x="224027" y="157733"/>
                </a:lnTo>
                <a:lnTo>
                  <a:pt x="222511" y="150143"/>
                </a:lnTo>
                <a:lnTo>
                  <a:pt x="218376" y="143970"/>
                </a:lnTo>
                <a:lnTo>
                  <a:pt x="212240" y="139821"/>
                </a:lnTo>
                <a:lnTo>
                  <a:pt x="204723" y="138302"/>
                </a:lnTo>
                <a:close/>
              </a:path>
              <a:path w="348615" h="260985">
                <a:moveTo>
                  <a:pt x="264667" y="60959"/>
                </a:moveTo>
                <a:lnTo>
                  <a:pt x="257097" y="62476"/>
                </a:lnTo>
                <a:lnTo>
                  <a:pt x="250967" y="66611"/>
                </a:lnTo>
                <a:lnTo>
                  <a:pt x="246862" y="72747"/>
                </a:lnTo>
                <a:lnTo>
                  <a:pt x="245363" y="80263"/>
                </a:lnTo>
                <a:lnTo>
                  <a:pt x="245363" y="240791"/>
                </a:lnTo>
                <a:lnTo>
                  <a:pt x="246862" y="248382"/>
                </a:lnTo>
                <a:lnTo>
                  <a:pt x="250967" y="254555"/>
                </a:lnTo>
                <a:lnTo>
                  <a:pt x="257097" y="258704"/>
                </a:lnTo>
                <a:lnTo>
                  <a:pt x="264667" y="260222"/>
                </a:lnTo>
                <a:lnTo>
                  <a:pt x="272164" y="258704"/>
                </a:lnTo>
                <a:lnTo>
                  <a:pt x="278256" y="254555"/>
                </a:lnTo>
                <a:lnTo>
                  <a:pt x="282348" y="248382"/>
                </a:lnTo>
                <a:lnTo>
                  <a:pt x="283844" y="240791"/>
                </a:lnTo>
                <a:lnTo>
                  <a:pt x="283844" y="80263"/>
                </a:lnTo>
                <a:lnTo>
                  <a:pt x="282348" y="72747"/>
                </a:lnTo>
                <a:lnTo>
                  <a:pt x="278256" y="66611"/>
                </a:lnTo>
                <a:lnTo>
                  <a:pt x="272164" y="62476"/>
                </a:lnTo>
                <a:lnTo>
                  <a:pt x="264667" y="60959"/>
                </a:lnTo>
                <a:close/>
              </a:path>
              <a:path w="348615" h="260985">
                <a:moveTo>
                  <a:pt x="307466" y="0"/>
                </a:moveTo>
                <a:lnTo>
                  <a:pt x="41401" y="0"/>
                </a:lnTo>
                <a:lnTo>
                  <a:pt x="25288" y="3157"/>
                </a:lnTo>
                <a:lnTo>
                  <a:pt x="12128" y="11826"/>
                </a:lnTo>
                <a:lnTo>
                  <a:pt x="3254" y="24806"/>
                </a:lnTo>
                <a:lnTo>
                  <a:pt x="0" y="40893"/>
                </a:lnTo>
                <a:lnTo>
                  <a:pt x="0" y="184911"/>
                </a:lnTo>
                <a:lnTo>
                  <a:pt x="3254" y="200677"/>
                </a:lnTo>
                <a:lnTo>
                  <a:pt x="12128" y="213693"/>
                </a:lnTo>
                <a:lnTo>
                  <a:pt x="25288" y="222541"/>
                </a:lnTo>
                <a:lnTo>
                  <a:pt x="41401" y="225805"/>
                </a:lnTo>
                <a:lnTo>
                  <a:pt x="48513" y="225805"/>
                </a:lnTo>
                <a:lnTo>
                  <a:pt x="48513" y="211454"/>
                </a:lnTo>
                <a:lnTo>
                  <a:pt x="41401" y="211454"/>
                </a:lnTo>
                <a:lnTo>
                  <a:pt x="30833" y="209315"/>
                </a:lnTo>
                <a:lnTo>
                  <a:pt x="22193" y="203485"/>
                </a:lnTo>
                <a:lnTo>
                  <a:pt x="16363" y="194845"/>
                </a:lnTo>
                <a:lnTo>
                  <a:pt x="14223" y="184276"/>
                </a:lnTo>
                <a:lnTo>
                  <a:pt x="14223" y="40131"/>
                </a:lnTo>
                <a:lnTo>
                  <a:pt x="16363" y="29563"/>
                </a:lnTo>
                <a:lnTo>
                  <a:pt x="22193" y="20923"/>
                </a:lnTo>
                <a:lnTo>
                  <a:pt x="30833" y="15093"/>
                </a:lnTo>
                <a:lnTo>
                  <a:pt x="41401" y="12953"/>
                </a:lnTo>
                <a:lnTo>
                  <a:pt x="336870" y="12953"/>
                </a:lnTo>
                <a:lnTo>
                  <a:pt x="336311" y="12112"/>
                </a:lnTo>
                <a:lnTo>
                  <a:pt x="323407" y="3264"/>
                </a:lnTo>
                <a:lnTo>
                  <a:pt x="307466" y="0"/>
                </a:lnTo>
                <a:close/>
              </a:path>
              <a:path w="348615" h="260985">
                <a:moveTo>
                  <a:pt x="336870" y="12953"/>
                </a:moveTo>
                <a:lnTo>
                  <a:pt x="307466" y="12953"/>
                </a:lnTo>
                <a:lnTo>
                  <a:pt x="318015" y="15093"/>
                </a:lnTo>
                <a:lnTo>
                  <a:pt x="326612" y="20923"/>
                </a:lnTo>
                <a:lnTo>
                  <a:pt x="332398" y="29563"/>
                </a:lnTo>
                <a:lnTo>
                  <a:pt x="334517" y="40131"/>
                </a:lnTo>
                <a:lnTo>
                  <a:pt x="334517" y="184276"/>
                </a:lnTo>
                <a:lnTo>
                  <a:pt x="332398" y="194845"/>
                </a:lnTo>
                <a:lnTo>
                  <a:pt x="326612" y="203485"/>
                </a:lnTo>
                <a:lnTo>
                  <a:pt x="318015" y="209315"/>
                </a:lnTo>
                <a:lnTo>
                  <a:pt x="307466" y="211454"/>
                </a:lnTo>
                <a:lnTo>
                  <a:pt x="300227" y="211454"/>
                </a:lnTo>
                <a:lnTo>
                  <a:pt x="300227" y="225805"/>
                </a:lnTo>
                <a:lnTo>
                  <a:pt x="307466" y="225805"/>
                </a:lnTo>
                <a:lnTo>
                  <a:pt x="323496" y="222541"/>
                </a:lnTo>
                <a:lnTo>
                  <a:pt x="336550" y="213693"/>
                </a:lnTo>
                <a:lnTo>
                  <a:pt x="345221" y="200677"/>
                </a:lnTo>
                <a:lnTo>
                  <a:pt x="348106" y="184911"/>
                </a:lnTo>
                <a:lnTo>
                  <a:pt x="348106" y="40893"/>
                </a:lnTo>
                <a:lnTo>
                  <a:pt x="344953" y="25128"/>
                </a:lnTo>
                <a:lnTo>
                  <a:pt x="336870" y="12953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9466871" y="3210023"/>
            <a:ext cx="252095" cy="77470"/>
          </a:xfrm>
          <a:custGeom>
            <a:avLst/>
            <a:gdLst/>
            <a:ahLst/>
            <a:cxnLst/>
            <a:rect l="l" t="t" r="r" b="b"/>
            <a:pathLst>
              <a:path w="252095" h="77470">
                <a:moveTo>
                  <a:pt x="223690" y="48991"/>
                </a:moveTo>
                <a:lnTo>
                  <a:pt x="219495" y="71382"/>
                </a:lnTo>
                <a:lnTo>
                  <a:pt x="246055" y="76984"/>
                </a:lnTo>
                <a:lnTo>
                  <a:pt x="251651" y="55987"/>
                </a:lnTo>
                <a:lnTo>
                  <a:pt x="223690" y="48991"/>
                </a:lnTo>
                <a:close/>
              </a:path>
              <a:path w="252095" h="77470">
                <a:moveTo>
                  <a:pt x="180346" y="39193"/>
                </a:moveTo>
                <a:lnTo>
                  <a:pt x="174755" y="61584"/>
                </a:lnTo>
                <a:lnTo>
                  <a:pt x="202716" y="67182"/>
                </a:lnTo>
                <a:lnTo>
                  <a:pt x="206911" y="46189"/>
                </a:lnTo>
                <a:lnTo>
                  <a:pt x="180346" y="39193"/>
                </a:lnTo>
                <a:close/>
              </a:path>
              <a:path w="252095" h="77470">
                <a:moveTo>
                  <a:pt x="137008" y="29391"/>
                </a:moveTo>
                <a:lnTo>
                  <a:pt x="131417" y="51787"/>
                </a:lnTo>
                <a:lnTo>
                  <a:pt x="159378" y="57385"/>
                </a:lnTo>
                <a:lnTo>
                  <a:pt x="163573" y="36392"/>
                </a:lnTo>
                <a:lnTo>
                  <a:pt x="137008" y="29391"/>
                </a:lnTo>
                <a:close/>
              </a:path>
              <a:path w="252095" h="77470">
                <a:moveTo>
                  <a:pt x="92273" y="19594"/>
                </a:moveTo>
                <a:lnTo>
                  <a:pt x="88078" y="41990"/>
                </a:lnTo>
                <a:lnTo>
                  <a:pt x="114643" y="47588"/>
                </a:lnTo>
                <a:lnTo>
                  <a:pt x="120234" y="26595"/>
                </a:lnTo>
                <a:lnTo>
                  <a:pt x="92273" y="19594"/>
                </a:lnTo>
                <a:close/>
              </a:path>
              <a:path w="252095" h="77470">
                <a:moveTo>
                  <a:pt x="48934" y="9797"/>
                </a:moveTo>
                <a:lnTo>
                  <a:pt x="44739" y="32193"/>
                </a:lnTo>
                <a:lnTo>
                  <a:pt x="71299" y="37790"/>
                </a:lnTo>
                <a:lnTo>
                  <a:pt x="76895" y="16798"/>
                </a:lnTo>
                <a:lnTo>
                  <a:pt x="48934" y="9797"/>
                </a:lnTo>
                <a:close/>
              </a:path>
              <a:path w="252095" h="77470">
                <a:moveTo>
                  <a:pt x="5591" y="0"/>
                </a:moveTo>
                <a:lnTo>
                  <a:pt x="0" y="22395"/>
                </a:lnTo>
                <a:lnTo>
                  <a:pt x="27961" y="27993"/>
                </a:lnTo>
                <a:lnTo>
                  <a:pt x="32155" y="7000"/>
                </a:lnTo>
                <a:lnTo>
                  <a:pt x="5591" y="0"/>
                </a:lnTo>
                <a:close/>
              </a:path>
            </a:pathLst>
          </a:custGeom>
          <a:solidFill>
            <a:srgbClr val="006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70990" y="3061638"/>
            <a:ext cx="92710" cy="215900"/>
          </a:xfrm>
          <a:custGeom>
            <a:avLst/>
            <a:gdLst/>
            <a:ahLst/>
            <a:cxnLst/>
            <a:rect l="l" t="t" r="r" b="b"/>
            <a:pathLst>
              <a:path w="92709" h="215900">
                <a:moveTo>
                  <a:pt x="20968" y="0"/>
                </a:moveTo>
                <a:lnTo>
                  <a:pt x="0" y="7038"/>
                </a:lnTo>
                <a:lnTo>
                  <a:pt x="71300" y="215568"/>
                </a:lnTo>
                <a:lnTo>
                  <a:pt x="92268" y="208572"/>
                </a:lnTo>
                <a:lnTo>
                  <a:pt x="20968" y="0"/>
                </a:lnTo>
                <a:close/>
              </a:path>
            </a:pathLst>
          </a:custGeom>
          <a:solidFill>
            <a:srgbClr val="006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748254" y="3295775"/>
            <a:ext cx="92075" cy="154305"/>
          </a:xfrm>
          <a:custGeom>
            <a:avLst/>
            <a:gdLst/>
            <a:ahLst/>
            <a:cxnLst/>
            <a:rect l="l" t="t" r="r" b="b"/>
            <a:pathLst>
              <a:path w="92075" h="154304">
                <a:moveTo>
                  <a:pt x="20006" y="0"/>
                </a:moveTo>
                <a:lnTo>
                  <a:pt x="0" y="10014"/>
                </a:lnTo>
                <a:lnTo>
                  <a:pt x="12503" y="35055"/>
                </a:lnTo>
                <a:lnTo>
                  <a:pt x="32509" y="25041"/>
                </a:lnTo>
                <a:lnTo>
                  <a:pt x="20006" y="0"/>
                </a:lnTo>
                <a:close/>
              </a:path>
              <a:path w="92075" h="154304">
                <a:moveTo>
                  <a:pt x="43050" y="41451"/>
                </a:moveTo>
                <a:lnTo>
                  <a:pt x="21827" y="48532"/>
                </a:lnTo>
                <a:lnTo>
                  <a:pt x="30301" y="73975"/>
                </a:lnTo>
                <a:lnTo>
                  <a:pt x="51520" y="66894"/>
                </a:lnTo>
                <a:lnTo>
                  <a:pt x="43050" y="41451"/>
                </a:lnTo>
                <a:close/>
              </a:path>
              <a:path w="92075" h="154304">
                <a:moveTo>
                  <a:pt x="60551" y="79781"/>
                </a:moveTo>
                <a:lnTo>
                  <a:pt x="40540" y="89795"/>
                </a:lnTo>
                <a:lnTo>
                  <a:pt x="53049" y="114836"/>
                </a:lnTo>
                <a:lnTo>
                  <a:pt x="73055" y="104822"/>
                </a:lnTo>
                <a:lnTo>
                  <a:pt x="60551" y="79781"/>
                </a:lnTo>
                <a:close/>
              </a:path>
              <a:path w="92075" h="154304">
                <a:moveTo>
                  <a:pt x="83591" y="121232"/>
                </a:moveTo>
                <a:lnTo>
                  <a:pt x="62372" y="128313"/>
                </a:lnTo>
                <a:lnTo>
                  <a:pt x="70842" y="153756"/>
                </a:lnTo>
                <a:lnTo>
                  <a:pt x="92065" y="146675"/>
                </a:lnTo>
                <a:lnTo>
                  <a:pt x="83591" y="121232"/>
                </a:lnTo>
                <a:close/>
              </a:path>
            </a:pathLst>
          </a:custGeom>
          <a:solidFill>
            <a:srgbClr val="006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647219" y="3277206"/>
            <a:ext cx="103505" cy="175260"/>
          </a:xfrm>
          <a:custGeom>
            <a:avLst/>
            <a:gdLst/>
            <a:ahLst/>
            <a:cxnLst/>
            <a:rect l="l" t="t" r="r" b="b"/>
            <a:pathLst>
              <a:path w="103504" h="175260">
                <a:moveTo>
                  <a:pt x="93669" y="0"/>
                </a:moveTo>
                <a:lnTo>
                  <a:pt x="0" y="155362"/>
                </a:lnTo>
                <a:lnTo>
                  <a:pt x="9790" y="174957"/>
                </a:lnTo>
                <a:lnTo>
                  <a:pt x="103455" y="19599"/>
                </a:lnTo>
                <a:lnTo>
                  <a:pt x="93669" y="0"/>
                </a:lnTo>
                <a:close/>
              </a:path>
            </a:pathLst>
          </a:custGeom>
          <a:solidFill>
            <a:srgbClr val="006C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9619262" y="2990261"/>
            <a:ext cx="110489" cy="109220"/>
          </a:xfrm>
          <a:custGeom>
            <a:avLst/>
            <a:gdLst/>
            <a:ahLst/>
            <a:cxnLst/>
            <a:rect l="l" t="t" r="r" b="b"/>
            <a:pathLst>
              <a:path w="110490" h="109219">
                <a:moveTo>
                  <a:pt x="82482" y="0"/>
                </a:moveTo>
                <a:lnTo>
                  <a:pt x="79684" y="0"/>
                </a:lnTo>
                <a:lnTo>
                  <a:pt x="4189" y="23808"/>
                </a:lnTo>
                <a:lnTo>
                  <a:pt x="1396" y="23808"/>
                </a:lnTo>
                <a:lnTo>
                  <a:pt x="0" y="26595"/>
                </a:lnTo>
                <a:lnTo>
                  <a:pt x="1396" y="30799"/>
                </a:lnTo>
                <a:lnTo>
                  <a:pt x="23766" y="104992"/>
                </a:lnTo>
                <a:lnTo>
                  <a:pt x="25163" y="107793"/>
                </a:lnTo>
                <a:lnTo>
                  <a:pt x="27956" y="109191"/>
                </a:lnTo>
                <a:lnTo>
                  <a:pt x="30754" y="109191"/>
                </a:lnTo>
                <a:lnTo>
                  <a:pt x="104852" y="85407"/>
                </a:lnTo>
                <a:lnTo>
                  <a:pt x="109047" y="85407"/>
                </a:lnTo>
                <a:lnTo>
                  <a:pt x="110443" y="81202"/>
                </a:lnTo>
                <a:lnTo>
                  <a:pt x="109047" y="78415"/>
                </a:lnTo>
                <a:lnTo>
                  <a:pt x="86677" y="4204"/>
                </a:lnTo>
                <a:lnTo>
                  <a:pt x="85280" y="1417"/>
                </a:lnTo>
                <a:lnTo>
                  <a:pt x="82482" y="0"/>
                </a:lnTo>
                <a:close/>
              </a:path>
            </a:pathLst>
          </a:custGeom>
          <a:solidFill>
            <a:srgbClr val="88C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619262" y="2990261"/>
            <a:ext cx="85725" cy="111125"/>
          </a:xfrm>
          <a:custGeom>
            <a:avLst/>
            <a:gdLst/>
            <a:ahLst/>
            <a:cxnLst/>
            <a:rect l="l" t="t" r="r" b="b"/>
            <a:pathLst>
              <a:path w="85725" h="111125">
                <a:moveTo>
                  <a:pt x="23766" y="107793"/>
                </a:moveTo>
                <a:lnTo>
                  <a:pt x="25163" y="109191"/>
                </a:lnTo>
                <a:lnTo>
                  <a:pt x="25163" y="110589"/>
                </a:lnTo>
                <a:lnTo>
                  <a:pt x="27956" y="110589"/>
                </a:lnTo>
                <a:lnTo>
                  <a:pt x="27956" y="109191"/>
                </a:lnTo>
                <a:lnTo>
                  <a:pt x="26560" y="109191"/>
                </a:lnTo>
                <a:lnTo>
                  <a:pt x="23766" y="107793"/>
                </a:lnTo>
                <a:close/>
              </a:path>
              <a:path w="85725" h="111125">
                <a:moveTo>
                  <a:pt x="0" y="28012"/>
                </a:moveTo>
                <a:lnTo>
                  <a:pt x="0" y="30799"/>
                </a:lnTo>
                <a:lnTo>
                  <a:pt x="23766" y="107793"/>
                </a:lnTo>
                <a:lnTo>
                  <a:pt x="23766" y="104992"/>
                </a:lnTo>
                <a:lnTo>
                  <a:pt x="1396" y="30799"/>
                </a:lnTo>
                <a:lnTo>
                  <a:pt x="0" y="28012"/>
                </a:lnTo>
                <a:close/>
              </a:path>
              <a:path w="85725" h="111125">
                <a:moveTo>
                  <a:pt x="85280" y="0"/>
                </a:moveTo>
                <a:lnTo>
                  <a:pt x="83879" y="0"/>
                </a:lnTo>
                <a:lnTo>
                  <a:pt x="85280" y="1417"/>
                </a:lnTo>
                <a:lnTo>
                  <a:pt x="85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9619262" y="2990261"/>
            <a:ext cx="85725" cy="109220"/>
          </a:xfrm>
          <a:custGeom>
            <a:avLst/>
            <a:gdLst/>
            <a:ahLst/>
            <a:cxnLst/>
            <a:rect l="l" t="t" r="r" b="b"/>
            <a:pathLst>
              <a:path w="85725" h="109219">
                <a:moveTo>
                  <a:pt x="83879" y="0"/>
                </a:moveTo>
                <a:lnTo>
                  <a:pt x="81085" y="0"/>
                </a:lnTo>
                <a:lnTo>
                  <a:pt x="4189" y="23808"/>
                </a:lnTo>
                <a:lnTo>
                  <a:pt x="2793" y="23808"/>
                </a:lnTo>
                <a:lnTo>
                  <a:pt x="1396" y="25225"/>
                </a:lnTo>
                <a:lnTo>
                  <a:pt x="0" y="26595"/>
                </a:lnTo>
                <a:lnTo>
                  <a:pt x="0" y="28012"/>
                </a:lnTo>
                <a:lnTo>
                  <a:pt x="1396" y="30799"/>
                </a:lnTo>
                <a:lnTo>
                  <a:pt x="23766" y="104992"/>
                </a:lnTo>
                <a:lnTo>
                  <a:pt x="23766" y="107793"/>
                </a:lnTo>
                <a:lnTo>
                  <a:pt x="26560" y="109191"/>
                </a:lnTo>
                <a:lnTo>
                  <a:pt x="27956" y="109191"/>
                </a:lnTo>
                <a:lnTo>
                  <a:pt x="83879" y="2834"/>
                </a:lnTo>
                <a:lnTo>
                  <a:pt x="85280" y="2834"/>
                </a:lnTo>
                <a:lnTo>
                  <a:pt x="85280" y="1417"/>
                </a:lnTo>
                <a:lnTo>
                  <a:pt x="83879" y="0"/>
                </a:lnTo>
                <a:close/>
              </a:path>
            </a:pathLst>
          </a:custGeom>
          <a:solidFill>
            <a:srgbClr val="ACD5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9684966" y="3218423"/>
            <a:ext cx="112395" cy="112395"/>
          </a:xfrm>
          <a:custGeom>
            <a:avLst/>
            <a:gdLst/>
            <a:ahLst/>
            <a:cxnLst/>
            <a:rect l="l" t="t" r="r" b="b"/>
            <a:pathLst>
              <a:path w="112395" h="112395">
                <a:moveTo>
                  <a:pt x="109051" y="0"/>
                </a:moveTo>
                <a:lnTo>
                  <a:pt x="2798" y="0"/>
                </a:lnTo>
                <a:lnTo>
                  <a:pt x="0" y="1398"/>
                </a:lnTo>
                <a:lnTo>
                  <a:pt x="0" y="109172"/>
                </a:lnTo>
                <a:lnTo>
                  <a:pt x="2798" y="111974"/>
                </a:lnTo>
                <a:lnTo>
                  <a:pt x="109051" y="111974"/>
                </a:lnTo>
                <a:lnTo>
                  <a:pt x="111845" y="109172"/>
                </a:lnTo>
                <a:lnTo>
                  <a:pt x="111845" y="1398"/>
                </a:lnTo>
                <a:lnTo>
                  <a:pt x="109051" y="0"/>
                </a:lnTo>
                <a:close/>
              </a:path>
            </a:pathLst>
          </a:custGeom>
          <a:solidFill>
            <a:srgbClr val="88C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684966" y="3218423"/>
            <a:ext cx="113664" cy="112395"/>
          </a:xfrm>
          <a:custGeom>
            <a:avLst/>
            <a:gdLst/>
            <a:ahLst/>
            <a:cxnLst/>
            <a:rect l="l" t="t" r="r" b="b"/>
            <a:pathLst>
              <a:path w="113665" h="112395">
                <a:moveTo>
                  <a:pt x="0" y="107774"/>
                </a:moveTo>
                <a:lnTo>
                  <a:pt x="0" y="110571"/>
                </a:lnTo>
                <a:lnTo>
                  <a:pt x="1401" y="111974"/>
                </a:lnTo>
                <a:lnTo>
                  <a:pt x="2798" y="111974"/>
                </a:lnTo>
                <a:lnTo>
                  <a:pt x="4194" y="110571"/>
                </a:lnTo>
                <a:lnTo>
                  <a:pt x="1401" y="110571"/>
                </a:lnTo>
                <a:lnTo>
                  <a:pt x="0" y="107774"/>
                </a:lnTo>
                <a:close/>
              </a:path>
              <a:path w="113665" h="112395">
                <a:moveTo>
                  <a:pt x="111844" y="0"/>
                </a:moveTo>
                <a:lnTo>
                  <a:pt x="109051" y="0"/>
                </a:lnTo>
                <a:lnTo>
                  <a:pt x="111844" y="2801"/>
                </a:lnTo>
                <a:lnTo>
                  <a:pt x="113241" y="1398"/>
                </a:lnTo>
                <a:lnTo>
                  <a:pt x="1118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684966" y="3218423"/>
            <a:ext cx="112395" cy="111125"/>
          </a:xfrm>
          <a:custGeom>
            <a:avLst/>
            <a:gdLst/>
            <a:ahLst/>
            <a:cxnLst/>
            <a:rect l="l" t="t" r="r" b="b"/>
            <a:pathLst>
              <a:path w="112395" h="111125">
                <a:moveTo>
                  <a:pt x="109051" y="0"/>
                </a:moveTo>
                <a:lnTo>
                  <a:pt x="2798" y="0"/>
                </a:lnTo>
                <a:lnTo>
                  <a:pt x="0" y="2801"/>
                </a:lnTo>
                <a:lnTo>
                  <a:pt x="0" y="107774"/>
                </a:lnTo>
                <a:lnTo>
                  <a:pt x="1401" y="110571"/>
                </a:lnTo>
                <a:lnTo>
                  <a:pt x="4194" y="110571"/>
                </a:lnTo>
                <a:lnTo>
                  <a:pt x="111845" y="2801"/>
                </a:lnTo>
                <a:lnTo>
                  <a:pt x="109051" y="0"/>
                </a:lnTo>
                <a:close/>
              </a:path>
            </a:pathLst>
          </a:custGeom>
          <a:solidFill>
            <a:srgbClr val="ACD5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602484" y="3421373"/>
            <a:ext cx="75565" cy="74295"/>
          </a:xfrm>
          <a:custGeom>
            <a:avLst/>
            <a:gdLst/>
            <a:ahLst/>
            <a:cxnLst/>
            <a:rect l="l" t="t" r="r" b="b"/>
            <a:pathLst>
              <a:path w="75565" h="74295">
                <a:moveTo>
                  <a:pt x="32155" y="0"/>
                </a:moveTo>
                <a:lnTo>
                  <a:pt x="27961" y="0"/>
                </a:lnTo>
                <a:lnTo>
                  <a:pt x="26564" y="2801"/>
                </a:lnTo>
                <a:lnTo>
                  <a:pt x="1396" y="39189"/>
                </a:lnTo>
                <a:lnTo>
                  <a:pt x="0" y="41990"/>
                </a:lnTo>
                <a:lnTo>
                  <a:pt x="0" y="46189"/>
                </a:lnTo>
                <a:lnTo>
                  <a:pt x="2798" y="47588"/>
                </a:lnTo>
                <a:lnTo>
                  <a:pt x="40545" y="72780"/>
                </a:lnTo>
                <a:lnTo>
                  <a:pt x="43338" y="74183"/>
                </a:lnTo>
                <a:lnTo>
                  <a:pt x="46136" y="74183"/>
                </a:lnTo>
                <a:lnTo>
                  <a:pt x="47533" y="71382"/>
                </a:lnTo>
                <a:lnTo>
                  <a:pt x="72696" y="33591"/>
                </a:lnTo>
                <a:lnTo>
                  <a:pt x="75494" y="30790"/>
                </a:lnTo>
                <a:lnTo>
                  <a:pt x="74097" y="27993"/>
                </a:lnTo>
                <a:lnTo>
                  <a:pt x="71299" y="26595"/>
                </a:lnTo>
                <a:lnTo>
                  <a:pt x="34949" y="1398"/>
                </a:lnTo>
                <a:lnTo>
                  <a:pt x="32155" y="0"/>
                </a:lnTo>
                <a:close/>
              </a:path>
            </a:pathLst>
          </a:custGeom>
          <a:solidFill>
            <a:srgbClr val="88C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636036" y="3421373"/>
            <a:ext cx="43815" cy="32384"/>
          </a:xfrm>
          <a:custGeom>
            <a:avLst/>
            <a:gdLst/>
            <a:ahLst/>
            <a:cxnLst/>
            <a:rect l="l" t="t" r="r" b="b"/>
            <a:pathLst>
              <a:path w="43815" h="32385">
                <a:moveTo>
                  <a:pt x="27961" y="18196"/>
                </a:moveTo>
                <a:lnTo>
                  <a:pt x="27961" y="19594"/>
                </a:lnTo>
                <a:lnTo>
                  <a:pt x="37747" y="26595"/>
                </a:lnTo>
                <a:lnTo>
                  <a:pt x="40545" y="29391"/>
                </a:lnTo>
                <a:lnTo>
                  <a:pt x="40545" y="32193"/>
                </a:lnTo>
                <a:lnTo>
                  <a:pt x="43338" y="30790"/>
                </a:lnTo>
                <a:lnTo>
                  <a:pt x="43338" y="29391"/>
                </a:lnTo>
                <a:lnTo>
                  <a:pt x="41941" y="27993"/>
                </a:lnTo>
                <a:lnTo>
                  <a:pt x="27961" y="18196"/>
                </a:lnTo>
                <a:close/>
              </a:path>
              <a:path w="43815" h="32385">
                <a:moveTo>
                  <a:pt x="1396" y="1398"/>
                </a:moveTo>
                <a:lnTo>
                  <a:pt x="12584" y="9797"/>
                </a:lnTo>
                <a:lnTo>
                  <a:pt x="13980" y="8399"/>
                </a:lnTo>
                <a:lnTo>
                  <a:pt x="1396" y="1398"/>
                </a:lnTo>
                <a:close/>
              </a:path>
              <a:path w="43815" h="32385">
                <a:moveTo>
                  <a:pt x="1396" y="0"/>
                </a:moveTo>
                <a:lnTo>
                  <a:pt x="0" y="0"/>
                </a:lnTo>
                <a:lnTo>
                  <a:pt x="1396" y="1398"/>
                </a:lnTo>
                <a:lnTo>
                  <a:pt x="13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602484" y="3421373"/>
            <a:ext cx="74295" cy="45085"/>
          </a:xfrm>
          <a:custGeom>
            <a:avLst/>
            <a:gdLst/>
            <a:ahLst/>
            <a:cxnLst/>
            <a:rect l="l" t="t" r="r" b="b"/>
            <a:pathLst>
              <a:path w="74295" h="45085">
                <a:moveTo>
                  <a:pt x="33552" y="0"/>
                </a:moveTo>
                <a:lnTo>
                  <a:pt x="29357" y="0"/>
                </a:lnTo>
                <a:lnTo>
                  <a:pt x="27961" y="1398"/>
                </a:lnTo>
                <a:lnTo>
                  <a:pt x="27961" y="2801"/>
                </a:lnTo>
                <a:lnTo>
                  <a:pt x="1396" y="41990"/>
                </a:lnTo>
                <a:lnTo>
                  <a:pt x="0" y="43388"/>
                </a:lnTo>
                <a:lnTo>
                  <a:pt x="1396" y="44786"/>
                </a:lnTo>
                <a:lnTo>
                  <a:pt x="2798" y="44786"/>
                </a:lnTo>
                <a:lnTo>
                  <a:pt x="74097" y="32193"/>
                </a:lnTo>
                <a:lnTo>
                  <a:pt x="74097" y="29391"/>
                </a:lnTo>
                <a:lnTo>
                  <a:pt x="71299" y="26595"/>
                </a:lnTo>
                <a:lnTo>
                  <a:pt x="61513" y="19594"/>
                </a:lnTo>
                <a:lnTo>
                  <a:pt x="46136" y="9797"/>
                </a:lnTo>
                <a:lnTo>
                  <a:pt x="34949" y="1398"/>
                </a:lnTo>
                <a:lnTo>
                  <a:pt x="33552" y="0"/>
                </a:lnTo>
                <a:close/>
              </a:path>
            </a:pathLst>
          </a:custGeom>
          <a:solidFill>
            <a:srgbClr val="ACD5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799609" y="3433972"/>
            <a:ext cx="119380" cy="118110"/>
          </a:xfrm>
          <a:custGeom>
            <a:avLst/>
            <a:gdLst/>
            <a:ahLst/>
            <a:cxnLst/>
            <a:rect l="l" t="t" r="r" b="b"/>
            <a:pathLst>
              <a:path w="119379" h="118110">
                <a:moveTo>
                  <a:pt x="76891" y="0"/>
                </a:moveTo>
                <a:lnTo>
                  <a:pt x="1396" y="37790"/>
                </a:lnTo>
                <a:lnTo>
                  <a:pt x="0" y="41990"/>
                </a:lnTo>
                <a:lnTo>
                  <a:pt x="1396" y="44786"/>
                </a:lnTo>
                <a:lnTo>
                  <a:pt x="36345" y="113370"/>
                </a:lnTo>
                <a:lnTo>
                  <a:pt x="37747" y="116169"/>
                </a:lnTo>
                <a:lnTo>
                  <a:pt x="41942" y="117569"/>
                </a:lnTo>
                <a:lnTo>
                  <a:pt x="117450" y="79778"/>
                </a:lnTo>
                <a:lnTo>
                  <a:pt x="118818" y="75581"/>
                </a:lnTo>
                <a:lnTo>
                  <a:pt x="117450" y="72780"/>
                </a:lnTo>
                <a:lnTo>
                  <a:pt x="81085" y="2796"/>
                </a:lnTo>
                <a:lnTo>
                  <a:pt x="79689" y="1398"/>
                </a:lnTo>
                <a:lnTo>
                  <a:pt x="76891" y="0"/>
                </a:lnTo>
                <a:close/>
              </a:path>
            </a:pathLst>
          </a:custGeom>
          <a:solidFill>
            <a:srgbClr val="88C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799609" y="3433972"/>
            <a:ext cx="80010" cy="119380"/>
          </a:xfrm>
          <a:custGeom>
            <a:avLst/>
            <a:gdLst/>
            <a:ahLst/>
            <a:cxnLst/>
            <a:rect l="l" t="t" r="r" b="b"/>
            <a:pathLst>
              <a:path w="80009" h="119379">
                <a:moveTo>
                  <a:pt x="1396" y="44786"/>
                </a:moveTo>
                <a:lnTo>
                  <a:pt x="37747" y="117569"/>
                </a:lnTo>
                <a:lnTo>
                  <a:pt x="39143" y="118969"/>
                </a:lnTo>
                <a:lnTo>
                  <a:pt x="41942" y="118969"/>
                </a:lnTo>
                <a:lnTo>
                  <a:pt x="41942" y="117569"/>
                </a:lnTo>
                <a:lnTo>
                  <a:pt x="40540" y="117569"/>
                </a:lnTo>
                <a:lnTo>
                  <a:pt x="37747" y="116169"/>
                </a:lnTo>
                <a:lnTo>
                  <a:pt x="36345" y="113370"/>
                </a:lnTo>
                <a:lnTo>
                  <a:pt x="1396" y="44786"/>
                </a:lnTo>
                <a:close/>
              </a:path>
              <a:path w="80009" h="119379">
                <a:moveTo>
                  <a:pt x="0" y="41990"/>
                </a:moveTo>
                <a:lnTo>
                  <a:pt x="0" y="43388"/>
                </a:lnTo>
                <a:lnTo>
                  <a:pt x="1396" y="44786"/>
                </a:lnTo>
                <a:lnTo>
                  <a:pt x="0" y="41990"/>
                </a:lnTo>
                <a:close/>
              </a:path>
              <a:path w="80009" h="119379">
                <a:moveTo>
                  <a:pt x="1396" y="39188"/>
                </a:moveTo>
                <a:lnTo>
                  <a:pt x="0" y="40587"/>
                </a:lnTo>
                <a:lnTo>
                  <a:pt x="0" y="41990"/>
                </a:lnTo>
                <a:lnTo>
                  <a:pt x="1396" y="40587"/>
                </a:lnTo>
                <a:lnTo>
                  <a:pt x="1396" y="39188"/>
                </a:lnTo>
                <a:close/>
              </a:path>
              <a:path w="80009" h="119379">
                <a:moveTo>
                  <a:pt x="79689" y="0"/>
                </a:moveTo>
                <a:lnTo>
                  <a:pt x="76891" y="0"/>
                </a:lnTo>
                <a:lnTo>
                  <a:pt x="78287" y="1398"/>
                </a:lnTo>
                <a:lnTo>
                  <a:pt x="79689" y="1398"/>
                </a:lnTo>
                <a:lnTo>
                  <a:pt x="796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799609" y="3433972"/>
            <a:ext cx="80010" cy="118110"/>
          </a:xfrm>
          <a:custGeom>
            <a:avLst/>
            <a:gdLst/>
            <a:ahLst/>
            <a:cxnLst/>
            <a:rect l="l" t="t" r="r" b="b"/>
            <a:pathLst>
              <a:path w="80009" h="118110">
                <a:moveTo>
                  <a:pt x="76891" y="0"/>
                </a:moveTo>
                <a:lnTo>
                  <a:pt x="75494" y="0"/>
                </a:lnTo>
                <a:lnTo>
                  <a:pt x="2793" y="37790"/>
                </a:lnTo>
                <a:lnTo>
                  <a:pt x="1396" y="39188"/>
                </a:lnTo>
                <a:lnTo>
                  <a:pt x="1396" y="40587"/>
                </a:lnTo>
                <a:lnTo>
                  <a:pt x="0" y="41990"/>
                </a:lnTo>
                <a:lnTo>
                  <a:pt x="1396" y="44786"/>
                </a:lnTo>
                <a:lnTo>
                  <a:pt x="36345" y="113370"/>
                </a:lnTo>
                <a:lnTo>
                  <a:pt x="37747" y="116169"/>
                </a:lnTo>
                <a:lnTo>
                  <a:pt x="40540" y="117569"/>
                </a:lnTo>
                <a:lnTo>
                  <a:pt x="41942" y="117569"/>
                </a:lnTo>
                <a:lnTo>
                  <a:pt x="78287" y="2796"/>
                </a:lnTo>
                <a:lnTo>
                  <a:pt x="79689" y="2796"/>
                </a:lnTo>
                <a:lnTo>
                  <a:pt x="79689" y="1398"/>
                </a:lnTo>
                <a:lnTo>
                  <a:pt x="78287" y="1398"/>
                </a:lnTo>
                <a:lnTo>
                  <a:pt x="76891" y="0"/>
                </a:lnTo>
                <a:close/>
              </a:path>
            </a:pathLst>
          </a:custGeom>
          <a:solidFill>
            <a:srgbClr val="ACD5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413747" y="3170834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22368" y="0"/>
                </a:moveTo>
                <a:lnTo>
                  <a:pt x="19572" y="1398"/>
                </a:lnTo>
                <a:lnTo>
                  <a:pt x="18174" y="5597"/>
                </a:lnTo>
                <a:lnTo>
                  <a:pt x="1398" y="69983"/>
                </a:lnTo>
                <a:lnTo>
                  <a:pt x="0" y="72780"/>
                </a:lnTo>
                <a:lnTo>
                  <a:pt x="2796" y="75581"/>
                </a:lnTo>
                <a:lnTo>
                  <a:pt x="5592" y="76979"/>
                </a:lnTo>
                <a:lnTo>
                  <a:pt x="69903" y="93777"/>
                </a:lnTo>
                <a:lnTo>
                  <a:pt x="72696" y="95176"/>
                </a:lnTo>
                <a:lnTo>
                  <a:pt x="76891" y="93777"/>
                </a:lnTo>
                <a:lnTo>
                  <a:pt x="76891" y="89578"/>
                </a:lnTo>
                <a:lnTo>
                  <a:pt x="95066" y="25192"/>
                </a:lnTo>
                <a:lnTo>
                  <a:pt x="95066" y="22395"/>
                </a:lnTo>
                <a:lnTo>
                  <a:pt x="93669" y="19594"/>
                </a:lnTo>
                <a:lnTo>
                  <a:pt x="90871" y="18196"/>
                </a:lnTo>
                <a:lnTo>
                  <a:pt x="25164" y="1398"/>
                </a:lnTo>
                <a:lnTo>
                  <a:pt x="22368" y="0"/>
                </a:lnTo>
                <a:close/>
              </a:path>
            </a:pathLst>
          </a:custGeom>
          <a:solidFill>
            <a:srgbClr val="88C4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413747" y="3170834"/>
            <a:ext cx="96520" cy="76200"/>
          </a:xfrm>
          <a:custGeom>
            <a:avLst/>
            <a:gdLst/>
            <a:ahLst/>
            <a:cxnLst/>
            <a:rect l="l" t="t" r="r" b="b"/>
            <a:pathLst>
              <a:path w="96520" h="76200">
                <a:moveTo>
                  <a:pt x="1398" y="72780"/>
                </a:moveTo>
                <a:lnTo>
                  <a:pt x="0" y="74183"/>
                </a:lnTo>
                <a:lnTo>
                  <a:pt x="1398" y="75581"/>
                </a:lnTo>
                <a:lnTo>
                  <a:pt x="2796" y="75581"/>
                </a:lnTo>
                <a:lnTo>
                  <a:pt x="1398" y="74183"/>
                </a:lnTo>
                <a:lnTo>
                  <a:pt x="1398" y="72780"/>
                </a:lnTo>
                <a:close/>
              </a:path>
              <a:path w="96520" h="76200">
                <a:moveTo>
                  <a:pt x="26562" y="0"/>
                </a:moveTo>
                <a:lnTo>
                  <a:pt x="23766" y="0"/>
                </a:lnTo>
                <a:lnTo>
                  <a:pt x="22368" y="1398"/>
                </a:lnTo>
                <a:lnTo>
                  <a:pt x="25164" y="1398"/>
                </a:lnTo>
                <a:lnTo>
                  <a:pt x="90871" y="18196"/>
                </a:lnTo>
                <a:lnTo>
                  <a:pt x="95066" y="22395"/>
                </a:lnTo>
                <a:lnTo>
                  <a:pt x="96463" y="20992"/>
                </a:lnTo>
                <a:lnTo>
                  <a:pt x="96463" y="19594"/>
                </a:lnTo>
                <a:lnTo>
                  <a:pt x="93669" y="18196"/>
                </a:lnTo>
                <a:lnTo>
                  <a:pt x="265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9415145" y="3172233"/>
            <a:ext cx="93980" cy="74295"/>
          </a:xfrm>
          <a:custGeom>
            <a:avLst/>
            <a:gdLst/>
            <a:ahLst/>
            <a:cxnLst/>
            <a:rect l="l" t="t" r="r" b="b"/>
            <a:pathLst>
              <a:path w="93979" h="74294">
                <a:moveTo>
                  <a:pt x="23766" y="0"/>
                </a:moveTo>
                <a:lnTo>
                  <a:pt x="19572" y="0"/>
                </a:lnTo>
                <a:lnTo>
                  <a:pt x="18174" y="1402"/>
                </a:lnTo>
                <a:lnTo>
                  <a:pt x="18174" y="2801"/>
                </a:lnTo>
                <a:lnTo>
                  <a:pt x="0" y="69983"/>
                </a:lnTo>
                <a:lnTo>
                  <a:pt x="0" y="72785"/>
                </a:lnTo>
                <a:lnTo>
                  <a:pt x="1398" y="74183"/>
                </a:lnTo>
                <a:lnTo>
                  <a:pt x="2796" y="74183"/>
                </a:lnTo>
                <a:lnTo>
                  <a:pt x="2796" y="72785"/>
                </a:lnTo>
                <a:lnTo>
                  <a:pt x="92271" y="20997"/>
                </a:lnTo>
                <a:lnTo>
                  <a:pt x="93668" y="20997"/>
                </a:lnTo>
                <a:lnTo>
                  <a:pt x="89473" y="16798"/>
                </a:lnTo>
                <a:lnTo>
                  <a:pt x="23766" y="0"/>
                </a:lnTo>
                <a:close/>
              </a:path>
            </a:pathLst>
          </a:custGeom>
          <a:solidFill>
            <a:srgbClr val="ACD5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428355" y="1930019"/>
            <a:ext cx="342773" cy="2546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0563859" y="1881711"/>
            <a:ext cx="313055" cy="200025"/>
          </a:xfrm>
          <a:custGeom>
            <a:avLst/>
            <a:gdLst/>
            <a:ahLst/>
            <a:cxnLst/>
            <a:rect l="l" t="t" r="r" b="b"/>
            <a:pathLst>
              <a:path w="313054" h="200025">
                <a:moveTo>
                  <a:pt x="312920" y="136064"/>
                </a:moveTo>
                <a:lnTo>
                  <a:pt x="237109" y="136064"/>
                </a:lnTo>
                <a:lnTo>
                  <a:pt x="239014" y="137842"/>
                </a:lnTo>
                <a:lnTo>
                  <a:pt x="239141" y="199310"/>
                </a:lnTo>
                <a:lnTo>
                  <a:pt x="246253" y="199310"/>
                </a:lnTo>
                <a:lnTo>
                  <a:pt x="253365" y="199564"/>
                </a:lnTo>
                <a:lnTo>
                  <a:pt x="260350" y="198167"/>
                </a:lnTo>
                <a:lnTo>
                  <a:pt x="278941" y="191339"/>
                </a:lnTo>
                <a:lnTo>
                  <a:pt x="294592" y="179641"/>
                </a:lnTo>
                <a:lnTo>
                  <a:pt x="306266" y="163966"/>
                </a:lnTo>
                <a:lnTo>
                  <a:pt x="312882" y="145335"/>
                </a:lnTo>
                <a:lnTo>
                  <a:pt x="312920" y="136064"/>
                </a:lnTo>
                <a:close/>
              </a:path>
              <a:path w="313054" h="200025">
                <a:moveTo>
                  <a:pt x="89697" y="16194"/>
                </a:moveTo>
                <a:lnTo>
                  <a:pt x="58420" y="26606"/>
                </a:lnTo>
                <a:lnTo>
                  <a:pt x="36762" y="51520"/>
                </a:lnTo>
                <a:lnTo>
                  <a:pt x="32512" y="85899"/>
                </a:lnTo>
                <a:lnTo>
                  <a:pt x="33274" y="89709"/>
                </a:lnTo>
                <a:lnTo>
                  <a:pt x="31876" y="91233"/>
                </a:lnTo>
                <a:lnTo>
                  <a:pt x="809" y="131085"/>
                </a:lnTo>
                <a:lnTo>
                  <a:pt x="0" y="146732"/>
                </a:lnTo>
                <a:lnTo>
                  <a:pt x="4268" y="163851"/>
                </a:lnTo>
                <a:lnTo>
                  <a:pt x="40005" y="196516"/>
                </a:lnTo>
                <a:lnTo>
                  <a:pt x="57356" y="199120"/>
                </a:lnTo>
                <a:lnTo>
                  <a:pt x="74803" y="199052"/>
                </a:lnTo>
                <a:lnTo>
                  <a:pt x="74930" y="137715"/>
                </a:lnTo>
                <a:lnTo>
                  <a:pt x="76835" y="135937"/>
                </a:lnTo>
                <a:lnTo>
                  <a:pt x="312920" y="135810"/>
                </a:lnTo>
                <a:lnTo>
                  <a:pt x="312908" y="120755"/>
                </a:lnTo>
                <a:lnTo>
                  <a:pt x="304292" y="98647"/>
                </a:lnTo>
                <a:lnTo>
                  <a:pt x="288532" y="80897"/>
                </a:lnTo>
                <a:lnTo>
                  <a:pt x="267081" y="69516"/>
                </a:lnTo>
                <a:lnTo>
                  <a:pt x="264541" y="68627"/>
                </a:lnTo>
                <a:lnTo>
                  <a:pt x="263525" y="67484"/>
                </a:lnTo>
                <a:lnTo>
                  <a:pt x="263271" y="64563"/>
                </a:lnTo>
                <a:lnTo>
                  <a:pt x="262890" y="61134"/>
                </a:lnTo>
                <a:lnTo>
                  <a:pt x="261620" y="54403"/>
                </a:lnTo>
                <a:lnTo>
                  <a:pt x="246318" y="27733"/>
                </a:lnTo>
                <a:lnTo>
                  <a:pt x="126365" y="27733"/>
                </a:lnTo>
                <a:lnTo>
                  <a:pt x="122809" y="25320"/>
                </a:lnTo>
                <a:lnTo>
                  <a:pt x="89697" y="16194"/>
                </a:lnTo>
                <a:close/>
              </a:path>
              <a:path w="313054" h="200025">
                <a:moveTo>
                  <a:pt x="312920" y="135810"/>
                </a:moveTo>
                <a:lnTo>
                  <a:pt x="169545" y="135810"/>
                </a:lnTo>
                <a:lnTo>
                  <a:pt x="212471" y="136191"/>
                </a:lnTo>
                <a:lnTo>
                  <a:pt x="218186" y="136064"/>
                </a:lnTo>
                <a:lnTo>
                  <a:pt x="312920" y="136064"/>
                </a:lnTo>
                <a:lnTo>
                  <a:pt x="312920" y="135810"/>
                </a:lnTo>
                <a:close/>
              </a:path>
              <a:path w="313054" h="200025">
                <a:moveTo>
                  <a:pt x="169545" y="135810"/>
                </a:moveTo>
                <a:lnTo>
                  <a:pt x="144272" y="135810"/>
                </a:lnTo>
                <a:lnTo>
                  <a:pt x="152382" y="136007"/>
                </a:lnTo>
                <a:lnTo>
                  <a:pt x="156384" y="135953"/>
                </a:lnTo>
                <a:lnTo>
                  <a:pt x="160649" y="135828"/>
                </a:lnTo>
                <a:lnTo>
                  <a:pt x="169545" y="135810"/>
                </a:lnTo>
                <a:close/>
              </a:path>
              <a:path w="313054" h="200025">
                <a:moveTo>
                  <a:pt x="205565" y="0"/>
                </a:moveTo>
                <a:lnTo>
                  <a:pt x="165661" y="1486"/>
                </a:lnTo>
                <a:lnTo>
                  <a:pt x="130937" y="24177"/>
                </a:lnTo>
                <a:lnTo>
                  <a:pt x="128016" y="27479"/>
                </a:lnTo>
                <a:lnTo>
                  <a:pt x="126365" y="27733"/>
                </a:lnTo>
                <a:lnTo>
                  <a:pt x="246318" y="27733"/>
                </a:lnTo>
                <a:lnTo>
                  <a:pt x="240825" y="18159"/>
                </a:lnTo>
                <a:lnTo>
                  <a:pt x="205565" y="0"/>
                </a:lnTo>
                <a:close/>
              </a:path>
            </a:pathLst>
          </a:custGeom>
          <a:solidFill>
            <a:srgbClr val="D2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0638281" y="1928622"/>
            <a:ext cx="163829" cy="2639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11135868" y="164592"/>
            <a:ext cx="394970" cy="82550"/>
          </a:xfrm>
          <a:custGeom>
            <a:avLst/>
            <a:gdLst/>
            <a:ahLst/>
            <a:cxnLst/>
            <a:rect l="l" t="t" r="r" b="b"/>
            <a:pathLst>
              <a:path w="394970" h="82550">
                <a:moveTo>
                  <a:pt x="0" y="13715"/>
                </a:moveTo>
                <a:lnTo>
                  <a:pt x="0" y="6096"/>
                </a:lnTo>
                <a:lnTo>
                  <a:pt x="6096" y="0"/>
                </a:lnTo>
                <a:lnTo>
                  <a:pt x="13715" y="0"/>
                </a:lnTo>
                <a:lnTo>
                  <a:pt x="381000" y="0"/>
                </a:lnTo>
                <a:lnTo>
                  <a:pt x="388620" y="0"/>
                </a:lnTo>
                <a:lnTo>
                  <a:pt x="394715" y="6096"/>
                </a:lnTo>
                <a:lnTo>
                  <a:pt x="394715" y="13715"/>
                </a:lnTo>
                <a:lnTo>
                  <a:pt x="394715" y="68579"/>
                </a:lnTo>
                <a:lnTo>
                  <a:pt x="394715" y="76200"/>
                </a:lnTo>
                <a:lnTo>
                  <a:pt x="388620" y="82296"/>
                </a:lnTo>
                <a:lnTo>
                  <a:pt x="381000" y="82296"/>
                </a:lnTo>
                <a:lnTo>
                  <a:pt x="13715" y="82296"/>
                </a:lnTo>
                <a:lnTo>
                  <a:pt x="6096" y="82296"/>
                </a:lnTo>
                <a:lnTo>
                  <a:pt x="0" y="76200"/>
                </a:lnTo>
                <a:lnTo>
                  <a:pt x="0" y="68579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1057255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3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11576939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2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0686288" y="318515"/>
            <a:ext cx="242316" cy="2133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1212068" y="318515"/>
            <a:ext cx="242316" cy="2133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743943" y="324611"/>
            <a:ext cx="230124" cy="2011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692383" y="266700"/>
            <a:ext cx="1282065" cy="40005"/>
          </a:xfrm>
          <a:custGeom>
            <a:avLst/>
            <a:gdLst/>
            <a:ahLst/>
            <a:cxnLst/>
            <a:rect l="l" t="t" r="r" b="b"/>
            <a:pathLst>
              <a:path w="1282065" h="40004">
                <a:moveTo>
                  <a:pt x="0" y="39624"/>
                </a:moveTo>
                <a:lnTo>
                  <a:pt x="0" y="28701"/>
                </a:lnTo>
                <a:lnTo>
                  <a:pt x="1524" y="19811"/>
                </a:lnTo>
                <a:lnTo>
                  <a:pt x="3301" y="19811"/>
                </a:lnTo>
                <a:lnTo>
                  <a:pt x="637540" y="19811"/>
                </a:lnTo>
                <a:lnTo>
                  <a:pt x="639318" y="19811"/>
                </a:lnTo>
                <a:lnTo>
                  <a:pt x="640842" y="10922"/>
                </a:lnTo>
                <a:lnTo>
                  <a:pt x="640842" y="0"/>
                </a:lnTo>
                <a:lnTo>
                  <a:pt x="640842" y="10922"/>
                </a:lnTo>
                <a:lnTo>
                  <a:pt x="642366" y="19811"/>
                </a:lnTo>
                <a:lnTo>
                  <a:pt x="644144" y="19811"/>
                </a:lnTo>
                <a:lnTo>
                  <a:pt x="1278382" y="19811"/>
                </a:lnTo>
                <a:lnTo>
                  <a:pt x="1280160" y="19811"/>
                </a:lnTo>
                <a:lnTo>
                  <a:pt x="1281684" y="28701"/>
                </a:lnTo>
                <a:lnTo>
                  <a:pt x="1281684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17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58551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Managed Compute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1" name="Google Shape;5021;p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Distributed training on managed compute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2" name="Google Shape;5022;p180"/>
          <p:cNvSpPr/>
          <p:nvPr/>
        </p:nvSpPr>
        <p:spPr>
          <a:xfrm>
            <a:off x="3884166" y="2130458"/>
            <a:ext cx="3575700" cy="3479100"/>
          </a:xfrm>
          <a:prstGeom prst="ellipse">
            <a:avLst/>
          </a:pr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675" tIns="22850" rIns="4567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rgbClr val="080808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5023" name="Google Shape;5023;p180"/>
          <p:cNvGrpSpPr/>
          <p:nvPr/>
        </p:nvGrpSpPr>
        <p:grpSpPr>
          <a:xfrm>
            <a:off x="4714726" y="3293238"/>
            <a:ext cx="1914240" cy="1112248"/>
            <a:chOff x="7491663" y="7142382"/>
            <a:chExt cx="1966752" cy="1142642"/>
          </a:xfrm>
        </p:grpSpPr>
        <p:sp>
          <p:nvSpPr>
            <p:cNvPr id="5024" name="Google Shape;5024;p180"/>
            <p:cNvSpPr/>
            <p:nvPr/>
          </p:nvSpPr>
          <p:spPr>
            <a:xfrm>
              <a:off x="7491663" y="7142382"/>
              <a:ext cx="1966752" cy="1142642"/>
            </a:xfrm>
            <a:custGeom>
              <a:avLst/>
              <a:gdLst/>
              <a:ahLst/>
              <a:cxnLst/>
              <a:rect l="l" t="t" r="r" b="b"/>
              <a:pathLst>
                <a:path w="419" h="243" extrusionOk="0">
                  <a:moveTo>
                    <a:pt x="270" y="243"/>
                  </a:moveTo>
                  <a:cubicBezTo>
                    <a:pt x="365" y="243"/>
                    <a:pt x="365" y="243"/>
                    <a:pt x="365" y="243"/>
                  </a:cubicBezTo>
                  <a:cubicBezTo>
                    <a:pt x="396" y="243"/>
                    <a:pt x="419" y="218"/>
                    <a:pt x="419" y="189"/>
                  </a:cubicBezTo>
                  <a:cubicBezTo>
                    <a:pt x="419" y="159"/>
                    <a:pt x="396" y="135"/>
                    <a:pt x="365" y="135"/>
                  </a:cubicBezTo>
                  <a:cubicBezTo>
                    <a:pt x="365" y="60"/>
                    <a:pt x="301" y="0"/>
                    <a:pt x="224" y="0"/>
                  </a:cubicBezTo>
                  <a:cubicBezTo>
                    <a:pt x="155" y="0"/>
                    <a:pt x="94" y="45"/>
                    <a:pt x="81" y="108"/>
                  </a:cubicBezTo>
                  <a:cubicBezTo>
                    <a:pt x="81" y="108"/>
                    <a:pt x="76" y="108"/>
                    <a:pt x="70" y="108"/>
                  </a:cubicBezTo>
                  <a:cubicBezTo>
                    <a:pt x="32" y="108"/>
                    <a:pt x="0" y="138"/>
                    <a:pt x="0" y="175"/>
                  </a:cubicBezTo>
                  <a:cubicBezTo>
                    <a:pt x="0" y="212"/>
                    <a:pt x="29" y="243"/>
                    <a:pt x="68" y="243"/>
                  </a:cubicBezTo>
                  <a:cubicBezTo>
                    <a:pt x="270" y="243"/>
                    <a:pt x="270" y="243"/>
                    <a:pt x="270" y="243"/>
                  </a:cubicBezTo>
                </a:path>
              </a:pathLst>
            </a:custGeom>
            <a:noFill/>
            <a:ln w="12700" cap="flat" cmpd="sng">
              <a:solidFill>
                <a:srgbClr val="0078D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45675" tIns="22850" rIns="45675" bIns="228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80808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5025" name="Google Shape;5025;p180" descr="Gear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71346" y="7241284"/>
              <a:ext cx="1043740" cy="1043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26" name="Google Shape;5026;p180"/>
          <p:cNvSpPr/>
          <p:nvPr/>
        </p:nvSpPr>
        <p:spPr>
          <a:xfrm>
            <a:off x="5400262" y="1904675"/>
            <a:ext cx="543600" cy="54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27" name="Google Shape;5027;p180"/>
          <p:cNvSpPr/>
          <p:nvPr/>
        </p:nvSpPr>
        <p:spPr>
          <a:xfrm>
            <a:off x="4135595" y="2361821"/>
            <a:ext cx="543600" cy="543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28" name="Google Shape;5028;p180"/>
          <p:cNvGrpSpPr/>
          <p:nvPr/>
        </p:nvGrpSpPr>
        <p:grpSpPr>
          <a:xfrm>
            <a:off x="3082578" y="4784036"/>
            <a:ext cx="1596317" cy="543589"/>
            <a:chOff x="3144525" y="4879180"/>
            <a:chExt cx="1628397" cy="554400"/>
          </a:xfrm>
        </p:grpSpPr>
        <p:sp>
          <p:nvSpPr>
            <p:cNvPr id="5029" name="Google Shape;5029;p180"/>
            <p:cNvSpPr txBox="1"/>
            <p:nvPr/>
          </p:nvSpPr>
          <p:spPr>
            <a:xfrm>
              <a:off x="3144525" y="5092160"/>
              <a:ext cx="1080300" cy="2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D3002D"/>
                </a:buClr>
                <a:buSzPts val="1200"/>
                <a:buFont typeface="Noto Sans Symbols"/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Gather results</a:t>
              </a:r>
              <a:endParaRPr sz="1400"/>
            </a:p>
          </p:txBody>
        </p:sp>
        <p:sp>
          <p:nvSpPr>
            <p:cNvPr id="5030" name="Google Shape;5030;p180"/>
            <p:cNvSpPr/>
            <p:nvPr/>
          </p:nvSpPr>
          <p:spPr>
            <a:xfrm>
              <a:off x="4218522" y="4879180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1" name="Google Shape;5031;p180" title="Icon of a browser window with an arrow pointing from the outside to the center"/>
            <p:cNvSpPr/>
            <p:nvPr/>
          </p:nvSpPr>
          <p:spPr>
            <a:xfrm>
              <a:off x="4346326" y="5025869"/>
              <a:ext cx="274431" cy="261033"/>
            </a:xfrm>
            <a:custGeom>
              <a:avLst/>
              <a:gdLst/>
              <a:ahLst/>
              <a:cxnLst/>
              <a:rect l="l" t="t" r="r" b="b"/>
              <a:pathLst>
                <a:path w="335" h="318" extrusionOk="0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32" name="Google Shape;5032;p180"/>
          <p:cNvGrpSpPr/>
          <p:nvPr/>
        </p:nvGrpSpPr>
        <p:grpSpPr>
          <a:xfrm>
            <a:off x="2514628" y="3598363"/>
            <a:ext cx="1649271" cy="543589"/>
            <a:chOff x="2565162" y="3669927"/>
            <a:chExt cx="1682415" cy="554400"/>
          </a:xfrm>
        </p:grpSpPr>
        <p:sp>
          <p:nvSpPr>
            <p:cNvPr id="5033" name="Google Shape;5033;p180"/>
            <p:cNvSpPr txBox="1"/>
            <p:nvPr/>
          </p:nvSpPr>
          <p:spPr>
            <a:xfrm>
              <a:off x="2565162" y="3824720"/>
              <a:ext cx="1291800" cy="2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D3002D"/>
                </a:buClr>
                <a:buSzPts val="1200"/>
                <a:buFont typeface="Noto Sans Symbols"/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Secure Access</a:t>
              </a:r>
              <a:endParaRPr sz="1400"/>
            </a:p>
          </p:txBody>
        </p:sp>
        <p:sp>
          <p:nvSpPr>
            <p:cNvPr id="5034" name="Google Shape;5034;p180"/>
            <p:cNvSpPr/>
            <p:nvPr/>
          </p:nvSpPr>
          <p:spPr>
            <a:xfrm>
              <a:off x="3693177" y="3669927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5" name="Google Shape;5035;p180" title="Icon of a shield"/>
            <p:cNvSpPr/>
            <p:nvPr/>
          </p:nvSpPr>
          <p:spPr>
            <a:xfrm>
              <a:off x="3841144" y="3802107"/>
              <a:ext cx="258475" cy="275194"/>
            </a:xfrm>
            <a:custGeom>
              <a:avLst/>
              <a:gdLst/>
              <a:ahLst/>
              <a:cxnLst/>
              <a:rect l="l" t="t" r="r" b="b"/>
              <a:pathLst>
                <a:path w="3500" h="3725" extrusionOk="0">
                  <a:moveTo>
                    <a:pt x="3500" y="1375"/>
                  </a:moveTo>
                  <a:cubicBezTo>
                    <a:pt x="3500" y="2302"/>
                    <a:pt x="2831" y="3117"/>
                    <a:pt x="1750" y="3725"/>
                  </a:cubicBezTo>
                  <a:cubicBezTo>
                    <a:pt x="669" y="3117"/>
                    <a:pt x="0" y="2302"/>
                    <a:pt x="0" y="1375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440" y="500"/>
                    <a:pt x="837" y="380"/>
                    <a:pt x="1125" y="187"/>
                  </a:cubicBezTo>
                  <a:cubicBezTo>
                    <a:pt x="1285" y="71"/>
                    <a:pt x="1506" y="0"/>
                    <a:pt x="1750" y="0"/>
                  </a:cubicBezTo>
                  <a:cubicBezTo>
                    <a:pt x="1994" y="0"/>
                    <a:pt x="2215" y="71"/>
                    <a:pt x="2375" y="187"/>
                  </a:cubicBezTo>
                  <a:cubicBezTo>
                    <a:pt x="2663" y="380"/>
                    <a:pt x="3060" y="500"/>
                    <a:pt x="3500" y="500"/>
                  </a:cubicBezTo>
                  <a:lnTo>
                    <a:pt x="3500" y="1375"/>
                  </a:lnTo>
                  <a:close/>
                </a:path>
              </a:pathLst>
            </a:custGeom>
            <a:noFill/>
            <a:ln w="12700" cap="sq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36" name="Google Shape;5036;p180" title="Icon of a triangle with an exclaimation point inside"/>
          <p:cNvSpPr/>
          <p:nvPr/>
        </p:nvSpPr>
        <p:spPr>
          <a:xfrm>
            <a:off x="4288644" y="2491402"/>
            <a:ext cx="246079" cy="246234"/>
          </a:xfrm>
          <a:custGeom>
            <a:avLst/>
            <a:gdLst/>
            <a:ahLst/>
            <a:cxnLst/>
            <a:rect l="l" t="t" r="r" b="b"/>
            <a:pathLst>
              <a:path w="3939" h="3941" extrusionOk="0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12700" cap="sq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37" name="Google Shape;5037;p180" title="Icon of a person surrounded by brackets"/>
          <p:cNvSpPr/>
          <p:nvPr/>
        </p:nvSpPr>
        <p:spPr>
          <a:xfrm>
            <a:off x="5548729" y="2050499"/>
            <a:ext cx="248249" cy="250269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38" name="Google Shape;5038;p180"/>
          <p:cNvGrpSpPr/>
          <p:nvPr/>
        </p:nvGrpSpPr>
        <p:grpSpPr>
          <a:xfrm>
            <a:off x="6698035" y="4784036"/>
            <a:ext cx="2035110" cy="543589"/>
            <a:chOff x="6832638" y="4879180"/>
            <a:chExt cx="2076007" cy="554400"/>
          </a:xfrm>
        </p:grpSpPr>
        <p:sp>
          <p:nvSpPr>
            <p:cNvPr id="5039" name="Google Shape;5039;p180"/>
            <p:cNvSpPr/>
            <p:nvPr/>
          </p:nvSpPr>
          <p:spPr>
            <a:xfrm>
              <a:off x="6832638" y="4879180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0" name="Google Shape;5040;p180" title="Icon of a line chart with points of varying heights"/>
            <p:cNvSpPr/>
            <p:nvPr/>
          </p:nvSpPr>
          <p:spPr>
            <a:xfrm>
              <a:off x="7001321" y="5037450"/>
              <a:ext cx="221150" cy="221202"/>
            </a:xfrm>
            <a:custGeom>
              <a:avLst/>
              <a:gdLst/>
              <a:ahLst/>
              <a:cxnLst/>
              <a:rect l="l" t="t" r="r" b="b"/>
              <a:pathLst>
                <a:path w="4249" h="4250" extrusionOk="0">
                  <a:moveTo>
                    <a:pt x="4249" y="4250"/>
                  </a:moveTo>
                  <a:lnTo>
                    <a:pt x="0" y="4250"/>
                  </a:lnTo>
                  <a:lnTo>
                    <a:pt x="0" y="0"/>
                  </a:lnTo>
                  <a:moveTo>
                    <a:pt x="4249" y="1428"/>
                  </a:moveTo>
                  <a:lnTo>
                    <a:pt x="3621" y="800"/>
                  </a:lnTo>
                  <a:lnTo>
                    <a:pt x="1893" y="2527"/>
                  </a:lnTo>
                  <a:lnTo>
                    <a:pt x="1265" y="1899"/>
                  </a:lnTo>
                  <a:lnTo>
                    <a:pt x="3" y="3161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1" name="Google Shape;5041;p180"/>
            <p:cNvSpPr/>
            <p:nvPr/>
          </p:nvSpPr>
          <p:spPr>
            <a:xfrm>
              <a:off x="6864745" y="5037610"/>
              <a:ext cx="204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Scale resources</a:t>
              </a:r>
              <a:endParaRPr sz="1400"/>
            </a:p>
          </p:txBody>
        </p:sp>
      </p:grpSp>
      <p:grpSp>
        <p:nvGrpSpPr>
          <p:cNvPr id="5042" name="Google Shape;5042;p180"/>
          <p:cNvGrpSpPr/>
          <p:nvPr/>
        </p:nvGrpSpPr>
        <p:grpSpPr>
          <a:xfrm>
            <a:off x="6689704" y="2370402"/>
            <a:ext cx="1890424" cy="543589"/>
            <a:chOff x="6824139" y="2417544"/>
            <a:chExt cx="1928413" cy="554400"/>
          </a:xfrm>
        </p:grpSpPr>
        <p:sp>
          <p:nvSpPr>
            <p:cNvPr id="5043" name="Google Shape;5043;p180"/>
            <p:cNvSpPr/>
            <p:nvPr/>
          </p:nvSpPr>
          <p:spPr>
            <a:xfrm>
              <a:off x="6824139" y="2417544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4" name="Google Shape;5044;p180" title="Icon of a clock with an arrow around it pointing clockwise"/>
            <p:cNvSpPr/>
            <p:nvPr/>
          </p:nvSpPr>
          <p:spPr>
            <a:xfrm>
              <a:off x="6990531" y="2566701"/>
              <a:ext cx="238631" cy="238688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5" name="Google Shape;5045;p180"/>
            <p:cNvSpPr/>
            <p:nvPr/>
          </p:nvSpPr>
          <p:spPr>
            <a:xfrm>
              <a:off x="6902452" y="2477362"/>
              <a:ext cx="185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Schedule jobs</a:t>
              </a:r>
              <a:endParaRPr sz="1400"/>
            </a:p>
          </p:txBody>
        </p:sp>
      </p:grpSp>
      <p:sp>
        <p:nvSpPr>
          <p:cNvPr id="5046" name="Google Shape;5046;p180"/>
          <p:cNvSpPr/>
          <p:nvPr/>
        </p:nvSpPr>
        <p:spPr>
          <a:xfrm>
            <a:off x="4345655" y="1736709"/>
            <a:ext cx="26529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Dependencies and Containers</a:t>
            </a:r>
            <a:endParaRPr sz="1400"/>
          </a:p>
        </p:txBody>
      </p:sp>
      <p:grpSp>
        <p:nvGrpSpPr>
          <p:cNvPr id="5047" name="Google Shape;5047;p180"/>
          <p:cNvGrpSpPr/>
          <p:nvPr/>
        </p:nvGrpSpPr>
        <p:grpSpPr>
          <a:xfrm>
            <a:off x="4521090" y="5308803"/>
            <a:ext cx="2296843" cy="737569"/>
            <a:chOff x="4611945" y="5414384"/>
            <a:chExt cx="2343000" cy="752238"/>
          </a:xfrm>
        </p:grpSpPr>
        <p:sp>
          <p:nvSpPr>
            <p:cNvPr id="5048" name="Google Shape;5048;p180"/>
            <p:cNvSpPr/>
            <p:nvPr/>
          </p:nvSpPr>
          <p:spPr>
            <a:xfrm>
              <a:off x="5506260" y="5414384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49" name="Google Shape;5049;p180" title="Icon of a server connected to a network"/>
            <p:cNvSpPr/>
            <p:nvPr/>
          </p:nvSpPr>
          <p:spPr>
            <a:xfrm>
              <a:off x="5633515" y="5522054"/>
              <a:ext cx="304477" cy="315965"/>
            </a:xfrm>
            <a:custGeom>
              <a:avLst/>
              <a:gdLst/>
              <a:ahLst/>
              <a:cxnLst/>
              <a:rect l="l" t="t" r="r" b="b"/>
              <a:pathLst>
                <a:path w="270" h="281" extrusionOk="0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0" name="Google Shape;5050;p180"/>
            <p:cNvSpPr/>
            <p:nvPr/>
          </p:nvSpPr>
          <p:spPr>
            <a:xfrm>
              <a:off x="4611945" y="5889722"/>
              <a:ext cx="2343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Provision VM clusters</a:t>
              </a:r>
              <a:endParaRPr sz="1400"/>
            </a:p>
          </p:txBody>
        </p:sp>
      </p:grpSp>
      <p:grpSp>
        <p:nvGrpSpPr>
          <p:cNvPr id="5051" name="Google Shape;5051;p180"/>
          <p:cNvGrpSpPr/>
          <p:nvPr/>
        </p:nvGrpSpPr>
        <p:grpSpPr>
          <a:xfrm>
            <a:off x="7187804" y="3598363"/>
            <a:ext cx="2049025" cy="543589"/>
            <a:chOff x="7332249" y="3669927"/>
            <a:chExt cx="2090202" cy="554400"/>
          </a:xfrm>
        </p:grpSpPr>
        <p:sp>
          <p:nvSpPr>
            <p:cNvPr id="5052" name="Google Shape;5052;p180"/>
            <p:cNvSpPr/>
            <p:nvPr/>
          </p:nvSpPr>
          <p:spPr>
            <a:xfrm>
              <a:off x="7332249" y="3669927"/>
              <a:ext cx="554400" cy="554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3" name="Google Shape;5053;p180" title="Icon of two documents stacked together"/>
            <p:cNvSpPr/>
            <p:nvPr/>
          </p:nvSpPr>
          <p:spPr>
            <a:xfrm>
              <a:off x="7490734" y="3793170"/>
              <a:ext cx="261956" cy="302228"/>
            </a:xfrm>
            <a:custGeom>
              <a:avLst/>
              <a:gdLst/>
              <a:ahLst/>
              <a:cxnLst/>
              <a:rect l="l" t="t" r="r" b="b"/>
              <a:pathLst>
                <a:path w="3585" h="4136" extrusionOk="0">
                  <a:moveTo>
                    <a:pt x="3585" y="1654"/>
                  </a:moveTo>
                  <a:lnTo>
                    <a:pt x="2758" y="1654"/>
                  </a:lnTo>
                  <a:lnTo>
                    <a:pt x="2758" y="827"/>
                  </a:lnTo>
                  <a:moveTo>
                    <a:pt x="3585" y="1654"/>
                  </a:moveTo>
                  <a:lnTo>
                    <a:pt x="2758" y="827"/>
                  </a:lnTo>
                  <a:lnTo>
                    <a:pt x="1103" y="827"/>
                  </a:lnTo>
                  <a:lnTo>
                    <a:pt x="1103" y="4136"/>
                  </a:lnTo>
                  <a:lnTo>
                    <a:pt x="3585" y="4136"/>
                  </a:lnTo>
                  <a:lnTo>
                    <a:pt x="3585" y="1654"/>
                  </a:lnTo>
                  <a:moveTo>
                    <a:pt x="2483" y="827"/>
                  </a:moveTo>
                  <a:lnTo>
                    <a:pt x="1655" y="0"/>
                  </a:lnTo>
                  <a:lnTo>
                    <a:pt x="0" y="0"/>
                  </a:lnTo>
                  <a:lnTo>
                    <a:pt x="0" y="3308"/>
                  </a:lnTo>
                  <a:lnTo>
                    <a:pt x="1103" y="3308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54" name="Google Shape;5054;p180"/>
            <p:cNvSpPr/>
            <p:nvPr/>
          </p:nvSpPr>
          <p:spPr>
            <a:xfrm>
              <a:off x="7378551" y="3815612"/>
              <a:ext cx="2043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Distribute data</a:t>
              </a:r>
              <a:endParaRPr sz="1400"/>
            </a:p>
          </p:txBody>
        </p:sp>
      </p:grpSp>
      <p:sp>
        <p:nvSpPr>
          <p:cNvPr id="5055" name="Google Shape;5055;p180"/>
          <p:cNvSpPr txBox="1"/>
          <p:nvPr/>
        </p:nvSpPr>
        <p:spPr>
          <a:xfrm>
            <a:off x="2941456" y="2490419"/>
            <a:ext cx="13788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D3002D"/>
              </a:buClr>
              <a:buSzPts val="1200"/>
              <a:buFont typeface="Noto Sans Symbols"/>
              <a:buNone/>
            </a:pPr>
            <a:r>
              <a:rPr lang="en-US" sz="12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Handling failures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Google Shape;5060;p181"/>
          <p:cNvSpPr txBox="1">
            <a:spLocks noGrp="1"/>
          </p:cNvSpPr>
          <p:nvPr>
            <p:ph type="title"/>
          </p:nvPr>
        </p:nvSpPr>
        <p:spPr>
          <a:xfrm>
            <a:off x="350225" y="739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Training Infrastructure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1" name="Google Shape;5061;p181" title="Icon of a clock with an arrow around it pointing clockwise"/>
          <p:cNvSpPr/>
          <p:nvPr/>
        </p:nvSpPr>
        <p:spPr>
          <a:xfrm>
            <a:off x="545985" y="3624849"/>
            <a:ext cx="619366" cy="619517"/>
          </a:xfrm>
          <a:custGeom>
            <a:avLst/>
            <a:gdLst/>
            <a:ahLst/>
            <a:cxnLst/>
            <a:rect l="l" t="t" r="r" b="b"/>
            <a:pathLst>
              <a:path w="3750" h="3750" extrusionOk="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2" name="Google Shape;5062;p181" title="Icon of a line chart with points of varying heights"/>
          <p:cNvSpPr/>
          <p:nvPr/>
        </p:nvSpPr>
        <p:spPr>
          <a:xfrm>
            <a:off x="6234538" y="3664387"/>
            <a:ext cx="540316" cy="540442"/>
          </a:xfrm>
          <a:custGeom>
            <a:avLst/>
            <a:gdLst/>
            <a:ahLst/>
            <a:cxnLst/>
            <a:rect l="l" t="t" r="r" b="b"/>
            <a:pathLst>
              <a:path w="4249" h="4250" extrusionOk="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3" name="Google Shape;5063;p181" title="Icon of two documents stacked together"/>
          <p:cNvSpPr/>
          <p:nvPr/>
        </p:nvSpPr>
        <p:spPr>
          <a:xfrm>
            <a:off x="6373613" y="2012600"/>
            <a:ext cx="540316" cy="623361"/>
          </a:xfrm>
          <a:custGeom>
            <a:avLst/>
            <a:gdLst/>
            <a:ahLst/>
            <a:cxnLst/>
            <a:rect l="l" t="t" r="r" b="b"/>
            <a:pathLst>
              <a:path w="3585" h="4136" extrusionOk="0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4" name="Google Shape;5064;p181" title="Icon of a server connected to a network"/>
          <p:cNvSpPr/>
          <p:nvPr/>
        </p:nvSpPr>
        <p:spPr>
          <a:xfrm>
            <a:off x="494646" y="5157238"/>
            <a:ext cx="722044" cy="749287"/>
          </a:xfrm>
          <a:custGeom>
            <a:avLst/>
            <a:gdLst/>
            <a:ahLst/>
            <a:cxnLst/>
            <a:rect l="l" t="t" r="r" b="b"/>
            <a:pathLst>
              <a:path w="270" h="281" extrusionOk="0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2700" cap="flat" cmpd="sng">
            <a:solidFill>
              <a:srgbClr val="0078D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5" name="Google Shape;5065;p181" title="Icon of a person surrounded by brackets"/>
          <p:cNvSpPr/>
          <p:nvPr/>
        </p:nvSpPr>
        <p:spPr>
          <a:xfrm>
            <a:off x="545985" y="2012121"/>
            <a:ext cx="619367" cy="624317"/>
          </a:xfrm>
          <a:custGeom>
            <a:avLst/>
            <a:gdLst/>
            <a:ahLst/>
            <a:cxnLst/>
            <a:rect l="l" t="t" r="r" b="b"/>
            <a:pathLst>
              <a:path w="346" h="348" extrusionOk="0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66" name="Google Shape;5066;p181"/>
          <p:cNvSpPr/>
          <p:nvPr/>
        </p:nvSpPr>
        <p:spPr>
          <a:xfrm>
            <a:off x="7043025" y="3544875"/>
            <a:ext cx="37722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Scale resources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Autoscale resources to only pay while running a job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7" name="Google Shape;5067;p181"/>
          <p:cNvSpPr/>
          <p:nvPr/>
        </p:nvSpPr>
        <p:spPr>
          <a:xfrm>
            <a:off x="1401325" y="3544875"/>
            <a:ext cx="35229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Schedule jobs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at cloud scale using a framework of choice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8" name="Google Shape;5068;p181"/>
          <p:cNvSpPr/>
          <p:nvPr/>
        </p:nvSpPr>
        <p:spPr>
          <a:xfrm>
            <a:off x="1401325" y="1934550"/>
            <a:ext cx="3594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Dependencies and Containers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system-managed AML compute or bring your own compute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81"/>
          <p:cNvSpPr/>
          <p:nvPr/>
        </p:nvSpPr>
        <p:spPr>
          <a:xfrm>
            <a:off x="1401325" y="5142149"/>
            <a:ext cx="31680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Provision VM clusters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latest NDv2 series VMs with the NVIDIA V100 GPUs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81"/>
          <p:cNvSpPr/>
          <p:nvPr/>
        </p:nvSpPr>
        <p:spPr>
          <a:xfrm>
            <a:off x="7043025" y="1934550"/>
            <a:ext cx="3879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96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and share resources across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workspace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p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/>
              <a:t>Powerful Infrastructure</a:t>
            </a:r>
            <a:endParaRPr/>
          </a:p>
        </p:txBody>
      </p:sp>
      <p:sp>
        <p:nvSpPr>
          <p:cNvPr id="5080" name="Google Shape;5080;p18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Accelerate deep learning</a:t>
            </a:r>
            <a:endParaRPr/>
          </a:p>
        </p:txBody>
      </p:sp>
      <p:sp>
        <p:nvSpPr>
          <p:cNvPr id="5081" name="Google Shape;5081;p182"/>
          <p:cNvSpPr/>
          <p:nvPr/>
        </p:nvSpPr>
        <p:spPr>
          <a:xfrm>
            <a:off x="400449" y="4294982"/>
            <a:ext cx="11297400" cy="10209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2" name="Google Shape;5082;p182"/>
          <p:cNvSpPr/>
          <p:nvPr/>
        </p:nvSpPr>
        <p:spPr>
          <a:xfrm>
            <a:off x="176983" y="3219417"/>
            <a:ext cx="34848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General purpose machine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D, F, L, M, H Series</a:t>
            </a:r>
            <a:endParaRPr sz="18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3" name="Google Shape;5083;p182"/>
          <p:cNvSpPr/>
          <p:nvPr/>
        </p:nvSpPr>
        <p:spPr>
          <a:xfrm>
            <a:off x="1402575" y="2847747"/>
            <a:ext cx="9129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CPUs</a:t>
            </a:r>
            <a:endParaRPr sz="1400"/>
          </a:p>
        </p:txBody>
      </p:sp>
      <p:sp>
        <p:nvSpPr>
          <p:cNvPr id="5084" name="Google Shape;5084;p182"/>
          <p:cNvSpPr/>
          <p:nvPr/>
        </p:nvSpPr>
        <p:spPr>
          <a:xfrm>
            <a:off x="1669317" y="2310374"/>
            <a:ext cx="379412" cy="387308"/>
          </a:xfrm>
          <a:custGeom>
            <a:avLst/>
            <a:gdLst/>
            <a:ahLst/>
            <a:cxnLst/>
            <a:rect l="l" t="t" r="r" b="b"/>
            <a:pathLst>
              <a:path w="334" h="341" extrusionOk="0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85" name="Google Shape;5085;p182"/>
          <p:cNvSpPr txBox="1"/>
          <p:nvPr/>
        </p:nvSpPr>
        <p:spPr>
          <a:xfrm>
            <a:off x="902040" y="4706567"/>
            <a:ext cx="3189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flexibility</a:t>
            </a:r>
            <a:endParaRPr sz="1400"/>
          </a:p>
        </p:txBody>
      </p:sp>
      <p:sp>
        <p:nvSpPr>
          <p:cNvPr id="5086" name="Google Shape;5086;p182"/>
          <p:cNvSpPr txBox="1"/>
          <p:nvPr/>
        </p:nvSpPr>
        <p:spPr>
          <a:xfrm>
            <a:off x="8639693" y="4706567"/>
            <a:ext cx="2430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Optimized for performance</a:t>
            </a:r>
            <a:endParaRPr sz="1400"/>
          </a:p>
        </p:txBody>
      </p:sp>
      <p:sp>
        <p:nvSpPr>
          <p:cNvPr id="5087" name="Google Shape;5087;p182"/>
          <p:cNvSpPr/>
          <p:nvPr/>
        </p:nvSpPr>
        <p:spPr>
          <a:xfrm>
            <a:off x="5635012" y="2847747"/>
            <a:ext cx="7260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GPUs</a:t>
            </a:r>
            <a:endParaRPr sz="1400"/>
          </a:p>
        </p:txBody>
      </p:sp>
      <p:grpSp>
        <p:nvGrpSpPr>
          <p:cNvPr id="5088" name="Google Shape;5088;p182"/>
          <p:cNvGrpSpPr/>
          <p:nvPr/>
        </p:nvGrpSpPr>
        <p:grpSpPr>
          <a:xfrm>
            <a:off x="5734531" y="2310374"/>
            <a:ext cx="518348" cy="330728"/>
            <a:chOff x="5842028" y="2023300"/>
            <a:chExt cx="518400" cy="330728"/>
          </a:xfrm>
        </p:grpSpPr>
        <p:sp>
          <p:nvSpPr>
            <p:cNvPr id="5089" name="Google Shape;5089;p182"/>
            <p:cNvSpPr/>
            <p:nvPr/>
          </p:nvSpPr>
          <p:spPr>
            <a:xfrm>
              <a:off x="5842028" y="2023300"/>
              <a:ext cx="518400" cy="285000"/>
            </a:xfrm>
            <a:prstGeom prst="round1Rect">
              <a:avLst>
                <a:gd name="adj" fmla="val 19322"/>
              </a:avLst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090" name="Google Shape;5090;p182"/>
            <p:cNvGrpSpPr/>
            <p:nvPr/>
          </p:nvGrpSpPr>
          <p:grpSpPr>
            <a:xfrm>
              <a:off x="5886885" y="2308253"/>
              <a:ext cx="423145" cy="45774"/>
              <a:chOff x="2805041" y="5364051"/>
              <a:chExt cx="937405" cy="125203"/>
            </a:xfrm>
          </p:grpSpPr>
          <p:grpSp>
            <p:nvGrpSpPr>
              <p:cNvPr id="5091" name="Google Shape;5091;p182"/>
              <p:cNvGrpSpPr/>
              <p:nvPr/>
            </p:nvGrpSpPr>
            <p:grpSpPr>
              <a:xfrm>
                <a:off x="2805041" y="5364051"/>
                <a:ext cx="304800" cy="125203"/>
                <a:chOff x="685111" y="5810249"/>
                <a:chExt cx="304800" cy="356400"/>
              </a:xfrm>
            </p:grpSpPr>
            <p:cxnSp>
              <p:nvCxnSpPr>
                <p:cNvPr id="5092" name="Google Shape;5092;p182"/>
                <p:cNvCxnSpPr/>
                <p:nvPr/>
              </p:nvCxnSpPr>
              <p:spPr>
                <a:xfrm>
                  <a:off x="6851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3" name="Google Shape;5093;p182"/>
                <p:cNvCxnSpPr/>
                <p:nvPr/>
              </p:nvCxnSpPr>
              <p:spPr>
                <a:xfrm>
                  <a:off x="8375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4" name="Google Shape;5094;p182"/>
                <p:cNvCxnSpPr/>
                <p:nvPr/>
              </p:nvCxnSpPr>
              <p:spPr>
                <a:xfrm>
                  <a:off x="9899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95" name="Google Shape;5095;p182"/>
              <p:cNvGrpSpPr/>
              <p:nvPr/>
            </p:nvGrpSpPr>
            <p:grpSpPr>
              <a:xfrm>
                <a:off x="3437646" y="5364051"/>
                <a:ext cx="304800" cy="125203"/>
                <a:chOff x="685111" y="5810249"/>
                <a:chExt cx="304800" cy="356400"/>
              </a:xfrm>
            </p:grpSpPr>
            <p:cxnSp>
              <p:nvCxnSpPr>
                <p:cNvPr id="5096" name="Google Shape;5096;p182"/>
                <p:cNvCxnSpPr/>
                <p:nvPr/>
              </p:nvCxnSpPr>
              <p:spPr>
                <a:xfrm>
                  <a:off x="6851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7" name="Google Shape;5097;p182"/>
                <p:cNvCxnSpPr/>
                <p:nvPr/>
              </p:nvCxnSpPr>
              <p:spPr>
                <a:xfrm>
                  <a:off x="8375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5098" name="Google Shape;5098;p182"/>
                <p:cNvCxnSpPr/>
                <p:nvPr/>
              </p:nvCxnSpPr>
              <p:spPr>
                <a:xfrm>
                  <a:off x="989911" y="5810249"/>
                  <a:ext cx="0" cy="356400"/>
                </a:xfrm>
                <a:prstGeom prst="straightConnector1">
                  <a:avLst/>
                </a:prstGeom>
                <a:noFill/>
                <a:ln w="12700" cap="sq" cmpd="sng">
                  <a:solidFill>
                    <a:schemeClr val="dk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5099" name="Google Shape;5099;p182"/>
            <p:cNvSpPr/>
            <p:nvPr/>
          </p:nvSpPr>
          <p:spPr>
            <a:xfrm>
              <a:off x="6135172" y="2083744"/>
              <a:ext cx="158100" cy="1641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00" name="Google Shape;5100;p182"/>
            <p:cNvSpPr/>
            <p:nvPr/>
          </p:nvSpPr>
          <p:spPr>
            <a:xfrm>
              <a:off x="5911951" y="2129519"/>
              <a:ext cx="156300" cy="80100"/>
            </a:xfrm>
            <a:prstGeom prst="rect">
              <a:avLst/>
            </a:prstGeom>
            <a:noFill/>
            <a:ln w="12700" cap="sq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01" name="Google Shape;5101;p182"/>
          <p:cNvSpPr/>
          <p:nvPr/>
        </p:nvSpPr>
        <p:spPr>
          <a:xfrm>
            <a:off x="9772189" y="2842977"/>
            <a:ext cx="931667" cy="28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FPGAs</a:t>
            </a:r>
            <a:endParaRPr sz="1400" dirty="0"/>
          </a:p>
        </p:txBody>
      </p:sp>
      <p:grpSp>
        <p:nvGrpSpPr>
          <p:cNvPr id="5102" name="Google Shape;5102;p182"/>
          <p:cNvGrpSpPr/>
          <p:nvPr/>
        </p:nvGrpSpPr>
        <p:grpSpPr>
          <a:xfrm>
            <a:off x="9937830" y="2310481"/>
            <a:ext cx="436421" cy="436496"/>
            <a:chOff x="10035291" y="3218696"/>
            <a:chExt cx="247376" cy="247376"/>
          </a:xfrm>
        </p:grpSpPr>
        <p:grpSp>
          <p:nvGrpSpPr>
            <p:cNvPr id="5103" name="Google Shape;5103;p182"/>
            <p:cNvGrpSpPr/>
            <p:nvPr/>
          </p:nvGrpSpPr>
          <p:grpSpPr>
            <a:xfrm>
              <a:off x="10035291" y="3218696"/>
              <a:ext cx="247376" cy="247376"/>
              <a:chOff x="3485423" y="4505548"/>
              <a:chExt cx="712490" cy="712490"/>
            </a:xfrm>
          </p:grpSpPr>
          <p:sp>
            <p:nvSpPr>
              <p:cNvPr id="5104" name="Google Shape;5104;p182"/>
              <p:cNvSpPr/>
              <p:nvPr/>
            </p:nvSpPr>
            <p:spPr>
              <a:xfrm>
                <a:off x="3565593" y="4585718"/>
                <a:ext cx="552300" cy="5523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105" name="Google Shape;5105;p182"/>
              <p:cNvGrpSpPr/>
              <p:nvPr/>
            </p:nvGrpSpPr>
            <p:grpSpPr>
              <a:xfrm>
                <a:off x="3485423" y="4677750"/>
                <a:ext cx="712490" cy="368126"/>
                <a:chOff x="3485423" y="4677750"/>
                <a:chExt cx="712490" cy="368126"/>
              </a:xfrm>
            </p:grpSpPr>
            <p:grpSp>
              <p:nvGrpSpPr>
                <p:cNvPr id="5106" name="Google Shape;5106;p182"/>
                <p:cNvGrpSpPr/>
                <p:nvPr/>
              </p:nvGrpSpPr>
              <p:grpSpPr>
                <a:xfrm>
                  <a:off x="4117765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07" name="Google Shape;5107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08" name="Google Shape;5108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09" name="Google Shape;5109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0" name="Google Shape;5110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111" name="Google Shape;5111;p182"/>
                <p:cNvGrpSpPr/>
                <p:nvPr/>
              </p:nvGrpSpPr>
              <p:grpSpPr>
                <a:xfrm>
                  <a:off x="3485423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12" name="Google Shape;5112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3" name="Google Shape;5113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4" name="Google Shape;5114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5" name="Google Shape;5115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116" name="Google Shape;5116;p182"/>
              <p:cNvGrpSpPr/>
              <p:nvPr/>
            </p:nvGrpSpPr>
            <p:grpSpPr>
              <a:xfrm rot="5400000">
                <a:off x="3480398" y="4677729"/>
                <a:ext cx="712490" cy="368126"/>
                <a:chOff x="3485423" y="4677750"/>
                <a:chExt cx="712490" cy="368126"/>
              </a:xfrm>
            </p:grpSpPr>
            <p:grpSp>
              <p:nvGrpSpPr>
                <p:cNvPr id="5117" name="Google Shape;5117;p182"/>
                <p:cNvGrpSpPr/>
                <p:nvPr/>
              </p:nvGrpSpPr>
              <p:grpSpPr>
                <a:xfrm>
                  <a:off x="4117765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18" name="Google Shape;5118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19" name="Google Shape;5119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0" name="Google Shape;5120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1" name="Google Shape;5121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5122" name="Google Shape;5122;p182"/>
                <p:cNvGrpSpPr/>
                <p:nvPr/>
              </p:nvGrpSpPr>
              <p:grpSpPr>
                <a:xfrm>
                  <a:off x="3485423" y="4677750"/>
                  <a:ext cx="80148" cy="368126"/>
                  <a:chOff x="4117783" y="4677750"/>
                  <a:chExt cx="129000" cy="368126"/>
                </a:xfrm>
              </p:grpSpPr>
              <p:cxnSp>
                <p:nvCxnSpPr>
                  <p:cNvPr id="5123" name="Google Shape;5123;p182"/>
                  <p:cNvCxnSpPr/>
                  <p:nvPr/>
                </p:nvCxnSpPr>
                <p:spPr>
                  <a:xfrm>
                    <a:off x="4117783" y="4677750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4" name="Google Shape;5124;p182"/>
                  <p:cNvCxnSpPr/>
                  <p:nvPr/>
                </p:nvCxnSpPr>
                <p:spPr>
                  <a:xfrm>
                    <a:off x="4117783" y="4769781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5" name="Google Shape;5125;p182"/>
                  <p:cNvCxnSpPr/>
                  <p:nvPr/>
                </p:nvCxnSpPr>
                <p:spPr>
                  <a:xfrm>
                    <a:off x="4117783" y="4953845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26" name="Google Shape;5126;p182"/>
                  <p:cNvCxnSpPr/>
                  <p:nvPr/>
                </p:nvCxnSpPr>
                <p:spPr>
                  <a:xfrm>
                    <a:off x="4117783" y="5045876"/>
                    <a:ext cx="1290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sp>
          <p:nvSpPr>
            <p:cNvPr id="5127" name="Google Shape;5127;p182"/>
            <p:cNvSpPr/>
            <p:nvPr/>
          </p:nvSpPr>
          <p:spPr>
            <a:xfrm>
              <a:off x="10124345" y="3293573"/>
              <a:ext cx="70685" cy="90264"/>
            </a:xfrm>
            <a:custGeom>
              <a:avLst/>
              <a:gdLst/>
              <a:ahLst/>
              <a:cxnLst/>
              <a:rect l="l" t="t" r="r" b="b"/>
              <a:pathLst>
                <a:path w="974972" h="1504393" extrusionOk="0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28" name="Google Shape;5128;p182"/>
          <p:cNvSpPr/>
          <p:nvPr/>
        </p:nvSpPr>
        <p:spPr>
          <a:xfrm>
            <a:off x="4294897" y="3212187"/>
            <a:ext cx="3484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Deep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Series</a:t>
            </a:r>
            <a:endParaRPr sz="1400"/>
          </a:p>
        </p:txBody>
      </p:sp>
      <p:sp>
        <p:nvSpPr>
          <p:cNvPr id="5129" name="Google Shape;5129;p182"/>
          <p:cNvSpPr/>
          <p:nvPr/>
        </p:nvSpPr>
        <p:spPr>
          <a:xfrm>
            <a:off x="8639693" y="3212186"/>
            <a:ext cx="31398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Specialized hardware accelerated deep learning</a:t>
            </a:r>
            <a:endParaRPr sz="14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Project Brainwave</a:t>
            </a:r>
            <a:endParaRPr sz="1400"/>
          </a:p>
        </p:txBody>
      </p:sp>
      <p:cxnSp>
        <p:nvCxnSpPr>
          <p:cNvPr id="5130" name="Google Shape;5130;p182"/>
          <p:cNvCxnSpPr/>
          <p:nvPr/>
        </p:nvCxnSpPr>
        <p:spPr>
          <a:xfrm>
            <a:off x="9552934" y="3212569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1" name="Google Shape;5131;p182"/>
          <p:cNvCxnSpPr/>
          <p:nvPr/>
        </p:nvCxnSpPr>
        <p:spPr>
          <a:xfrm>
            <a:off x="5386060" y="3215301"/>
            <a:ext cx="12066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132" name="Google Shape;5132;p182"/>
          <p:cNvCxnSpPr/>
          <p:nvPr/>
        </p:nvCxnSpPr>
        <p:spPr>
          <a:xfrm>
            <a:off x="1289851" y="3216582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33" name="Google Shape;5133;p182"/>
          <p:cNvCxnSpPr/>
          <p:nvPr/>
        </p:nvCxnSpPr>
        <p:spPr>
          <a:xfrm>
            <a:off x="5407786" y="3219416"/>
            <a:ext cx="12066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4" name="Google Shape;5134;p182"/>
          <p:cNvSpPr/>
          <p:nvPr/>
        </p:nvSpPr>
        <p:spPr>
          <a:xfrm>
            <a:off x="864" y="5378274"/>
            <a:ext cx="12190200" cy="14799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135" name="Google Shape;5135;p182"/>
          <p:cNvGrpSpPr/>
          <p:nvPr/>
        </p:nvGrpSpPr>
        <p:grpSpPr>
          <a:xfrm>
            <a:off x="4723807" y="5598194"/>
            <a:ext cx="9856407" cy="809554"/>
            <a:chOff x="12144240" y="172899"/>
            <a:chExt cx="3073500" cy="809554"/>
          </a:xfrm>
        </p:grpSpPr>
        <p:sp>
          <p:nvSpPr>
            <p:cNvPr id="5136" name="Google Shape;5136;p182"/>
            <p:cNvSpPr txBox="1"/>
            <p:nvPr/>
          </p:nvSpPr>
          <p:spPr>
            <a:xfrm>
              <a:off x="12144240" y="511453"/>
              <a:ext cx="3073500" cy="47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</a:t>
              </a:r>
              <a:r>
                <a:rPr lang="en-US" sz="14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for image classification and recognition scenarios</a:t>
              </a:r>
              <a:endParaRPr sz="14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ResNet 50, ResNet 152, VGG-16, SSD-VGG, DenseNet-121</a:t>
              </a:r>
              <a:endParaRPr sz="1400"/>
            </a:p>
          </p:txBody>
        </p:sp>
        <p:sp>
          <p:nvSpPr>
            <p:cNvPr id="5137" name="Google Shape;5137;p182"/>
            <p:cNvSpPr/>
            <p:nvPr/>
          </p:nvSpPr>
          <p:spPr>
            <a:xfrm>
              <a:off x="12145453" y="172899"/>
              <a:ext cx="2265900" cy="34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FPGA NEW UPDATES:</a:t>
              </a:r>
              <a:endParaRPr sz="1400"/>
            </a:p>
          </p:txBody>
        </p:sp>
      </p:grpSp>
      <p:sp>
        <p:nvSpPr>
          <p:cNvPr id="5138" name="Google Shape;5138;p182"/>
          <p:cNvSpPr/>
          <p:nvPr/>
        </p:nvSpPr>
        <p:spPr>
          <a:xfrm rot="8100000">
            <a:off x="4347193" y="5663703"/>
            <a:ext cx="312380" cy="312379"/>
          </a:xfrm>
          <a:custGeom>
            <a:avLst/>
            <a:gdLst/>
            <a:ahLst/>
            <a:cxnLst/>
            <a:rect l="l" t="t" r="r" b="b"/>
            <a:pathLst>
              <a:path w="480187" h="480186" extrusionOk="0">
                <a:moveTo>
                  <a:pt x="189180" y="480186"/>
                </a:moveTo>
                <a:lnTo>
                  <a:pt x="0" y="291006"/>
                </a:lnTo>
                <a:lnTo>
                  <a:pt x="291006" y="0"/>
                </a:lnTo>
                <a:lnTo>
                  <a:pt x="291006" y="189179"/>
                </a:lnTo>
                <a:lnTo>
                  <a:pt x="480187" y="189179"/>
                </a:lnTo>
                <a:lnTo>
                  <a:pt x="189180" y="480186"/>
                </a:lnTo>
                <a:close/>
              </a:path>
            </a:pathLst>
          </a:cu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183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72873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DevOps for Machine Learning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6857996"/>
                </a:moveTo>
                <a:lnTo>
                  <a:pt x="6096000" y="6857996"/>
                </a:lnTo>
                <a:lnTo>
                  <a:pt x="6096000" y="0"/>
                </a:lnTo>
                <a:lnTo>
                  <a:pt x="0" y="0"/>
                </a:lnTo>
                <a:lnTo>
                  <a:pt x="0" y="6857996"/>
                </a:lnTo>
                <a:close/>
              </a:path>
            </a:pathLst>
          </a:custGeom>
          <a:solidFill>
            <a:srgbClr val="0078D6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8183" y="1193368"/>
            <a:ext cx="5386070" cy="46615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91000"/>
              </a:lnSpc>
              <a:spcBef>
                <a:spcPts val="290"/>
              </a:spcBef>
            </a:pPr>
            <a:r>
              <a:rPr sz="1550" b="0" dirty="0">
                <a:latin typeface="Segoe UI Semilight"/>
                <a:cs typeface="Segoe UI Semilight"/>
              </a:rPr>
              <a:t>Workspace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spc="-45" dirty="0">
                <a:latin typeface="Segoe UI Semilight"/>
                <a:cs typeface="Segoe UI Semilight"/>
              </a:rPr>
              <a:t>Top </a:t>
            </a:r>
            <a:r>
              <a:rPr sz="1550" b="0" dirty="0">
                <a:latin typeface="Segoe UI Semilight"/>
                <a:cs typeface="Segoe UI Semilight"/>
              </a:rPr>
              <a:t>level </a:t>
            </a:r>
            <a:r>
              <a:rPr sz="1550" b="0" spc="5" dirty="0">
                <a:latin typeface="Segoe UI Semilight"/>
                <a:cs typeface="Segoe UI Semilight"/>
              </a:rPr>
              <a:t>container for model </a:t>
            </a:r>
            <a:r>
              <a:rPr sz="1550" b="0" spc="10" dirty="0">
                <a:latin typeface="Segoe UI Semilight"/>
                <a:cs typeface="Segoe UI Semilight"/>
              </a:rPr>
              <a:t>management and  </a:t>
            </a:r>
            <a:r>
              <a:rPr sz="1550" b="0" spc="5" dirty="0">
                <a:latin typeface="Segoe UI Semilight"/>
                <a:cs typeface="Segoe UI Semilight"/>
              </a:rPr>
              <a:t>experimentation. </a:t>
            </a:r>
            <a:r>
              <a:rPr sz="1550" b="0" dirty="0">
                <a:latin typeface="Segoe UI Semilight"/>
                <a:cs typeface="Segoe UI Semilight"/>
              </a:rPr>
              <a:t>Also, creates </a:t>
            </a:r>
            <a:r>
              <a:rPr sz="1550" b="0" spc="10" dirty="0">
                <a:latin typeface="Segoe UI Semilight"/>
                <a:cs typeface="Segoe UI Semilight"/>
              </a:rPr>
              <a:t>and </a:t>
            </a:r>
            <a:r>
              <a:rPr sz="1550" b="0" spc="5" dirty="0">
                <a:latin typeface="Segoe UI Semilight"/>
                <a:cs typeface="Segoe UI Semilight"/>
              </a:rPr>
              <a:t>manages storage, container  </a:t>
            </a:r>
            <a:r>
              <a:rPr sz="1550" b="0" dirty="0">
                <a:latin typeface="Segoe UI Semilight"/>
                <a:cs typeface="Segoe UI Semilight"/>
              </a:rPr>
              <a:t>registry, </a:t>
            </a:r>
            <a:r>
              <a:rPr sz="1550" b="0" spc="-5" dirty="0">
                <a:latin typeface="Segoe UI Semilight"/>
                <a:cs typeface="Segoe UI Semilight"/>
              </a:rPr>
              <a:t>key </a:t>
            </a:r>
            <a:r>
              <a:rPr sz="1550" b="0" dirty="0">
                <a:latin typeface="Segoe UI Semilight"/>
                <a:cs typeface="Segoe UI Semilight"/>
              </a:rPr>
              <a:t>vault </a:t>
            </a:r>
            <a:r>
              <a:rPr sz="1550" b="0" spc="10" dirty="0">
                <a:latin typeface="Segoe UI Semilight"/>
                <a:cs typeface="Segoe UI Semilight"/>
              </a:rPr>
              <a:t>and app</a:t>
            </a:r>
            <a:r>
              <a:rPr sz="1550" b="0" spc="-35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insights</a:t>
            </a:r>
            <a:endParaRPr sz="1550">
              <a:latin typeface="Segoe UI Semilight"/>
              <a:cs typeface="Segoe UI Semilight"/>
            </a:endParaRPr>
          </a:p>
          <a:p>
            <a:pPr marL="12700" marR="231140">
              <a:lnSpc>
                <a:spcPct val="187700"/>
              </a:lnSpc>
            </a:pPr>
            <a:r>
              <a:rPr sz="1550" b="0" spc="5" dirty="0">
                <a:latin typeface="Segoe UI Semilight"/>
                <a:cs typeface="Segoe UI Semilight"/>
              </a:rPr>
              <a:t>Experiments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dirty="0">
                <a:latin typeface="Segoe UI Semilight"/>
                <a:cs typeface="Segoe UI Semilight"/>
              </a:rPr>
              <a:t>Grouping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training runs for </a:t>
            </a:r>
            <a:r>
              <a:rPr sz="1550" b="0" spc="10" dirty="0">
                <a:latin typeface="Segoe UI Semilight"/>
                <a:cs typeface="Segoe UI Semilight"/>
              </a:rPr>
              <a:t>a </a:t>
            </a:r>
            <a:r>
              <a:rPr sz="1550" b="0" dirty="0">
                <a:latin typeface="Segoe UI Semilight"/>
                <a:cs typeface="Segoe UI Semilight"/>
              </a:rPr>
              <a:t>given script  Pipelines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spc="-5" dirty="0">
                <a:latin typeface="Segoe UI Semilight"/>
                <a:cs typeface="Segoe UI Semilight"/>
              </a:rPr>
              <a:t>Stitch </a:t>
            </a:r>
            <a:r>
              <a:rPr sz="1550" b="0" spc="5" dirty="0">
                <a:latin typeface="Segoe UI Semilight"/>
                <a:cs typeface="Segoe UI Semilight"/>
              </a:rPr>
              <a:t>together multiple stages </a:t>
            </a:r>
            <a:r>
              <a:rPr sz="1550" b="0" dirty="0">
                <a:latin typeface="Segoe UI Semilight"/>
                <a:cs typeface="Segoe UI Semilight"/>
              </a:rPr>
              <a:t>to create</a:t>
            </a:r>
            <a:r>
              <a:rPr sz="1550" b="0" spc="-100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machine</a:t>
            </a:r>
            <a:endParaRPr sz="1550">
              <a:latin typeface="Segoe UI Semilight"/>
              <a:cs typeface="Segoe UI Semilight"/>
            </a:endParaRPr>
          </a:p>
          <a:p>
            <a:pPr marL="12700">
              <a:lnSpc>
                <a:spcPts val="1689"/>
              </a:lnSpc>
            </a:pPr>
            <a:r>
              <a:rPr sz="1550" b="0" spc="5" dirty="0">
                <a:latin typeface="Segoe UI Semilight"/>
                <a:cs typeface="Segoe UI Semilight"/>
              </a:rPr>
              <a:t>learning</a:t>
            </a:r>
            <a:r>
              <a:rPr sz="1550" b="0" spc="-20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workflows</a:t>
            </a:r>
            <a:endParaRPr sz="1550">
              <a:latin typeface="Segoe UI Semilight"/>
              <a:cs typeface="Segoe UI Semilight"/>
            </a:endParaRPr>
          </a:p>
          <a:p>
            <a:pPr marL="12700" marR="882015">
              <a:lnSpc>
                <a:spcPts val="1689"/>
              </a:lnSpc>
              <a:spcBef>
                <a:spcPts val="1835"/>
              </a:spcBef>
            </a:pPr>
            <a:r>
              <a:rPr sz="1550" b="0" spc="5" dirty="0">
                <a:latin typeface="Segoe UI Semilight"/>
                <a:cs typeface="Segoe UI Semilight"/>
              </a:rPr>
              <a:t>Compute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spc="5" dirty="0">
                <a:latin typeface="Segoe UI Semilight"/>
                <a:cs typeface="Segoe UI Semilight"/>
              </a:rPr>
              <a:t>Compute </a:t>
            </a:r>
            <a:r>
              <a:rPr sz="1550" b="0" spc="-5" dirty="0">
                <a:latin typeface="Segoe UI Semilight"/>
                <a:cs typeface="Segoe UI Semilight"/>
              </a:rPr>
              <a:t>resources </a:t>
            </a:r>
            <a:r>
              <a:rPr sz="1550" b="0" spc="5" dirty="0">
                <a:latin typeface="Segoe UI Semilight"/>
                <a:cs typeface="Segoe UI Semilight"/>
              </a:rPr>
              <a:t>for training or image  deployment</a:t>
            </a:r>
            <a:endParaRPr sz="15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614"/>
              </a:spcBef>
            </a:pPr>
            <a:r>
              <a:rPr sz="1550" b="0" spc="5" dirty="0">
                <a:latin typeface="Segoe UI Semilight"/>
                <a:cs typeface="Segoe UI Semilight"/>
              </a:rPr>
              <a:t>Models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spc="5" dirty="0">
                <a:latin typeface="Segoe UI Semilight"/>
                <a:cs typeface="Segoe UI Semilight"/>
              </a:rPr>
              <a:t>Encapsulation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5" dirty="0">
                <a:latin typeface="Segoe UI Semilight"/>
                <a:cs typeface="Segoe UI Semilight"/>
              </a:rPr>
              <a:t>trained</a:t>
            </a:r>
            <a:r>
              <a:rPr sz="1550" b="0" spc="-4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models</a:t>
            </a:r>
            <a:endParaRPr sz="1550">
              <a:latin typeface="Segoe UI Semilight"/>
              <a:cs typeface="Segoe UI Semilight"/>
            </a:endParaRPr>
          </a:p>
          <a:p>
            <a:pPr marL="12700">
              <a:lnSpc>
                <a:spcPts val="1775"/>
              </a:lnSpc>
              <a:spcBef>
                <a:spcPts val="1635"/>
              </a:spcBef>
            </a:pPr>
            <a:r>
              <a:rPr sz="1550" b="0" spc="5" dirty="0">
                <a:latin typeface="Segoe UI Semilight"/>
                <a:cs typeface="Segoe UI Semilight"/>
              </a:rPr>
              <a:t>Images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dirty="0">
                <a:latin typeface="Segoe UI Semilight"/>
                <a:cs typeface="Segoe UI Semilight"/>
              </a:rPr>
              <a:t>Docker </a:t>
            </a:r>
            <a:r>
              <a:rPr sz="1550" b="0" spc="5" dirty="0">
                <a:latin typeface="Segoe UI Semilight"/>
                <a:cs typeface="Segoe UI Semilight"/>
              </a:rPr>
              <a:t>images containing trained models to</a:t>
            </a:r>
            <a:r>
              <a:rPr sz="1550" b="0" spc="-75" dirty="0">
                <a:latin typeface="Segoe UI Semilight"/>
                <a:cs typeface="Segoe UI Semilight"/>
              </a:rPr>
              <a:t> </a:t>
            </a:r>
            <a:r>
              <a:rPr sz="1550" b="0" spc="10" dirty="0">
                <a:latin typeface="Segoe UI Semilight"/>
                <a:cs typeface="Segoe UI Semilight"/>
              </a:rPr>
              <a:t>be</a:t>
            </a:r>
            <a:endParaRPr sz="1550">
              <a:latin typeface="Segoe UI Semilight"/>
              <a:cs typeface="Segoe UI Semilight"/>
            </a:endParaRPr>
          </a:p>
          <a:p>
            <a:pPr marL="12700">
              <a:lnSpc>
                <a:spcPts val="1775"/>
              </a:lnSpc>
            </a:pPr>
            <a:r>
              <a:rPr sz="1550" b="0" dirty="0">
                <a:latin typeface="Segoe UI Semilight"/>
                <a:cs typeface="Segoe UI Semilight"/>
              </a:rPr>
              <a:t>deployed to </a:t>
            </a:r>
            <a:r>
              <a:rPr sz="1550" b="0" spc="10" dirty="0">
                <a:latin typeface="Segoe UI Semilight"/>
                <a:cs typeface="Segoe UI Semilight"/>
              </a:rPr>
              <a:t>a </a:t>
            </a:r>
            <a:r>
              <a:rPr sz="1550" b="0" spc="5" dirty="0">
                <a:latin typeface="Segoe UI Semilight"/>
                <a:cs typeface="Segoe UI Semilight"/>
              </a:rPr>
              <a:t>compute</a:t>
            </a:r>
            <a:r>
              <a:rPr sz="1550" b="0" spc="-40" dirty="0">
                <a:latin typeface="Segoe UI Semilight"/>
                <a:cs typeface="Segoe UI Semilight"/>
              </a:rPr>
              <a:t> </a:t>
            </a:r>
            <a:r>
              <a:rPr sz="1550" b="0" dirty="0">
                <a:latin typeface="Segoe UI Semilight"/>
                <a:cs typeface="Segoe UI Semilight"/>
              </a:rPr>
              <a:t>target</a:t>
            </a:r>
            <a:endParaRPr sz="1550">
              <a:latin typeface="Segoe UI Semilight"/>
              <a:cs typeface="Segoe UI Semilight"/>
            </a:endParaRPr>
          </a:p>
          <a:p>
            <a:pPr marL="12700" marR="185420">
              <a:lnSpc>
                <a:spcPts val="1689"/>
              </a:lnSpc>
              <a:spcBef>
                <a:spcPts val="1830"/>
              </a:spcBef>
            </a:pPr>
            <a:r>
              <a:rPr sz="1550" b="0" spc="5" dirty="0">
                <a:latin typeface="Segoe UI Semilight"/>
                <a:cs typeface="Segoe UI Semilight"/>
              </a:rPr>
              <a:t>Deployments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spc="5" dirty="0">
                <a:latin typeface="Segoe UI Semilight"/>
                <a:cs typeface="Segoe UI Semilight"/>
              </a:rPr>
              <a:t>Deployment </a:t>
            </a:r>
            <a:r>
              <a:rPr sz="1550" b="0" spc="-10" dirty="0">
                <a:latin typeface="Segoe UI Semilight"/>
                <a:cs typeface="Segoe UI Semilight"/>
              </a:rPr>
              <a:t>of </a:t>
            </a:r>
            <a:r>
              <a:rPr sz="1550" b="0" spc="10" dirty="0">
                <a:latin typeface="Segoe UI Semilight"/>
                <a:cs typeface="Segoe UI Semilight"/>
              </a:rPr>
              <a:t>an </a:t>
            </a:r>
            <a:r>
              <a:rPr sz="1550" b="0" spc="5" dirty="0">
                <a:latin typeface="Segoe UI Semilight"/>
                <a:cs typeface="Segoe UI Semilight"/>
              </a:rPr>
              <a:t>image </a:t>
            </a:r>
            <a:r>
              <a:rPr sz="1550" b="0" dirty="0">
                <a:latin typeface="Segoe UI Semilight"/>
                <a:cs typeface="Segoe UI Semilight"/>
              </a:rPr>
              <a:t>to </a:t>
            </a:r>
            <a:r>
              <a:rPr sz="1550" b="0" spc="5" dirty="0">
                <a:latin typeface="Segoe UI Semilight"/>
                <a:cs typeface="Segoe UI Semilight"/>
              </a:rPr>
              <a:t>web </a:t>
            </a:r>
            <a:r>
              <a:rPr sz="1550" b="0" spc="10" dirty="0">
                <a:latin typeface="Segoe UI Semilight"/>
                <a:cs typeface="Segoe UI Semilight"/>
              </a:rPr>
              <a:t>services, </a:t>
            </a:r>
            <a:r>
              <a:rPr sz="1550" b="0" spc="5" dirty="0">
                <a:latin typeface="Segoe UI Semilight"/>
                <a:cs typeface="Segoe UI Semilight"/>
              </a:rPr>
              <a:t>IoT  </a:t>
            </a:r>
            <a:r>
              <a:rPr sz="1550" b="0" spc="10" dirty="0">
                <a:latin typeface="Segoe UI Semilight"/>
                <a:cs typeface="Segoe UI Semilight"/>
              </a:rPr>
              <a:t>Edge and</a:t>
            </a:r>
            <a:r>
              <a:rPr sz="1550" b="0" spc="-35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FPGAs</a:t>
            </a:r>
            <a:endParaRPr sz="15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550" b="0" spc="10" dirty="0">
                <a:latin typeface="Segoe UI Semilight"/>
                <a:cs typeface="Segoe UI Semilight"/>
              </a:rPr>
              <a:t>Data </a:t>
            </a:r>
            <a:r>
              <a:rPr sz="1550" b="0" spc="-10" dirty="0">
                <a:latin typeface="Segoe UI Semilight"/>
                <a:cs typeface="Segoe UI Semilight"/>
              </a:rPr>
              <a:t>Stores </a:t>
            </a:r>
            <a:r>
              <a:rPr sz="1550" b="0" spc="10" dirty="0">
                <a:latin typeface="Segoe UI Semilight"/>
                <a:cs typeface="Segoe UI Semilight"/>
              </a:rPr>
              <a:t>– </a:t>
            </a:r>
            <a:r>
              <a:rPr sz="1550" b="0" dirty="0">
                <a:latin typeface="Segoe UI Semilight"/>
                <a:cs typeface="Segoe UI Semilight"/>
              </a:rPr>
              <a:t>Abstraction layer </a:t>
            </a:r>
            <a:r>
              <a:rPr sz="1550" b="0" spc="5" dirty="0">
                <a:latin typeface="Segoe UI Semilight"/>
                <a:cs typeface="Segoe UI Semilight"/>
              </a:rPr>
              <a:t>over </a:t>
            </a:r>
            <a:r>
              <a:rPr sz="1550" b="0" dirty="0">
                <a:latin typeface="Segoe UI Semilight"/>
                <a:cs typeface="Segoe UI Semilight"/>
              </a:rPr>
              <a:t>Azure</a:t>
            </a:r>
            <a:r>
              <a:rPr sz="1550" b="0" spc="-40" dirty="0">
                <a:latin typeface="Segoe UI Semilight"/>
                <a:cs typeface="Segoe UI Semilight"/>
              </a:rPr>
              <a:t> </a:t>
            </a:r>
            <a:r>
              <a:rPr sz="1550" b="0" spc="5" dirty="0">
                <a:latin typeface="Segoe UI Semilight"/>
                <a:cs typeface="Segoe UI Semilight"/>
              </a:rPr>
              <a:t>storage</a:t>
            </a:r>
            <a:endParaRPr sz="1550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3047" y="308559"/>
            <a:ext cx="4385945" cy="95376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b="0" spc="30" dirty="0">
                <a:solidFill>
                  <a:srgbClr val="0078D6"/>
                </a:solidFill>
                <a:latin typeface="Segoe UI Semilight"/>
                <a:cs typeface="Segoe UI Semilight"/>
              </a:rPr>
              <a:t>Azure </a:t>
            </a:r>
            <a:r>
              <a:rPr sz="3200" b="0" spc="35" dirty="0">
                <a:solidFill>
                  <a:srgbClr val="0078D6"/>
                </a:solidFill>
                <a:latin typeface="Segoe UI Semilight"/>
                <a:cs typeface="Segoe UI Semilight"/>
              </a:rPr>
              <a:t>Machine Learning  service</a:t>
            </a:r>
            <a:r>
              <a:rPr sz="3200" b="0" spc="100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3200" b="0" spc="35" dirty="0">
                <a:solidFill>
                  <a:srgbClr val="0078D6"/>
                </a:solidFill>
                <a:latin typeface="Segoe UI Semilight"/>
                <a:cs typeface="Segoe UI Semilight"/>
              </a:rPr>
              <a:t>features</a:t>
            </a:r>
            <a:endParaRPr sz="3200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7732" y="225552"/>
            <a:ext cx="5846064" cy="405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11467" y="4415028"/>
            <a:ext cx="5462016" cy="2217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9" name="Google Shape;5149;p184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150" name="Google Shape;5150;p184"/>
          <p:cNvSpPr txBox="1"/>
          <p:nvPr/>
        </p:nvSpPr>
        <p:spPr>
          <a:xfrm>
            <a:off x="6390033" y="5303616"/>
            <a:ext cx="1641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151" name="Google Shape;5151;p184"/>
          <p:cNvSpPr txBox="1"/>
          <p:nvPr/>
        </p:nvSpPr>
        <p:spPr>
          <a:xfrm>
            <a:off x="4654177" y="5303616"/>
            <a:ext cx="1366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  <p:sp>
        <p:nvSpPr>
          <p:cNvPr id="5152" name="Google Shape;5152;p184"/>
          <p:cNvSpPr txBox="1"/>
          <p:nvPr/>
        </p:nvSpPr>
        <p:spPr>
          <a:xfrm>
            <a:off x="8653406" y="5303616"/>
            <a:ext cx="8577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153" name="Google Shape;5153;p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000" y="2907657"/>
            <a:ext cx="570513" cy="65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184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5625" y="4012006"/>
            <a:ext cx="1158470" cy="401121"/>
          </a:xfrm>
          <a:prstGeom prst="rect">
            <a:avLst/>
          </a:prstGeom>
          <a:noFill/>
          <a:ln>
            <a:noFill/>
          </a:ln>
        </p:spPr>
      </p:pic>
      <p:sp>
        <p:nvSpPr>
          <p:cNvPr id="5155" name="Google Shape;5155;p184"/>
          <p:cNvSpPr txBox="1"/>
          <p:nvPr/>
        </p:nvSpPr>
        <p:spPr>
          <a:xfrm>
            <a:off x="2762177" y="3455035"/>
            <a:ext cx="966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156" name="Google Shape;5156;p184"/>
          <p:cNvSpPr txBox="1"/>
          <p:nvPr/>
        </p:nvSpPr>
        <p:spPr>
          <a:xfrm>
            <a:off x="2473695" y="5303616"/>
            <a:ext cx="1543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157" name="Google Shape;5157;p184"/>
          <p:cNvSpPr txBox="1"/>
          <p:nvPr/>
        </p:nvSpPr>
        <p:spPr>
          <a:xfrm>
            <a:off x="10373983" y="5303616"/>
            <a:ext cx="13875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sp>
        <p:nvSpPr>
          <p:cNvPr id="5158" name="Google Shape;5158;p184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159" name="Google Shape;5159;p184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160" name="Google Shape;5160;p184"/>
          <p:cNvCxnSpPr/>
          <p:nvPr/>
        </p:nvCxnSpPr>
        <p:spPr>
          <a:xfrm rot="10800000">
            <a:off x="7189026" y="4247978"/>
            <a:ext cx="0" cy="947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161" name="Google Shape;5161;p184"/>
          <p:cNvSpPr/>
          <p:nvPr/>
        </p:nvSpPr>
        <p:spPr>
          <a:xfrm>
            <a:off x="2027161" y="1911379"/>
            <a:ext cx="51840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</a:t>
            </a:r>
            <a:endParaRPr sz="1400"/>
          </a:p>
        </p:txBody>
      </p:sp>
      <p:sp>
        <p:nvSpPr>
          <p:cNvPr id="5162" name="Google Shape;5162;p184"/>
          <p:cNvSpPr/>
          <p:nvPr/>
        </p:nvSpPr>
        <p:spPr>
          <a:xfrm>
            <a:off x="7210915" y="1904089"/>
            <a:ext cx="4516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cxnSp>
        <p:nvCxnSpPr>
          <p:cNvPr id="5163" name="Google Shape;5163;p184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164" name="Google Shape;5164;p184"/>
          <p:cNvCxnSpPr/>
          <p:nvPr/>
        </p:nvCxnSpPr>
        <p:spPr>
          <a:xfrm>
            <a:off x="5337311" y="3545763"/>
            <a:ext cx="0" cy="4887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5165" name="Google Shape;5165;p184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DevOps loop for data science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6" name="Google Shape;5166;p184"/>
          <p:cNvGrpSpPr/>
          <p:nvPr/>
        </p:nvGrpSpPr>
        <p:grpSpPr>
          <a:xfrm>
            <a:off x="5073397" y="4209870"/>
            <a:ext cx="516405" cy="514354"/>
            <a:chOff x="7642997" y="2995601"/>
            <a:chExt cx="271107" cy="269988"/>
          </a:xfrm>
        </p:grpSpPr>
        <p:sp>
          <p:nvSpPr>
            <p:cNvPr id="5167" name="Google Shape;5167;p184"/>
            <p:cNvSpPr/>
            <p:nvPr/>
          </p:nvSpPr>
          <p:spPr>
            <a:xfrm>
              <a:off x="7676736" y="3031430"/>
              <a:ext cx="201539" cy="200420"/>
            </a:xfrm>
            <a:custGeom>
              <a:avLst/>
              <a:gdLst/>
              <a:ahLst/>
              <a:cxnLst/>
              <a:rect l="l" t="t" r="r" b="b"/>
              <a:pathLst>
                <a:path w="83" h="83" extrusionOk="0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0975" tIns="35500" rIns="70975" bIns="355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68" name="Google Shape;5168;p184"/>
            <p:cNvCxnSpPr/>
            <p:nvPr/>
          </p:nvCxnSpPr>
          <p:spPr>
            <a:xfrm>
              <a:off x="770920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69" name="Google Shape;5169;p184"/>
            <p:cNvCxnSpPr/>
            <p:nvPr/>
          </p:nvCxnSpPr>
          <p:spPr>
            <a:xfrm>
              <a:off x="7742796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0" name="Google Shape;5170;p184"/>
            <p:cNvCxnSpPr/>
            <p:nvPr/>
          </p:nvCxnSpPr>
          <p:spPr>
            <a:xfrm>
              <a:off x="777862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1" name="Google Shape;5171;p184"/>
            <p:cNvCxnSpPr/>
            <p:nvPr/>
          </p:nvCxnSpPr>
          <p:spPr>
            <a:xfrm>
              <a:off x="7812215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2" name="Google Shape;5172;p184"/>
            <p:cNvCxnSpPr/>
            <p:nvPr/>
          </p:nvCxnSpPr>
          <p:spPr>
            <a:xfrm>
              <a:off x="7846924" y="2995601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3" name="Google Shape;5173;p184"/>
            <p:cNvCxnSpPr/>
            <p:nvPr/>
          </p:nvCxnSpPr>
          <p:spPr>
            <a:xfrm rot="10800000">
              <a:off x="7882604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4" name="Google Shape;5174;p184"/>
            <p:cNvCxnSpPr/>
            <p:nvPr/>
          </p:nvCxnSpPr>
          <p:spPr>
            <a:xfrm rot="10800000">
              <a:off x="7882604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5" name="Google Shape;5175;p184"/>
            <p:cNvCxnSpPr/>
            <p:nvPr/>
          </p:nvCxnSpPr>
          <p:spPr>
            <a:xfrm rot="10800000">
              <a:off x="7882604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6" name="Google Shape;5176;p184"/>
            <p:cNvCxnSpPr/>
            <p:nvPr/>
          </p:nvCxnSpPr>
          <p:spPr>
            <a:xfrm rot="10800000">
              <a:off x="7882604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7" name="Google Shape;5177;p184"/>
            <p:cNvCxnSpPr/>
            <p:nvPr/>
          </p:nvCxnSpPr>
          <p:spPr>
            <a:xfrm rot="10800000">
              <a:off x="7882604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8" name="Google Shape;5178;p184"/>
            <p:cNvCxnSpPr/>
            <p:nvPr/>
          </p:nvCxnSpPr>
          <p:spPr>
            <a:xfrm rot="10800000">
              <a:off x="7642997" y="3060542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79" name="Google Shape;5179;p184"/>
            <p:cNvCxnSpPr/>
            <p:nvPr/>
          </p:nvCxnSpPr>
          <p:spPr>
            <a:xfrm rot="10800000">
              <a:off x="7642997" y="309637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0" name="Google Shape;5180;p184"/>
            <p:cNvCxnSpPr/>
            <p:nvPr/>
          </p:nvCxnSpPr>
          <p:spPr>
            <a:xfrm rot="10800000">
              <a:off x="7642997" y="3129961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1" name="Google Shape;5181;p184"/>
            <p:cNvCxnSpPr/>
            <p:nvPr/>
          </p:nvCxnSpPr>
          <p:spPr>
            <a:xfrm rot="10800000">
              <a:off x="7642997" y="316467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2" name="Google Shape;5182;p184"/>
            <p:cNvCxnSpPr/>
            <p:nvPr/>
          </p:nvCxnSpPr>
          <p:spPr>
            <a:xfrm rot="10800000">
              <a:off x="7642997" y="3200500"/>
              <a:ext cx="3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3" name="Google Shape;5183;p184"/>
            <p:cNvCxnSpPr/>
            <p:nvPr/>
          </p:nvCxnSpPr>
          <p:spPr>
            <a:xfrm>
              <a:off x="770920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4" name="Google Shape;5184;p184"/>
            <p:cNvCxnSpPr/>
            <p:nvPr/>
          </p:nvCxnSpPr>
          <p:spPr>
            <a:xfrm>
              <a:off x="7742796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5" name="Google Shape;5185;p184"/>
            <p:cNvCxnSpPr/>
            <p:nvPr/>
          </p:nvCxnSpPr>
          <p:spPr>
            <a:xfrm>
              <a:off x="777862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6" name="Google Shape;5186;p184"/>
            <p:cNvCxnSpPr/>
            <p:nvPr/>
          </p:nvCxnSpPr>
          <p:spPr>
            <a:xfrm>
              <a:off x="7812215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87" name="Google Shape;5187;p184"/>
            <p:cNvCxnSpPr/>
            <p:nvPr/>
          </p:nvCxnSpPr>
          <p:spPr>
            <a:xfrm>
              <a:off x="7846924" y="3234089"/>
              <a:ext cx="0" cy="315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5188" name="Google Shape;5188;p184"/>
          <p:cNvGrpSpPr/>
          <p:nvPr/>
        </p:nvGrpSpPr>
        <p:grpSpPr>
          <a:xfrm>
            <a:off x="4948552" y="2736795"/>
            <a:ext cx="759580" cy="661182"/>
            <a:chOff x="6014448" y="2331652"/>
            <a:chExt cx="774923" cy="674400"/>
          </a:xfrm>
        </p:grpSpPr>
        <p:grpSp>
          <p:nvGrpSpPr>
            <p:cNvPr id="5189" name="Google Shape;5189;p184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190" name="Google Shape;5190;p184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1" name="Google Shape;5191;p184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192" name="Google Shape;5192;p184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193" name="Google Shape;5193;p184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194" name="Google Shape;5194;p184"/>
          <p:cNvGrpSpPr/>
          <p:nvPr/>
        </p:nvGrpSpPr>
        <p:grpSpPr>
          <a:xfrm>
            <a:off x="10524605" y="3545919"/>
            <a:ext cx="630682" cy="559619"/>
            <a:chOff x="10902845" y="2693238"/>
            <a:chExt cx="643421" cy="570807"/>
          </a:xfrm>
        </p:grpSpPr>
        <p:sp>
          <p:nvSpPr>
            <p:cNvPr id="5195" name="Google Shape;5195;p184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196" name="Google Shape;5196;p184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197" name="Google Shape;5197;p184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198" name="Google Shape;5198;p184"/>
          <p:cNvGrpSpPr/>
          <p:nvPr/>
        </p:nvGrpSpPr>
        <p:grpSpPr>
          <a:xfrm>
            <a:off x="901765" y="4082968"/>
            <a:ext cx="491570" cy="501035"/>
            <a:chOff x="7158422" y="1607015"/>
            <a:chExt cx="2726400" cy="2778897"/>
          </a:xfrm>
        </p:grpSpPr>
        <p:sp>
          <p:nvSpPr>
            <p:cNvPr id="5199" name="Google Shape;5199;p184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184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01" name="Google Shape;5201;p184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184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03" name="Google Shape;5203;p184"/>
          <p:cNvSpPr/>
          <p:nvPr/>
        </p:nvSpPr>
        <p:spPr>
          <a:xfrm>
            <a:off x="939835" y="3174480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04" name="Google Shape;5204;p184"/>
          <p:cNvGrpSpPr/>
          <p:nvPr/>
        </p:nvGrpSpPr>
        <p:grpSpPr>
          <a:xfrm rot="1799962">
            <a:off x="6887583" y="3444629"/>
            <a:ext cx="640666" cy="692377"/>
            <a:chOff x="6281977" y="1925712"/>
            <a:chExt cx="653594" cy="706287"/>
          </a:xfrm>
        </p:grpSpPr>
        <p:sp>
          <p:nvSpPr>
            <p:cNvPr id="5205" name="Google Shape;5205;p184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06" name="Google Shape;5206;p184"/>
            <p:cNvCxnSpPr>
              <a:stCxn id="5205" idx="3"/>
              <a:endCxn id="5205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07" name="Google Shape;5207;p184"/>
            <p:cNvGrpSpPr/>
            <p:nvPr/>
          </p:nvGrpSpPr>
          <p:grpSpPr>
            <a:xfrm>
              <a:off x="6515871" y="2053655"/>
              <a:ext cx="419700" cy="521275"/>
              <a:chOff x="6515871" y="2053152"/>
              <a:chExt cx="419700" cy="521275"/>
            </a:xfrm>
          </p:grpSpPr>
          <p:cxnSp>
            <p:nvCxnSpPr>
              <p:cNvPr id="5208" name="Google Shape;5208;p184"/>
              <p:cNvCxnSpPr>
                <a:stCxn id="5205" idx="2"/>
              </p:cNvCxnSpPr>
              <p:nvPr/>
            </p:nvCxnSpPr>
            <p:spPr>
              <a:xfrm rot="9001259">
                <a:off x="6616302" y="2348173"/>
                <a:ext cx="218539" cy="18400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9" name="Google Shape;5209;p184"/>
              <p:cNvCxnSpPr>
                <a:stCxn id="5205" idx="1"/>
              </p:cNvCxnSpPr>
              <p:nvPr/>
            </p:nvCxnSpPr>
            <p:spPr>
              <a:xfrm rot="8999495">
                <a:off x="6575609" y="2124955"/>
                <a:ext cx="299324" cy="4569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0" name="Google Shape;5210;p184"/>
              <p:cNvCxnSpPr>
                <a:stCxn id="5205" idx="1"/>
              </p:cNvCxnSpPr>
              <p:nvPr/>
            </p:nvCxnSpPr>
            <p:spPr>
              <a:xfrm rot="-1799238" flipH="1">
                <a:off x="6523444" y="2184566"/>
                <a:ext cx="404555" cy="13857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11" name="Google Shape;5211;p184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12" name="Google Shape;5212;p184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3" name="Google Shape;5213;p184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4" name="Google Shape;5214;p184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15" name="Google Shape;5215;p184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6" name="Google Shape;5216;p184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7" name="Google Shape;5217;p184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8" name="Google Shape;5218;p184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9" name="Google Shape;5219;p184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0" name="Google Shape;5220;p184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1" name="Google Shape;5221;p184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2" name="Google Shape;5222;p184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23" name="Google Shape;5223;p184"/>
          <p:cNvGrpSpPr/>
          <p:nvPr/>
        </p:nvGrpSpPr>
        <p:grpSpPr>
          <a:xfrm>
            <a:off x="8742437" y="3451157"/>
            <a:ext cx="687166" cy="543307"/>
            <a:chOff x="967154" y="1481462"/>
            <a:chExt cx="5331000" cy="4214950"/>
          </a:xfrm>
        </p:grpSpPr>
        <p:cxnSp>
          <p:nvCxnSpPr>
            <p:cNvPr id="5224" name="Google Shape;5224;p184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25" name="Google Shape;5225;p184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6" name="Google Shape;5226;p184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7" name="Google Shape;5227;p184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28" name="Google Shape;5228;p184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229" name="Google Shape;5229;p184"/>
          <p:cNvCxnSpPr/>
          <p:nvPr/>
        </p:nvCxnSpPr>
        <p:spPr>
          <a:xfrm rot="10800000">
            <a:off x="7189026" y="1949473"/>
            <a:ext cx="0" cy="13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230" name="Google Shape;5230;p184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1" name="Google Shape;5231;p184"/>
          <p:cNvSpPr/>
          <p:nvPr/>
        </p:nvSpPr>
        <p:spPr>
          <a:xfrm flipH="1">
            <a:off x="4407976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2" name="Google Shape;5232;p184"/>
          <p:cNvSpPr/>
          <p:nvPr/>
        </p:nvSpPr>
        <p:spPr>
          <a:xfrm flipH="1">
            <a:off x="6190386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3" name="Google Shape;5233;p184"/>
          <p:cNvSpPr/>
          <p:nvPr/>
        </p:nvSpPr>
        <p:spPr>
          <a:xfrm flipH="1">
            <a:off x="8083532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34" name="Google Shape;5234;p184"/>
          <p:cNvSpPr/>
          <p:nvPr/>
        </p:nvSpPr>
        <p:spPr>
          <a:xfrm flipH="1">
            <a:off x="9916870" y="3642605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Google Shape;5240;p185"/>
          <p:cNvSpPr txBox="1"/>
          <p:nvPr/>
        </p:nvSpPr>
        <p:spPr>
          <a:xfrm>
            <a:off x="426424" y="3590694"/>
            <a:ext cx="1382971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 dirty="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01010100101001011101101001001001011010100100010001111010010101010010100101010010100101110110100100100101101010010001000111101001010101001010001010010111011010010010010110101001000100011110100101010100101001010100101001011101101001</a:t>
            </a:r>
            <a:endParaRPr sz="400" dirty="0"/>
          </a:p>
        </p:txBody>
      </p:sp>
      <p:sp>
        <p:nvSpPr>
          <p:cNvPr id="5241" name="Google Shape;5241;p185"/>
          <p:cNvSpPr/>
          <p:nvPr/>
        </p:nvSpPr>
        <p:spPr>
          <a:xfrm>
            <a:off x="2014164" y="3267425"/>
            <a:ext cx="101778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2" name="Google Shape;5242;p185"/>
          <p:cNvSpPr/>
          <p:nvPr/>
        </p:nvSpPr>
        <p:spPr>
          <a:xfrm>
            <a:off x="3411799" y="1679223"/>
            <a:ext cx="4571100" cy="4572000"/>
          </a:xfrm>
          <a:prstGeom prst="ellipse">
            <a:avLst/>
          </a:prstGeom>
          <a:noFill/>
          <a:ln w="12700" cap="sq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3" name="Google Shape;5243;p185"/>
          <p:cNvSpPr/>
          <p:nvPr/>
        </p:nvSpPr>
        <p:spPr>
          <a:xfrm rot="-979359">
            <a:off x="7467588" y="2693952"/>
            <a:ext cx="594564" cy="13428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4" name="Google Shape;5244;p185"/>
          <p:cNvSpPr/>
          <p:nvPr/>
        </p:nvSpPr>
        <p:spPr>
          <a:xfrm>
            <a:off x="3893571" y="4981315"/>
            <a:ext cx="855600" cy="129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5" name="Google Shape;5245;p185"/>
          <p:cNvSpPr/>
          <p:nvPr/>
        </p:nvSpPr>
        <p:spPr>
          <a:xfrm>
            <a:off x="7072815" y="5205166"/>
            <a:ext cx="997200" cy="107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6" name="Google Shape;5246;p185"/>
          <p:cNvSpPr/>
          <p:nvPr/>
        </p:nvSpPr>
        <p:spPr>
          <a:xfrm>
            <a:off x="2998071" y="2888743"/>
            <a:ext cx="875700" cy="174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47" name="Google Shape;5247;p185"/>
          <p:cNvSpPr txBox="1">
            <a:spLocks noGrp="1"/>
          </p:cNvSpPr>
          <p:nvPr>
            <p:ph type="title"/>
          </p:nvPr>
        </p:nvSpPr>
        <p:spPr>
          <a:xfrm>
            <a:off x="426424" y="440495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DevOps loop for data science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8" name="Google Shape;5248;p185"/>
          <p:cNvSpPr txBox="1"/>
          <p:nvPr/>
        </p:nvSpPr>
        <p:spPr>
          <a:xfrm>
            <a:off x="635776" y="5303616"/>
            <a:ext cx="9546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249" name="Google Shape;5249;p185"/>
          <p:cNvSpPr/>
          <p:nvPr/>
        </p:nvSpPr>
        <p:spPr>
          <a:xfrm>
            <a:off x="680971" y="1903393"/>
            <a:ext cx="9501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</a:t>
            </a:r>
            <a:endParaRPr sz="1400"/>
          </a:p>
        </p:txBody>
      </p:sp>
      <p:cxnSp>
        <p:nvCxnSpPr>
          <p:cNvPr id="5250" name="Google Shape;5250;p185"/>
          <p:cNvCxnSpPr/>
          <p:nvPr/>
        </p:nvCxnSpPr>
        <p:spPr>
          <a:xfrm rot="10800000" flipH="1">
            <a:off x="2070887" y="1949574"/>
            <a:ext cx="2400" cy="147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251" name="Google Shape;5251;p185"/>
          <p:cNvCxnSpPr/>
          <p:nvPr/>
        </p:nvCxnSpPr>
        <p:spPr>
          <a:xfrm rot="10800000">
            <a:off x="2071998" y="4117222"/>
            <a:ext cx="0" cy="17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252" name="Google Shape;5252;p185"/>
          <p:cNvGrpSpPr/>
          <p:nvPr/>
        </p:nvGrpSpPr>
        <p:grpSpPr>
          <a:xfrm>
            <a:off x="901765" y="4229114"/>
            <a:ext cx="491570" cy="501035"/>
            <a:chOff x="7158422" y="1607015"/>
            <a:chExt cx="2726400" cy="2778897"/>
          </a:xfrm>
        </p:grpSpPr>
        <p:sp>
          <p:nvSpPr>
            <p:cNvPr id="5253" name="Google Shape;5253;p185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185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55" name="Google Shape;5255;p185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185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57" name="Google Shape;5257;p185"/>
          <p:cNvSpPr/>
          <p:nvPr/>
        </p:nvSpPr>
        <p:spPr>
          <a:xfrm>
            <a:off x="939835" y="2825208"/>
            <a:ext cx="441271" cy="600620"/>
          </a:xfrm>
          <a:custGeom>
            <a:avLst/>
            <a:gdLst/>
            <a:ahLst/>
            <a:cxnLst/>
            <a:rect l="l" t="t" r="r" b="b"/>
            <a:pathLst>
              <a:path w="3330348" h="4532979" extrusionOk="0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8" name="Google Shape;5258;p185"/>
          <p:cNvSpPr/>
          <p:nvPr/>
        </p:nvSpPr>
        <p:spPr>
          <a:xfrm flipH="1">
            <a:off x="2014454" y="3642605"/>
            <a:ext cx="115380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noFill/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59" name="Google Shape;5259;p185"/>
          <p:cNvSpPr txBox="1"/>
          <p:nvPr/>
        </p:nvSpPr>
        <p:spPr>
          <a:xfrm>
            <a:off x="7121173" y="3315550"/>
            <a:ext cx="13803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and </a:t>
            </a:r>
            <a:b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</a:t>
            </a:r>
            <a:endParaRPr sz="1400"/>
          </a:p>
        </p:txBody>
      </p:sp>
      <p:sp>
        <p:nvSpPr>
          <p:cNvPr id="5260" name="Google Shape;5260;p185"/>
          <p:cNvSpPr txBox="1"/>
          <p:nvPr/>
        </p:nvSpPr>
        <p:spPr>
          <a:xfrm>
            <a:off x="7047957" y="5870521"/>
            <a:ext cx="7209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Image</a:t>
            </a:r>
            <a:endParaRPr sz="1400"/>
          </a:p>
        </p:txBody>
      </p:sp>
      <p:pic>
        <p:nvPicPr>
          <p:cNvPr id="5261" name="Google Shape;5261;p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049" y="2948277"/>
            <a:ext cx="479590" cy="55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2" name="Google Shape;5262;p185" descr="https://ih1.redbubble.net/image.361353434.1330/flat,800x800,075,f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8953" y="3671079"/>
            <a:ext cx="973842" cy="337194"/>
          </a:xfrm>
          <a:prstGeom prst="rect">
            <a:avLst/>
          </a:prstGeom>
          <a:noFill/>
          <a:ln>
            <a:noFill/>
          </a:ln>
        </p:spPr>
      </p:pic>
      <p:sp>
        <p:nvSpPr>
          <p:cNvPr id="5263" name="Google Shape;5263;p185"/>
          <p:cNvSpPr txBox="1"/>
          <p:nvPr/>
        </p:nvSpPr>
        <p:spPr>
          <a:xfrm>
            <a:off x="3061710" y="3267425"/>
            <a:ext cx="8127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75" tIns="143325" rIns="179175" bIns="1433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…</a:t>
            </a:r>
            <a:endParaRPr sz="1400"/>
          </a:p>
        </p:txBody>
      </p:sp>
      <p:sp>
        <p:nvSpPr>
          <p:cNvPr id="5264" name="Google Shape;5264;p185"/>
          <p:cNvSpPr txBox="1"/>
          <p:nvPr/>
        </p:nvSpPr>
        <p:spPr>
          <a:xfrm>
            <a:off x="2470071" y="4148903"/>
            <a:ext cx="19959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model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(your favorite IDE)</a:t>
            </a:r>
            <a:endParaRPr sz="1400"/>
          </a:p>
        </p:txBody>
      </p:sp>
      <p:sp>
        <p:nvSpPr>
          <p:cNvPr id="5265" name="Google Shape;5265;p185"/>
          <p:cNvSpPr txBox="1"/>
          <p:nvPr/>
        </p:nvSpPr>
        <p:spPr>
          <a:xfrm>
            <a:off x="3624029" y="5730843"/>
            <a:ext cx="1420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Service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 Model</a:t>
            </a:r>
            <a:endParaRPr sz="1400"/>
          </a:p>
        </p:txBody>
      </p:sp>
      <p:grpSp>
        <p:nvGrpSpPr>
          <p:cNvPr id="5266" name="Google Shape;5266;p185"/>
          <p:cNvGrpSpPr/>
          <p:nvPr/>
        </p:nvGrpSpPr>
        <p:grpSpPr>
          <a:xfrm>
            <a:off x="4001057" y="5172983"/>
            <a:ext cx="530179" cy="470402"/>
            <a:chOff x="10902845" y="2693238"/>
            <a:chExt cx="643421" cy="570807"/>
          </a:xfrm>
        </p:grpSpPr>
        <p:sp>
          <p:nvSpPr>
            <p:cNvPr id="5267" name="Google Shape;5267;p185"/>
            <p:cNvSpPr/>
            <p:nvPr/>
          </p:nvSpPr>
          <p:spPr>
            <a:xfrm>
              <a:off x="10902845" y="2693238"/>
              <a:ext cx="643421" cy="407874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00" tIns="140575" rIns="175700" bIns="1405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68" name="Google Shape;5268;p185"/>
            <p:cNvSpPr/>
            <p:nvPr/>
          </p:nvSpPr>
          <p:spPr>
            <a:xfrm>
              <a:off x="11138157" y="3021086"/>
              <a:ext cx="204900" cy="148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69" name="Google Shape;5269;p185"/>
            <p:cNvCxnSpPr/>
            <p:nvPr/>
          </p:nvCxnSpPr>
          <p:spPr>
            <a:xfrm rot="10800000">
              <a:off x="11245742" y="2947845"/>
              <a:ext cx="0" cy="3162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270" name="Google Shape;5270;p185"/>
          <p:cNvGrpSpPr/>
          <p:nvPr/>
        </p:nvGrpSpPr>
        <p:grpSpPr>
          <a:xfrm rot="1800372">
            <a:off x="7557714" y="2655146"/>
            <a:ext cx="538839" cy="582039"/>
            <a:chOff x="6281977" y="1925712"/>
            <a:chExt cx="653894" cy="706287"/>
          </a:xfrm>
        </p:grpSpPr>
        <p:sp>
          <p:nvSpPr>
            <p:cNvPr id="5271" name="Google Shape;5271;p185"/>
            <p:cNvSpPr/>
            <p:nvPr/>
          </p:nvSpPr>
          <p:spPr>
            <a:xfrm rot="-5400000">
              <a:off x="6261771" y="2000643"/>
              <a:ext cx="651300" cy="5577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272" name="Google Shape;5272;p185"/>
            <p:cNvCxnSpPr>
              <a:stCxn id="5271" idx="3"/>
              <a:endCxn id="5271" idx="0"/>
            </p:cNvCxnSpPr>
            <p:nvPr/>
          </p:nvCxnSpPr>
          <p:spPr>
            <a:xfrm rot="8999203" flipH="1">
              <a:off x="6424587" y="1997509"/>
              <a:ext cx="325669" cy="563967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5273" name="Google Shape;5273;p185"/>
            <p:cNvGrpSpPr/>
            <p:nvPr/>
          </p:nvGrpSpPr>
          <p:grpSpPr>
            <a:xfrm>
              <a:off x="6515571" y="2053961"/>
              <a:ext cx="420300" cy="521262"/>
              <a:chOff x="6515571" y="2053458"/>
              <a:chExt cx="420300" cy="521262"/>
            </a:xfrm>
          </p:grpSpPr>
          <p:cxnSp>
            <p:nvCxnSpPr>
              <p:cNvPr id="5274" name="Google Shape;5274;p185"/>
              <p:cNvCxnSpPr>
                <a:stCxn id="5271" idx="2"/>
              </p:cNvCxnSpPr>
              <p:nvPr/>
            </p:nvCxnSpPr>
            <p:spPr>
              <a:xfrm rot="8999532">
                <a:off x="6615947" y="2348037"/>
                <a:ext cx="218948" cy="184268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5" name="Google Shape;5275;p185"/>
              <p:cNvCxnSpPr>
                <a:stCxn id="5271" idx="1"/>
              </p:cNvCxnSpPr>
              <p:nvPr/>
            </p:nvCxnSpPr>
            <p:spPr>
              <a:xfrm rot="9000757">
                <a:off x="6575964" y="2125091"/>
                <a:ext cx="298914" cy="4543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6" name="Google Shape;5276;p185"/>
              <p:cNvCxnSpPr>
                <a:stCxn id="5271" idx="1"/>
              </p:cNvCxnSpPr>
              <p:nvPr/>
            </p:nvCxnSpPr>
            <p:spPr>
              <a:xfrm rot="-1800171" flipH="1">
                <a:off x="6523239" y="2184667"/>
                <a:ext cx="404965" cy="13898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77" name="Google Shape;5277;p185"/>
            <p:cNvGrpSpPr/>
            <p:nvPr/>
          </p:nvGrpSpPr>
          <p:grpSpPr>
            <a:xfrm flipH="1">
              <a:off x="6304800" y="2093649"/>
              <a:ext cx="281400" cy="372551"/>
              <a:chOff x="6584956" y="2093146"/>
              <a:chExt cx="281400" cy="372551"/>
            </a:xfrm>
          </p:grpSpPr>
          <p:cxnSp>
            <p:nvCxnSpPr>
              <p:cNvPr id="5278" name="Google Shape;5278;p185"/>
              <p:cNvCxnSpPr/>
              <p:nvPr/>
            </p:nvCxnSpPr>
            <p:spPr>
              <a:xfrm rot="10800000">
                <a:off x="6584956" y="2415597"/>
                <a:ext cx="281400" cy="50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79" name="Google Shape;5279;p185"/>
              <p:cNvCxnSpPr/>
              <p:nvPr/>
            </p:nvCxnSpPr>
            <p:spPr>
              <a:xfrm flipH="1">
                <a:off x="6584956" y="2093146"/>
                <a:ext cx="281400" cy="110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80" name="Google Shape;5280;p185"/>
              <p:cNvCxnSpPr/>
              <p:nvPr/>
            </p:nvCxnSpPr>
            <p:spPr>
              <a:xfrm flipH="1">
                <a:off x="6584956" y="2093146"/>
                <a:ext cx="281400" cy="32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5281" name="Google Shape;5281;p185"/>
            <p:cNvSpPr/>
            <p:nvPr/>
          </p:nvSpPr>
          <p:spPr>
            <a:xfrm>
              <a:off x="6281977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2" name="Google Shape;5282;p185"/>
            <p:cNvSpPr/>
            <p:nvPr/>
          </p:nvSpPr>
          <p:spPr>
            <a:xfrm>
              <a:off x="6558202" y="217336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3" name="Google Shape;5283;p185"/>
            <p:cNvSpPr/>
            <p:nvPr/>
          </p:nvSpPr>
          <p:spPr>
            <a:xfrm>
              <a:off x="6831252" y="2066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4" name="Google Shape;5284;p185"/>
            <p:cNvSpPr/>
            <p:nvPr/>
          </p:nvSpPr>
          <p:spPr>
            <a:xfrm>
              <a:off x="6558202" y="23876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5" name="Google Shape;5285;p185"/>
            <p:cNvSpPr/>
            <p:nvPr/>
          </p:nvSpPr>
          <p:spPr>
            <a:xfrm>
              <a:off x="6834427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6" name="Google Shape;5286;p185"/>
            <p:cNvSpPr/>
            <p:nvPr/>
          </p:nvSpPr>
          <p:spPr>
            <a:xfrm>
              <a:off x="6558202" y="2574999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7" name="Google Shape;5287;p185"/>
            <p:cNvSpPr/>
            <p:nvPr/>
          </p:nvSpPr>
          <p:spPr>
            <a:xfrm>
              <a:off x="6291502" y="2438474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88" name="Google Shape;5288;p185"/>
            <p:cNvSpPr/>
            <p:nvPr/>
          </p:nvSpPr>
          <p:spPr>
            <a:xfrm>
              <a:off x="6558202" y="1925712"/>
              <a:ext cx="57000" cy="5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289" name="Google Shape;5289;p185"/>
          <p:cNvGrpSpPr/>
          <p:nvPr/>
        </p:nvGrpSpPr>
        <p:grpSpPr>
          <a:xfrm>
            <a:off x="7122840" y="5295422"/>
            <a:ext cx="577880" cy="456901"/>
            <a:chOff x="967154" y="1481462"/>
            <a:chExt cx="5331000" cy="4214950"/>
          </a:xfrm>
        </p:grpSpPr>
        <p:cxnSp>
          <p:nvCxnSpPr>
            <p:cNvPr id="5290" name="Google Shape;5290;p185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91" name="Google Shape;5291;p185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2" name="Google Shape;5292;p185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3" name="Google Shape;5293;p185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94" name="Google Shape;5294;p185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295" name="Google Shape;5295;p185"/>
          <p:cNvSpPr/>
          <p:nvPr/>
        </p:nvSpPr>
        <p:spPr>
          <a:xfrm>
            <a:off x="4992440" y="1173539"/>
            <a:ext cx="1474200" cy="89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275" tIns="143400" rIns="179275" bIns="143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96" name="Google Shape;5296;p185"/>
          <p:cNvGrpSpPr/>
          <p:nvPr/>
        </p:nvGrpSpPr>
        <p:grpSpPr>
          <a:xfrm>
            <a:off x="5375782" y="1187943"/>
            <a:ext cx="638537" cy="555773"/>
            <a:chOff x="6014448" y="2331652"/>
            <a:chExt cx="774923" cy="674400"/>
          </a:xfrm>
        </p:grpSpPr>
        <p:grpSp>
          <p:nvGrpSpPr>
            <p:cNvPr id="5297" name="Google Shape;5297;p185"/>
            <p:cNvGrpSpPr/>
            <p:nvPr/>
          </p:nvGrpSpPr>
          <p:grpSpPr>
            <a:xfrm>
              <a:off x="6014448" y="2331652"/>
              <a:ext cx="774923" cy="674400"/>
              <a:chOff x="6014448" y="2331652"/>
              <a:chExt cx="774923" cy="674400"/>
            </a:xfrm>
          </p:grpSpPr>
          <p:sp>
            <p:nvSpPr>
              <p:cNvPr id="5298" name="Google Shape;5298;p185"/>
              <p:cNvSpPr/>
              <p:nvPr/>
            </p:nvSpPr>
            <p:spPr>
              <a:xfrm>
                <a:off x="6211116" y="2331652"/>
                <a:ext cx="381600" cy="6744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299" name="Google Shape;5299;p185"/>
              <p:cNvSpPr/>
              <p:nvPr/>
            </p:nvSpPr>
            <p:spPr>
              <a:xfrm rot="3600562">
                <a:off x="6211068" y="2328723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00" name="Google Shape;5300;p185"/>
              <p:cNvSpPr/>
              <p:nvPr/>
            </p:nvSpPr>
            <p:spPr>
              <a:xfrm rot="-3600562">
                <a:off x="6211044" y="2328578"/>
                <a:ext cx="381708" cy="674445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275" tIns="143400" rIns="179275" bIns="1434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01" name="Google Shape;5301;p185"/>
            <p:cNvSpPr/>
            <p:nvPr/>
          </p:nvSpPr>
          <p:spPr>
            <a:xfrm>
              <a:off x="6301928" y="2568919"/>
              <a:ext cx="200100" cy="200100"/>
            </a:xfrm>
            <a:prstGeom prst="ellipse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75" tIns="143400" rIns="179275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02" name="Google Shape;5302;p185"/>
          <p:cNvSpPr/>
          <p:nvPr/>
        </p:nvSpPr>
        <p:spPr>
          <a:xfrm rot="-1752328" flipH="1">
            <a:off x="4172722" y="2063470"/>
            <a:ext cx="115660" cy="258591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3" name="Google Shape;5303;p185"/>
          <p:cNvSpPr/>
          <p:nvPr/>
        </p:nvSpPr>
        <p:spPr>
          <a:xfrm rot="1577296" flipH="1">
            <a:off x="7101174" y="2078039"/>
            <a:ext cx="116100" cy="25918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4" name="Google Shape;5304;p185"/>
          <p:cNvSpPr/>
          <p:nvPr/>
        </p:nvSpPr>
        <p:spPr>
          <a:xfrm rot="6594225" flipH="1">
            <a:off x="7855155" y="4442209"/>
            <a:ext cx="116040" cy="258646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5" name="Google Shape;5305;p185"/>
          <p:cNvSpPr/>
          <p:nvPr/>
        </p:nvSpPr>
        <p:spPr>
          <a:xfrm rot="10800000" flipH="1">
            <a:off x="5665013" y="6118329"/>
            <a:ext cx="115379" cy="258405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06" name="Google Shape;5306;p185"/>
          <p:cNvSpPr/>
          <p:nvPr/>
        </p:nvSpPr>
        <p:spPr>
          <a:xfrm rot="-7664333" flipH="1">
            <a:off x="3594973" y="4828345"/>
            <a:ext cx="115769" cy="258830"/>
          </a:xfrm>
          <a:custGeom>
            <a:avLst/>
            <a:gdLst/>
            <a:ahLst/>
            <a:cxnLst/>
            <a:rect l="l" t="t" r="r" b="b"/>
            <a:pathLst>
              <a:path w="250825" h="269875" extrusionOk="0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rgbClr val="B0B0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9625" tIns="44800" rIns="89625" bIns="44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7" name="Google Shape;5307;p185"/>
          <p:cNvGrpSpPr/>
          <p:nvPr/>
        </p:nvGrpSpPr>
        <p:grpSpPr>
          <a:xfrm rot="1758122">
            <a:off x="4888295" y="1371517"/>
            <a:ext cx="1545493" cy="1528004"/>
            <a:chOff x="8588574" y="427669"/>
            <a:chExt cx="1780148" cy="1759827"/>
          </a:xfrm>
        </p:grpSpPr>
        <p:sp>
          <p:nvSpPr>
            <p:cNvPr id="5308" name="Google Shape;5308;p185"/>
            <p:cNvSpPr/>
            <p:nvPr/>
          </p:nvSpPr>
          <p:spPr>
            <a:xfrm>
              <a:off x="8671754" y="459948"/>
              <a:ext cx="1626900" cy="1626900"/>
            </a:xfrm>
            <a:prstGeom prst="ellipse">
              <a:avLst/>
            </a:prstGeom>
            <a:noFill/>
            <a:ln w="12700" cap="sq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09" name="Google Shape;5309;p185"/>
            <p:cNvSpPr/>
            <p:nvPr/>
          </p:nvSpPr>
          <p:spPr>
            <a:xfrm>
              <a:off x="9715808" y="428487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0" name="Google Shape;5310;p185"/>
            <p:cNvSpPr/>
            <p:nvPr/>
          </p:nvSpPr>
          <p:spPr>
            <a:xfrm>
              <a:off x="8588574" y="935160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1" name="Google Shape;5311;p185"/>
            <p:cNvSpPr/>
            <p:nvPr/>
          </p:nvSpPr>
          <p:spPr>
            <a:xfrm>
              <a:off x="9156857" y="1957996"/>
              <a:ext cx="203100" cy="229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2" name="Google Shape;5312;p185"/>
            <p:cNvSpPr/>
            <p:nvPr/>
          </p:nvSpPr>
          <p:spPr>
            <a:xfrm>
              <a:off x="10165622" y="1425236"/>
              <a:ext cx="203100" cy="166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3" name="Google Shape;5313;p185"/>
            <p:cNvSpPr/>
            <p:nvPr/>
          </p:nvSpPr>
          <p:spPr>
            <a:xfrm rot="965449" flipH="1">
              <a:off x="9787763" y="434146"/>
              <a:ext cx="67874" cy="152266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4" name="Google Shape;5314;p185"/>
            <p:cNvSpPr/>
            <p:nvPr/>
          </p:nvSpPr>
          <p:spPr>
            <a:xfrm rot="-9333363" flipH="1">
              <a:off x="9210282" y="1956025"/>
              <a:ext cx="68191" cy="152772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5" name="Google Shape;5315;p185"/>
            <p:cNvSpPr/>
            <p:nvPr/>
          </p:nvSpPr>
          <p:spPr>
            <a:xfrm rot="6696332" flipH="1">
              <a:off x="10232130" y="1446246"/>
              <a:ext cx="68119" cy="152599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16" name="Google Shape;5316;p185"/>
            <p:cNvSpPr/>
            <p:nvPr/>
          </p:nvSpPr>
          <p:spPr>
            <a:xfrm rot="-4033056" flipH="1">
              <a:off x="8689117" y="934825"/>
              <a:ext cx="68012" cy="152378"/>
            </a:xfrm>
            <a:custGeom>
              <a:avLst/>
              <a:gdLst/>
              <a:ahLst/>
              <a:cxnLst/>
              <a:rect l="l" t="t" r="r" b="b"/>
              <a:pathLst>
                <a:path w="250825" h="269875" extrusionOk="0">
                  <a:moveTo>
                    <a:pt x="250825" y="0"/>
                  </a:moveTo>
                  <a:lnTo>
                    <a:pt x="0" y="142875"/>
                  </a:lnTo>
                  <a:lnTo>
                    <a:pt x="250825" y="26987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B0B0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317" name="Google Shape;5317;p185"/>
          <p:cNvSpPr txBox="1"/>
          <p:nvPr/>
        </p:nvSpPr>
        <p:spPr>
          <a:xfrm>
            <a:off x="5122765" y="1977517"/>
            <a:ext cx="11484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</a:t>
            </a:r>
            <a:b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4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Test Model</a:t>
            </a:r>
            <a:endParaRPr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9" dur="5000" fill="hold"/>
                                        <p:tgtEl>
                                          <p:spTgt spid="5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5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186"/>
          <p:cNvSpPr/>
          <p:nvPr/>
        </p:nvSpPr>
        <p:spPr>
          <a:xfrm>
            <a:off x="2900719" y="1489267"/>
            <a:ext cx="6475800" cy="498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23" name="Google Shape;5323;p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Azure Machine Learning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4" name="Google Shape;5324;p186"/>
          <p:cNvGrpSpPr/>
          <p:nvPr/>
        </p:nvGrpSpPr>
        <p:grpSpPr>
          <a:xfrm>
            <a:off x="4744673" y="1633110"/>
            <a:ext cx="2652692" cy="1001092"/>
            <a:chOff x="4840022" y="1665589"/>
            <a:chExt cx="2706000" cy="1021002"/>
          </a:xfrm>
        </p:grpSpPr>
        <p:sp>
          <p:nvSpPr>
            <p:cNvPr id="5325" name="Google Shape;5325;p186"/>
            <p:cNvSpPr/>
            <p:nvPr/>
          </p:nvSpPr>
          <p:spPr>
            <a:xfrm>
              <a:off x="5734594" y="1962091"/>
              <a:ext cx="923400" cy="72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6" name="Google Shape;5326;p186"/>
            <p:cNvSpPr/>
            <p:nvPr/>
          </p:nvSpPr>
          <p:spPr>
            <a:xfrm>
              <a:off x="4840022" y="1665589"/>
              <a:ext cx="2706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Create/retrain model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27" name="Google Shape;5327;p186"/>
            <p:cNvGrpSpPr/>
            <p:nvPr/>
          </p:nvGrpSpPr>
          <p:grpSpPr>
            <a:xfrm>
              <a:off x="5908181" y="2012761"/>
              <a:ext cx="569230" cy="548162"/>
              <a:chOff x="8604306" y="4747239"/>
              <a:chExt cx="1221786" cy="1176565"/>
            </a:xfrm>
          </p:grpSpPr>
          <p:grpSp>
            <p:nvGrpSpPr>
              <p:cNvPr id="5328" name="Google Shape;5328;p186"/>
              <p:cNvGrpSpPr/>
              <p:nvPr/>
            </p:nvGrpSpPr>
            <p:grpSpPr>
              <a:xfrm>
                <a:off x="9215191" y="4915258"/>
                <a:ext cx="610900" cy="672092"/>
                <a:chOff x="6053699" y="2879832"/>
                <a:chExt cx="279256" cy="307228"/>
              </a:xfrm>
            </p:grpSpPr>
            <p:sp>
              <p:nvSpPr>
                <p:cNvPr id="5329" name="Google Shape;5329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30" name="Google Shape;5330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1" name="Google Shape;5331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2" name="Google Shape;5332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3" name="Google Shape;5333;p186"/>
              <p:cNvGrpSpPr/>
              <p:nvPr/>
            </p:nvGrpSpPr>
            <p:grpSpPr>
              <a:xfrm>
                <a:off x="8604306" y="5251712"/>
                <a:ext cx="610900" cy="672092"/>
                <a:chOff x="6053699" y="2879832"/>
                <a:chExt cx="279256" cy="307228"/>
              </a:xfrm>
            </p:grpSpPr>
            <p:sp>
              <p:nvSpPr>
                <p:cNvPr id="5334" name="Google Shape;5334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35" name="Google Shape;5335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6" name="Google Shape;5336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37" name="Google Shape;5337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38" name="Google Shape;5338;p186"/>
              <p:cNvGrpSpPr/>
              <p:nvPr/>
            </p:nvGrpSpPr>
            <p:grpSpPr>
              <a:xfrm>
                <a:off x="8909749" y="4747239"/>
                <a:ext cx="610900" cy="672092"/>
                <a:chOff x="6053699" y="2879832"/>
                <a:chExt cx="279256" cy="307228"/>
              </a:xfrm>
            </p:grpSpPr>
            <p:sp>
              <p:nvSpPr>
                <p:cNvPr id="5339" name="Google Shape;5339;p186"/>
                <p:cNvSpPr/>
                <p:nvPr/>
              </p:nvSpPr>
              <p:spPr>
                <a:xfrm>
                  <a:off x="6053699" y="2879832"/>
                  <a:ext cx="279256" cy="307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256" h="307228" extrusionOk="0">
                      <a:moveTo>
                        <a:pt x="139628" y="0"/>
                      </a:moveTo>
                      <a:lnTo>
                        <a:pt x="279256" y="76617"/>
                      </a:lnTo>
                      <a:lnTo>
                        <a:pt x="279256" y="230611"/>
                      </a:lnTo>
                      <a:lnTo>
                        <a:pt x="139628" y="307228"/>
                      </a:lnTo>
                      <a:lnTo>
                        <a:pt x="0" y="230611"/>
                      </a:lnTo>
                      <a:lnTo>
                        <a:pt x="0" y="76617"/>
                      </a:lnTo>
                      <a:lnTo>
                        <a:pt x="13962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40" name="Google Shape;5340;p186"/>
                <p:cNvCxnSpPr/>
                <p:nvPr/>
              </p:nvCxnSpPr>
              <p:spPr>
                <a:xfrm>
                  <a:off x="6053699" y="2956449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41" name="Google Shape;5341;p186"/>
                <p:cNvCxnSpPr/>
                <p:nvPr/>
              </p:nvCxnSpPr>
              <p:spPr>
                <a:xfrm rot="10800000" flipH="1">
                  <a:off x="6193327" y="2956346"/>
                  <a:ext cx="139500" cy="771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342" name="Google Shape;5342;p186"/>
                <p:cNvCxnSpPr/>
                <p:nvPr/>
              </p:nvCxnSpPr>
              <p:spPr>
                <a:xfrm rot="10800000">
                  <a:off x="6193327" y="3033460"/>
                  <a:ext cx="0" cy="153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grpSp>
        <p:nvGrpSpPr>
          <p:cNvPr id="5343" name="Google Shape;5343;p186"/>
          <p:cNvGrpSpPr/>
          <p:nvPr/>
        </p:nvGrpSpPr>
        <p:grpSpPr>
          <a:xfrm>
            <a:off x="7369159" y="4443796"/>
            <a:ext cx="1860211" cy="811854"/>
            <a:chOff x="7517249" y="4532174"/>
            <a:chExt cx="1897594" cy="828000"/>
          </a:xfrm>
        </p:grpSpPr>
        <p:sp>
          <p:nvSpPr>
            <p:cNvPr id="5344" name="Google Shape;5344;p186"/>
            <p:cNvSpPr/>
            <p:nvPr/>
          </p:nvSpPr>
          <p:spPr>
            <a:xfrm>
              <a:off x="8133543" y="4654964"/>
              <a:ext cx="1281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 scoring files and dependencies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45" name="Google Shape;5345;p186"/>
            <p:cNvSpPr/>
            <p:nvPr/>
          </p:nvSpPr>
          <p:spPr>
            <a:xfrm>
              <a:off x="7517249" y="4532174"/>
              <a:ext cx="724500" cy="828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46" name="Google Shape;5346;p186"/>
            <p:cNvGrpSpPr/>
            <p:nvPr/>
          </p:nvGrpSpPr>
          <p:grpSpPr>
            <a:xfrm>
              <a:off x="7539348" y="4723911"/>
              <a:ext cx="558513" cy="314824"/>
              <a:chOff x="831850" y="2057400"/>
              <a:chExt cx="923925" cy="520800"/>
            </a:xfrm>
          </p:grpSpPr>
          <p:sp>
            <p:nvSpPr>
              <p:cNvPr id="5347" name="Google Shape;5347;p186"/>
              <p:cNvSpPr/>
              <p:nvPr/>
            </p:nvSpPr>
            <p:spPr>
              <a:xfrm>
                <a:off x="831850" y="2181225"/>
                <a:ext cx="2508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50825" h="269875" extrusionOk="0">
                    <a:moveTo>
                      <a:pt x="250825" y="0"/>
                    </a:moveTo>
                    <a:lnTo>
                      <a:pt x="0" y="142875"/>
                    </a:lnTo>
                    <a:lnTo>
                      <a:pt x="250825" y="269875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48" name="Google Shape;5348;p186"/>
              <p:cNvSpPr/>
              <p:nvPr/>
            </p:nvSpPr>
            <p:spPr>
              <a:xfrm flipH="1">
                <a:off x="1504950" y="2181225"/>
                <a:ext cx="250825" cy="269875"/>
              </a:xfrm>
              <a:custGeom>
                <a:avLst/>
                <a:gdLst/>
                <a:ahLst/>
                <a:cxnLst/>
                <a:rect l="l" t="t" r="r" b="b"/>
                <a:pathLst>
                  <a:path w="250825" h="269875" extrusionOk="0">
                    <a:moveTo>
                      <a:pt x="250825" y="0"/>
                    </a:moveTo>
                    <a:lnTo>
                      <a:pt x="0" y="142875"/>
                    </a:lnTo>
                    <a:lnTo>
                      <a:pt x="250825" y="269875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349" name="Google Shape;5349;p186"/>
              <p:cNvCxnSpPr/>
              <p:nvPr/>
            </p:nvCxnSpPr>
            <p:spPr>
              <a:xfrm flipH="1">
                <a:off x="1181000" y="2057400"/>
                <a:ext cx="216000" cy="520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350" name="Google Shape;5350;p186"/>
          <p:cNvGrpSpPr/>
          <p:nvPr/>
        </p:nvGrpSpPr>
        <p:grpSpPr>
          <a:xfrm>
            <a:off x="5306077" y="5344301"/>
            <a:ext cx="2031868" cy="864680"/>
            <a:chOff x="5412707" y="5450587"/>
            <a:chExt cx="2072700" cy="881877"/>
          </a:xfrm>
        </p:grpSpPr>
        <p:sp>
          <p:nvSpPr>
            <p:cNvPr id="5351" name="Google Shape;5351;p186"/>
            <p:cNvSpPr/>
            <p:nvPr/>
          </p:nvSpPr>
          <p:spPr>
            <a:xfrm>
              <a:off x="5995185" y="5450587"/>
              <a:ext cx="724500" cy="72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52" name="Google Shape;5352;p186"/>
            <p:cNvGrpSpPr/>
            <p:nvPr/>
          </p:nvGrpSpPr>
          <p:grpSpPr>
            <a:xfrm>
              <a:off x="5412707" y="5576806"/>
              <a:ext cx="2072700" cy="755658"/>
              <a:chOff x="5412707" y="5576806"/>
              <a:chExt cx="2072700" cy="755658"/>
            </a:xfrm>
          </p:grpSpPr>
          <p:grpSp>
            <p:nvGrpSpPr>
              <p:cNvPr id="5353" name="Google Shape;5353;p186"/>
              <p:cNvGrpSpPr/>
              <p:nvPr/>
            </p:nvGrpSpPr>
            <p:grpSpPr>
              <a:xfrm>
                <a:off x="6076657" y="5576806"/>
                <a:ext cx="517466" cy="431742"/>
                <a:chOff x="3428310" y="907009"/>
                <a:chExt cx="3119145" cy="2602422"/>
              </a:xfrm>
            </p:grpSpPr>
            <p:sp>
              <p:nvSpPr>
                <p:cNvPr id="5354" name="Google Shape;5354;p186"/>
                <p:cNvSpPr/>
                <p:nvPr/>
              </p:nvSpPr>
              <p:spPr>
                <a:xfrm>
                  <a:off x="3428310" y="907009"/>
                  <a:ext cx="1785134" cy="112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5134" h="1128449" extrusionOk="0">
                      <a:moveTo>
                        <a:pt x="1247159" y="1128449"/>
                      </a:moveTo>
                      <a:lnTo>
                        <a:pt x="228757" y="1128449"/>
                      </a:lnTo>
                      <a:cubicBezTo>
                        <a:pt x="104345" y="1128449"/>
                        <a:pt x="0" y="1024037"/>
                        <a:pt x="0" y="895531"/>
                      </a:cubicBezTo>
                      <a:cubicBezTo>
                        <a:pt x="0" y="787103"/>
                        <a:pt x="72239" y="698755"/>
                        <a:pt x="172571" y="674660"/>
                      </a:cubicBezTo>
                      <a:cubicBezTo>
                        <a:pt x="220731" y="562217"/>
                        <a:pt x="321063" y="481900"/>
                        <a:pt x="441461" y="465837"/>
                      </a:cubicBezTo>
                      <a:cubicBezTo>
                        <a:pt x="453501" y="208823"/>
                        <a:pt x="670218" y="0"/>
                        <a:pt x="931081" y="0"/>
                      </a:cubicBezTo>
                      <a:cubicBezTo>
                        <a:pt x="1123719" y="0"/>
                        <a:pt x="1296290" y="112443"/>
                        <a:pt x="1376556" y="281108"/>
                      </a:cubicBezTo>
                      <a:cubicBezTo>
                        <a:pt x="1440768" y="244966"/>
                        <a:pt x="1513007" y="224887"/>
                        <a:pt x="1589259" y="224887"/>
                      </a:cubicBezTo>
                      <a:cubicBezTo>
                        <a:pt x="1651465" y="224887"/>
                        <a:pt x="1710912" y="237688"/>
                        <a:pt x="1765091" y="260778"/>
                      </a:cubicBezTo>
                      <a:lnTo>
                        <a:pt x="1785134" y="271720"/>
                      </a:lnTo>
                    </a:path>
                  </a:pathLst>
                </a:custGeom>
                <a:solidFill>
                  <a:schemeClr val="accen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5355" name="Google Shape;5355;p186"/>
                <p:cNvGrpSpPr/>
                <p:nvPr/>
              </p:nvGrpSpPr>
              <p:grpSpPr>
                <a:xfrm>
                  <a:off x="4223673" y="999714"/>
                  <a:ext cx="2323782" cy="2509717"/>
                  <a:chOff x="5140707" y="5534213"/>
                  <a:chExt cx="1094987" cy="1182602"/>
                </a:xfrm>
              </p:grpSpPr>
              <p:grpSp>
                <p:nvGrpSpPr>
                  <p:cNvPr id="5356" name="Google Shape;5356;p186"/>
                  <p:cNvGrpSpPr/>
                  <p:nvPr/>
                </p:nvGrpSpPr>
                <p:grpSpPr>
                  <a:xfrm>
                    <a:off x="5140707" y="5851064"/>
                    <a:ext cx="1094987" cy="865751"/>
                    <a:chOff x="967154" y="1481462"/>
                    <a:chExt cx="5331000" cy="4214950"/>
                  </a:xfrm>
                </p:grpSpPr>
                <p:cxnSp>
                  <p:nvCxnSpPr>
                    <p:cNvPr id="5357" name="Google Shape;5357;p186"/>
                    <p:cNvCxnSpPr/>
                    <p:nvPr/>
                  </p:nvCxnSpPr>
                  <p:spPr>
                    <a:xfrm>
                      <a:off x="967154" y="5696412"/>
                      <a:ext cx="5331000" cy="0"/>
                    </a:xfrm>
                    <a:prstGeom prst="straightConnector1">
                      <a:avLst/>
                    </a:prstGeom>
                    <a:noFill/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</p:cxnSp>
                <p:sp>
                  <p:nvSpPr>
                    <p:cNvPr id="5358" name="Google Shape;5358;p186"/>
                    <p:cNvSpPr/>
                    <p:nvPr/>
                  </p:nvSpPr>
                  <p:spPr>
                    <a:xfrm>
                      <a:off x="1286608" y="2696308"/>
                      <a:ext cx="2793000" cy="3000000"/>
                    </a:xfrm>
                    <a:prstGeom prst="rect">
                      <a:avLst/>
                    </a:pr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59" name="Google Shape;5359;p186"/>
                    <p:cNvSpPr/>
                    <p:nvPr/>
                  </p:nvSpPr>
                  <p:spPr>
                    <a:xfrm>
                      <a:off x="2225919" y="4700954"/>
                      <a:ext cx="914400" cy="995400"/>
                    </a:xfrm>
                    <a:prstGeom prst="rect">
                      <a:avLst/>
                    </a:pr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60" name="Google Shape;5360;p186"/>
                    <p:cNvSpPr/>
                    <p:nvPr/>
                  </p:nvSpPr>
                  <p:spPr>
                    <a:xfrm>
                      <a:off x="3301093" y="1481462"/>
                      <a:ext cx="2669594" cy="421494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62937" h="4214948" extrusionOk="0">
                          <a:moveTo>
                            <a:pt x="0" y="896983"/>
                          </a:moveTo>
                          <a:lnTo>
                            <a:pt x="0" y="0"/>
                          </a:lnTo>
                          <a:lnTo>
                            <a:pt x="2662937" y="0"/>
                          </a:lnTo>
                          <a:lnTo>
                            <a:pt x="2662937" y="4214948"/>
                          </a:lnTo>
                          <a:lnTo>
                            <a:pt x="0" y="4214948"/>
                          </a:lnTo>
                        </a:path>
                      </a:pathLst>
                    </a:cu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  <p:sp>
                  <p:nvSpPr>
                    <p:cNvPr id="5361" name="Google Shape;5361;p186"/>
                    <p:cNvSpPr/>
                    <p:nvPr/>
                  </p:nvSpPr>
                  <p:spPr>
                    <a:xfrm>
                      <a:off x="4427765" y="4700955"/>
                      <a:ext cx="647700" cy="993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7700" h="1831521" extrusionOk="0">
                          <a:moveTo>
                            <a:pt x="0" y="0"/>
                          </a:moveTo>
                          <a:lnTo>
                            <a:pt x="647700" y="0"/>
                          </a:lnTo>
                          <a:lnTo>
                            <a:pt x="647700" y="1831521"/>
                          </a:lnTo>
                        </a:path>
                      </a:pathLst>
                    </a:custGeom>
                    <a:solidFill>
                      <a:srgbClr val="34343B"/>
                    </a:solidFill>
                    <a:ln w="12700" cap="flat" cmpd="sng">
                      <a:solidFill>
                        <a:schemeClr val="dk2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179300" tIns="143425" rIns="179300" bIns="143425" anchor="t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FFFF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p:txBody>
                </p:sp>
              </p:grpSp>
              <p:sp>
                <p:nvSpPr>
                  <p:cNvPr id="5362" name="Google Shape;5362;p186"/>
                  <p:cNvSpPr/>
                  <p:nvPr/>
                </p:nvSpPr>
                <p:spPr>
                  <a:xfrm>
                    <a:off x="5455403" y="5534213"/>
                    <a:ext cx="330436" cy="4994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2142" h="335797" extrusionOk="0">
                        <a:moveTo>
                          <a:pt x="0" y="335797"/>
                        </a:moveTo>
                        <a:lnTo>
                          <a:pt x="0" y="165315"/>
                        </a:lnTo>
                        <a:lnTo>
                          <a:pt x="222142" y="0"/>
                        </a:lnTo>
                        <a:lnTo>
                          <a:pt x="222142" y="165315"/>
                        </a:lnTo>
                      </a:path>
                    </a:pathLst>
                  </a:custGeom>
                  <a:solidFill>
                    <a:srgbClr val="34343B"/>
                  </a:solidFill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sp>
            <p:nvSpPr>
              <p:cNvPr id="5363" name="Google Shape;5363;p186"/>
              <p:cNvSpPr/>
              <p:nvPr/>
            </p:nvSpPr>
            <p:spPr>
              <a:xfrm>
                <a:off x="5412707" y="6055564"/>
                <a:ext cx="20727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chemeClr val="dk2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and register image</a:t>
                </a:r>
                <a:endParaRPr sz="1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364" name="Google Shape;5364;p186"/>
          <p:cNvGrpSpPr/>
          <p:nvPr/>
        </p:nvGrpSpPr>
        <p:grpSpPr>
          <a:xfrm>
            <a:off x="2978506" y="2723801"/>
            <a:ext cx="2031868" cy="803912"/>
            <a:chOff x="3038362" y="2777971"/>
            <a:chExt cx="2072700" cy="819900"/>
          </a:xfrm>
        </p:grpSpPr>
        <p:sp>
          <p:nvSpPr>
            <p:cNvPr id="5365" name="Google Shape;5365;p186"/>
            <p:cNvSpPr/>
            <p:nvPr/>
          </p:nvSpPr>
          <p:spPr>
            <a:xfrm>
              <a:off x="3038362" y="2966600"/>
              <a:ext cx="2072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Monitor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6" name="Google Shape;5366;p186"/>
            <p:cNvSpPr/>
            <p:nvPr/>
          </p:nvSpPr>
          <p:spPr>
            <a:xfrm>
              <a:off x="4371494" y="2777971"/>
              <a:ext cx="724500" cy="8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67" name="Google Shape;5367;p186"/>
            <p:cNvSpPr/>
            <p:nvPr/>
          </p:nvSpPr>
          <p:spPr>
            <a:xfrm>
              <a:off x="4488678" y="2923334"/>
              <a:ext cx="403517" cy="403517"/>
            </a:xfrm>
            <a:custGeom>
              <a:avLst/>
              <a:gdLst/>
              <a:ahLst/>
              <a:cxnLst/>
              <a:rect l="l" t="t" r="r" b="b"/>
              <a:pathLst>
                <a:path w="281" h="281" extrusionOk="0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68" name="Google Shape;5368;p186"/>
          <p:cNvGrpSpPr/>
          <p:nvPr/>
        </p:nvGrpSpPr>
        <p:grpSpPr>
          <a:xfrm>
            <a:off x="7206434" y="2644012"/>
            <a:ext cx="2169895" cy="803912"/>
            <a:chOff x="7351254" y="2696596"/>
            <a:chExt cx="2213501" cy="819900"/>
          </a:xfrm>
        </p:grpSpPr>
        <p:sp>
          <p:nvSpPr>
            <p:cNvPr id="5369" name="Google Shape;5369;p186"/>
            <p:cNvSpPr/>
            <p:nvPr/>
          </p:nvSpPr>
          <p:spPr>
            <a:xfrm>
              <a:off x="7351254" y="2696596"/>
              <a:ext cx="755100" cy="81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70" name="Google Shape;5370;p186"/>
            <p:cNvGrpSpPr/>
            <p:nvPr/>
          </p:nvGrpSpPr>
          <p:grpSpPr>
            <a:xfrm>
              <a:off x="7450945" y="2735000"/>
              <a:ext cx="498904" cy="537784"/>
              <a:chOff x="8882196" y="3721867"/>
              <a:chExt cx="283742" cy="305855"/>
            </a:xfrm>
          </p:grpSpPr>
          <p:sp>
            <p:nvSpPr>
              <p:cNvPr id="5371" name="Google Shape;5371;p186"/>
              <p:cNvSpPr/>
              <p:nvPr/>
            </p:nvSpPr>
            <p:spPr>
              <a:xfrm>
                <a:off x="8901347" y="3950022"/>
                <a:ext cx="247500" cy="777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72" name="Google Shape;5372;p186"/>
              <p:cNvSpPr/>
              <p:nvPr/>
            </p:nvSpPr>
            <p:spPr>
              <a:xfrm>
                <a:off x="8882196" y="3721867"/>
                <a:ext cx="177944" cy="300687"/>
              </a:xfrm>
              <a:custGeom>
                <a:avLst/>
                <a:gdLst/>
                <a:ahLst/>
                <a:cxnLst/>
                <a:rect l="l" t="t" r="r" b="b"/>
                <a:pathLst>
                  <a:path w="2847109" h="4810991" extrusionOk="0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373" name="Google Shape;5373;p186"/>
              <p:cNvSpPr/>
              <p:nvPr/>
            </p:nvSpPr>
            <p:spPr>
              <a:xfrm>
                <a:off x="9035402" y="3857904"/>
                <a:ext cx="130536" cy="166904"/>
              </a:xfrm>
              <a:custGeom>
                <a:avLst/>
                <a:gdLst/>
                <a:ahLst/>
                <a:cxnLst/>
                <a:rect l="l" t="t" r="r" b="b"/>
                <a:pathLst>
                  <a:path w="2088573" h="2670464" extrusionOk="0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Quattrocento Sans"/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374" name="Google Shape;5374;p186"/>
            <p:cNvSpPr/>
            <p:nvPr/>
          </p:nvSpPr>
          <p:spPr>
            <a:xfrm>
              <a:off x="7609955" y="2878033"/>
              <a:ext cx="1954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Register model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375" name="Google Shape;5375;p186"/>
          <p:cNvGrpSpPr/>
          <p:nvPr/>
        </p:nvGrpSpPr>
        <p:grpSpPr>
          <a:xfrm>
            <a:off x="2900594" y="4308222"/>
            <a:ext cx="2559729" cy="977460"/>
            <a:chOff x="2958884" y="4393903"/>
            <a:chExt cx="2611169" cy="996900"/>
          </a:xfrm>
        </p:grpSpPr>
        <p:sp>
          <p:nvSpPr>
            <p:cNvPr id="5376" name="Google Shape;5376;p186"/>
            <p:cNvSpPr/>
            <p:nvPr/>
          </p:nvSpPr>
          <p:spPr>
            <a:xfrm>
              <a:off x="3739453" y="4393903"/>
              <a:ext cx="1830600" cy="996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77" name="Google Shape;5377;p186"/>
            <p:cNvSpPr/>
            <p:nvPr/>
          </p:nvSpPr>
          <p:spPr>
            <a:xfrm>
              <a:off x="3986030" y="4565713"/>
              <a:ext cx="373316" cy="237358"/>
            </a:xfrm>
            <a:custGeom>
              <a:avLst/>
              <a:gdLst/>
              <a:ahLst/>
              <a:cxnLst/>
              <a:rect l="l" t="t" r="r" b="b"/>
              <a:pathLst>
                <a:path w="878391" h="545651" extrusionOk="0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5725" tIns="140600" rIns="175725" bIns="1406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900" b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378" name="Google Shape;5378;p186"/>
            <p:cNvGrpSpPr/>
            <p:nvPr/>
          </p:nvGrpSpPr>
          <p:grpSpPr>
            <a:xfrm>
              <a:off x="5066061" y="4544729"/>
              <a:ext cx="310897" cy="277882"/>
              <a:chOff x="1275510" y="6073983"/>
              <a:chExt cx="508500" cy="454501"/>
            </a:xfrm>
          </p:grpSpPr>
          <p:grpSp>
            <p:nvGrpSpPr>
              <p:cNvPr id="5379" name="Google Shape;5379;p186"/>
              <p:cNvGrpSpPr/>
              <p:nvPr/>
            </p:nvGrpSpPr>
            <p:grpSpPr>
              <a:xfrm>
                <a:off x="1275510" y="6224584"/>
                <a:ext cx="508500" cy="151500"/>
                <a:chOff x="551886" y="4945335"/>
                <a:chExt cx="508500" cy="151500"/>
              </a:xfrm>
            </p:grpSpPr>
            <p:sp>
              <p:nvSpPr>
                <p:cNvPr id="5380" name="Google Shape;5380;p186"/>
                <p:cNvSpPr/>
                <p:nvPr/>
              </p:nvSpPr>
              <p:spPr>
                <a:xfrm>
                  <a:off x="551886" y="4945335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1" name="Google Shape;5381;p186"/>
                <p:cNvSpPr/>
                <p:nvPr/>
              </p:nvSpPr>
              <p:spPr>
                <a:xfrm flipH="1">
                  <a:off x="955160" y="4993640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82" name="Google Shape;5382;p186"/>
                <p:cNvCxnSpPr/>
                <p:nvPr/>
              </p:nvCxnSpPr>
              <p:spPr>
                <a:xfrm>
                  <a:off x="625475" y="5019675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83" name="Google Shape;5383;p186"/>
              <p:cNvGrpSpPr/>
              <p:nvPr/>
            </p:nvGrpSpPr>
            <p:grpSpPr>
              <a:xfrm>
                <a:off x="1275510" y="6376984"/>
                <a:ext cx="508500" cy="151500"/>
                <a:chOff x="551886" y="4945335"/>
                <a:chExt cx="508500" cy="151500"/>
              </a:xfrm>
            </p:grpSpPr>
            <p:sp>
              <p:nvSpPr>
                <p:cNvPr id="5384" name="Google Shape;5384;p186"/>
                <p:cNvSpPr/>
                <p:nvPr/>
              </p:nvSpPr>
              <p:spPr>
                <a:xfrm>
                  <a:off x="551886" y="4945335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5" name="Google Shape;5385;p186"/>
                <p:cNvSpPr/>
                <p:nvPr/>
              </p:nvSpPr>
              <p:spPr>
                <a:xfrm flipH="1">
                  <a:off x="955160" y="4993640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86" name="Google Shape;5386;p186"/>
                <p:cNvCxnSpPr/>
                <p:nvPr/>
              </p:nvCxnSpPr>
              <p:spPr>
                <a:xfrm>
                  <a:off x="625475" y="5019675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5387" name="Google Shape;5387;p186"/>
              <p:cNvGrpSpPr/>
              <p:nvPr/>
            </p:nvGrpSpPr>
            <p:grpSpPr>
              <a:xfrm>
                <a:off x="1275510" y="6073983"/>
                <a:ext cx="508500" cy="151500"/>
                <a:chOff x="551886" y="4947134"/>
                <a:chExt cx="508500" cy="151500"/>
              </a:xfrm>
            </p:grpSpPr>
            <p:sp>
              <p:nvSpPr>
                <p:cNvPr id="5388" name="Google Shape;5388;p186"/>
                <p:cNvSpPr/>
                <p:nvPr/>
              </p:nvSpPr>
              <p:spPr>
                <a:xfrm>
                  <a:off x="551886" y="4947134"/>
                  <a:ext cx="508500" cy="1515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389" name="Google Shape;5389;p186"/>
                <p:cNvSpPr/>
                <p:nvPr/>
              </p:nvSpPr>
              <p:spPr>
                <a:xfrm flipH="1">
                  <a:off x="955160" y="4995439"/>
                  <a:ext cx="45600" cy="456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390" name="Google Shape;5390;p186"/>
                <p:cNvCxnSpPr/>
                <p:nvPr/>
              </p:nvCxnSpPr>
              <p:spPr>
                <a:xfrm>
                  <a:off x="625475" y="5021474"/>
                  <a:ext cx="2382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391" name="Google Shape;5391;p186"/>
            <p:cNvGrpSpPr/>
            <p:nvPr/>
          </p:nvGrpSpPr>
          <p:grpSpPr>
            <a:xfrm>
              <a:off x="4457413" y="4530624"/>
              <a:ext cx="428636" cy="355103"/>
              <a:chOff x="1536274" y="4999772"/>
              <a:chExt cx="511377" cy="423649"/>
            </a:xfrm>
          </p:grpSpPr>
          <p:grpSp>
            <p:nvGrpSpPr>
              <p:cNvPr id="5392" name="Google Shape;5392;p186"/>
              <p:cNvGrpSpPr/>
              <p:nvPr/>
            </p:nvGrpSpPr>
            <p:grpSpPr>
              <a:xfrm>
                <a:off x="1536274" y="4999772"/>
                <a:ext cx="391800" cy="311100"/>
                <a:chOff x="1693079" y="4720470"/>
                <a:chExt cx="391800" cy="311100"/>
              </a:xfrm>
            </p:grpSpPr>
            <p:grpSp>
              <p:nvGrpSpPr>
                <p:cNvPr id="5393" name="Google Shape;5393;p186"/>
                <p:cNvGrpSpPr/>
                <p:nvPr/>
              </p:nvGrpSpPr>
              <p:grpSpPr>
                <a:xfrm>
                  <a:off x="1725835" y="4753415"/>
                  <a:ext cx="326335" cy="231453"/>
                  <a:chOff x="992778" y="1508263"/>
                  <a:chExt cx="2777319" cy="1969813"/>
                </a:xfrm>
              </p:grpSpPr>
              <p:sp>
                <p:nvSpPr>
                  <p:cNvPr id="5394" name="Google Shape;5394;p186"/>
                  <p:cNvSpPr/>
                  <p:nvPr/>
                </p:nvSpPr>
                <p:spPr>
                  <a:xfrm>
                    <a:off x="992778" y="1508263"/>
                    <a:ext cx="2777319" cy="19698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0" h="1578" extrusionOk="0">
                        <a:moveTo>
                          <a:pt x="1249" y="1577"/>
                        </a:moveTo>
                        <a:lnTo>
                          <a:pt x="0" y="1577"/>
                        </a:lnTo>
                        <a:lnTo>
                          <a:pt x="0" y="0"/>
                        </a:lnTo>
                        <a:lnTo>
                          <a:pt x="2499" y="0"/>
                        </a:lnTo>
                        <a:lnTo>
                          <a:pt x="2499" y="1577"/>
                        </a:lnTo>
                        <a:lnTo>
                          <a:pt x="1249" y="1577"/>
                        </a:lnTo>
                      </a:path>
                    </a:pathLst>
                  </a:cu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395" name="Google Shape;5395;p186"/>
                  <p:cNvCxnSpPr/>
                  <p:nvPr/>
                </p:nvCxnSpPr>
                <p:spPr>
                  <a:xfrm rot="10800000">
                    <a:off x="2618876" y="2828347"/>
                    <a:ext cx="9357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6" name="Google Shape;5396;p186"/>
                  <p:cNvCxnSpPr/>
                  <p:nvPr/>
                </p:nvCxnSpPr>
                <p:spPr>
                  <a:xfrm rot="10800000">
                    <a:off x="3123476" y="3026726"/>
                    <a:ext cx="4311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7" name="Google Shape;5397;p186"/>
                  <p:cNvCxnSpPr/>
                  <p:nvPr/>
                </p:nvCxnSpPr>
                <p:spPr>
                  <a:xfrm rot="10800000">
                    <a:off x="2618876" y="2629966"/>
                    <a:ext cx="935700" cy="0"/>
                  </a:xfrm>
                  <a:prstGeom prst="straightConnector1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5398" name="Google Shape;5398;p186"/>
                  <p:cNvSpPr/>
                  <p:nvPr/>
                </p:nvSpPr>
                <p:spPr>
                  <a:xfrm>
                    <a:off x="2819836" y="2100952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399" name="Google Shape;5399;p186"/>
                  <p:cNvSpPr/>
                  <p:nvPr/>
                </p:nvSpPr>
                <p:spPr>
                  <a:xfrm>
                    <a:off x="1825483" y="2350766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0" name="Google Shape;5400;p186"/>
                  <p:cNvSpPr/>
                  <p:nvPr/>
                </p:nvSpPr>
                <p:spPr>
                  <a:xfrm>
                    <a:off x="1325860" y="1851143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1" name="Google Shape;5401;p186"/>
                  <p:cNvSpPr/>
                  <p:nvPr/>
                </p:nvSpPr>
                <p:spPr>
                  <a:xfrm>
                    <a:off x="2472058" y="1753178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402" name="Google Shape;5402;p186"/>
                  <p:cNvSpPr/>
                  <p:nvPr/>
                </p:nvSpPr>
                <p:spPr>
                  <a:xfrm>
                    <a:off x="3172509" y="1753178"/>
                    <a:ext cx="298800" cy="2988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2700" cap="sq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5403" name="Google Shape;5403;p186"/>
                  <p:cNvCxnSpPr>
                    <a:stCxn id="5401" idx="3"/>
                    <a:endCxn id="5399" idx="7"/>
                  </p:cNvCxnSpPr>
                  <p:nvPr/>
                </p:nvCxnSpPr>
                <p:spPr>
                  <a:xfrm flipH="1">
                    <a:off x="2080816" y="2008220"/>
                    <a:ext cx="435000" cy="3852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4" name="Google Shape;5404;p186"/>
                  <p:cNvCxnSpPr>
                    <a:stCxn id="5400" idx="5"/>
                    <a:endCxn id="5399" idx="1"/>
                  </p:cNvCxnSpPr>
                  <p:nvPr/>
                </p:nvCxnSpPr>
                <p:spPr>
                  <a:xfrm>
                    <a:off x="1580902" y="2106185"/>
                    <a:ext cx="288900" cy="288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5" name="Google Shape;5405;p186"/>
                  <p:cNvCxnSpPr>
                    <a:stCxn id="5401" idx="5"/>
                    <a:endCxn id="5398" idx="1"/>
                  </p:cNvCxnSpPr>
                  <p:nvPr/>
                </p:nvCxnSpPr>
                <p:spPr>
                  <a:xfrm>
                    <a:off x="2727100" y="2008220"/>
                    <a:ext cx="136800" cy="1368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406" name="Google Shape;5406;p186"/>
                  <p:cNvCxnSpPr>
                    <a:stCxn id="5398" idx="7"/>
                    <a:endCxn id="5402" idx="3"/>
                  </p:cNvCxnSpPr>
                  <p:nvPr/>
                </p:nvCxnSpPr>
                <p:spPr>
                  <a:xfrm rot="10800000" flipH="1">
                    <a:off x="3074878" y="2007910"/>
                    <a:ext cx="142800" cy="1368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407" name="Google Shape;5407;p186"/>
                <p:cNvSpPr/>
                <p:nvPr/>
              </p:nvSpPr>
              <p:spPr>
                <a:xfrm>
                  <a:off x="1693079" y="4720470"/>
                  <a:ext cx="391800" cy="311100"/>
                </a:xfrm>
                <a:prstGeom prst="roundRect">
                  <a:avLst>
                    <a:gd name="adj" fmla="val 748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5408" name="Google Shape;5408;p186"/>
              <p:cNvGrpSpPr/>
              <p:nvPr/>
            </p:nvGrpSpPr>
            <p:grpSpPr>
              <a:xfrm>
                <a:off x="1736444" y="5158821"/>
                <a:ext cx="311207" cy="264600"/>
                <a:chOff x="2107137" y="1575258"/>
                <a:chExt cx="311207" cy="264600"/>
              </a:xfrm>
            </p:grpSpPr>
            <p:grpSp>
              <p:nvGrpSpPr>
                <p:cNvPr id="5409" name="Google Shape;5409;p186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410" name="Google Shape;5410;p186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411" name="Google Shape;5411;p186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412" name="Google Shape;5412;p186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413" name="Google Shape;5413;p186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14" name="Google Shape;5414;p186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15" name="Google Shape;5415;p186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grpSp>
              <p:nvGrpSpPr>
                <p:cNvPr id="5416" name="Google Shape;5416;p186"/>
                <p:cNvGrpSpPr/>
                <p:nvPr/>
              </p:nvGrpSpPr>
              <p:grpSpPr>
                <a:xfrm>
                  <a:off x="2202934" y="1701907"/>
                  <a:ext cx="95690" cy="90074"/>
                  <a:chOff x="2202934" y="1701907"/>
                  <a:chExt cx="95690" cy="90074"/>
                </a:xfrm>
              </p:grpSpPr>
              <p:sp>
                <p:nvSpPr>
                  <p:cNvPr id="5417" name="Google Shape;5417;p186"/>
                  <p:cNvSpPr/>
                  <p:nvPr/>
                </p:nvSpPr>
                <p:spPr>
                  <a:xfrm>
                    <a:off x="2202934" y="1701907"/>
                    <a:ext cx="95690" cy="90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" h="64" extrusionOk="0">
                        <a:moveTo>
                          <a:pt x="0" y="64"/>
                        </a:moveTo>
                        <a:lnTo>
                          <a:pt x="0" y="34"/>
                        </a:lnTo>
                        <a:lnTo>
                          <a:pt x="34" y="0"/>
                        </a:lnTo>
                        <a:lnTo>
                          <a:pt x="68" y="34"/>
                        </a:lnTo>
                        <a:lnTo>
                          <a:pt x="68" y="64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418" name="Google Shape;5418;p186"/>
                  <p:cNvCxnSpPr/>
                  <p:nvPr/>
                </p:nvCxnSpPr>
                <p:spPr>
                  <a:xfrm>
                    <a:off x="2253117" y="1755381"/>
                    <a:ext cx="0" cy="366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5419" name="Google Shape;5419;p186"/>
            <p:cNvSpPr/>
            <p:nvPr/>
          </p:nvSpPr>
          <p:spPr>
            <a:xfrm>
              <a:off x="3855473" y="4866867"/>
              <a:ext cx="6171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</a:t>
              </a:r>
              <a:endParaRPr sz="1400"/>
            </a:p>
          </p:txBody>
        </p:sp>
        <p:sp>
          <p:nvSpPr>
            <p:cNvPr id="5420" name="Google Shape;5420;p186"/>
            <p:cNvSpPr/>
            <p:nvPr/>
          </p:nvSpPr>
          <p:spPr>
            <a:xfrm>
              <a:off x="4425547" y="4866867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sp>
          <p:nvSpPr>
            <p:cNvPr id="5421" name="Google Shape;5421;p186"/>
            <p:cNvSpPr/>
            <p:nvPr/>
          </p:nvSpPr>
          <p:spPr>
            <a:xfrm>
              <a:off x="4952933" y="4866867"/>
              <a:ext cx="61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5422" name="Google Shape;5422;p186"/>
            <p:cNvSpPr/>
            <p:nvPr/>
          </p:nvSpPr>
          <p:spPr>
            <a:xfrm>
              <a:off x="2958884" y="4670362"/>
              <a:ext cx="976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Deploy image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5423" name="Google Shape;5423;p186"/>
          <p:cNvCxnSpPr/>
          <p:nvPr/>
        </p:nvCxnSpPr>
        <p:spPr>
          <a:xfrm>
            <a:off x="8026457" y="3489131"/>
            <a:ext cx="0" cy="67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4" name="Google Shape;5424;p186"/>
          <p:cNvCxnSpPr/>
          <p:nvPr/>
        </p:nvCxnSpPr>
        <p:spPr>
          <a:xfrm rot="10800000">
            <a:off x="4298744" y="3448070"/>
            <a:ext cx="0" cy="7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5" name="Google Shape;5425;p186"/>
          <p:cNvCxnSpPr/>
          <p:nvPr/>
        </p:nvCxnSpPr>
        <p:spPr>
          <a:xfrm rot="10800000" flipH="1">
            <a:off x="4247751" y="2064534"/>
            <a:ext cx="695700" cy="460800"/>
          </a:xfrm>
          <a:prstGeom prst="bentConnector3">
            <a:avLst>
              <a:gd name="adj1" fmla="val -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6" name="Google Shape;5426;p186"/>
          <p:cNvCxnSpPr/>
          <p:nvPr/>
        </p:nvCxnSpPr>
        <p:spPr>
          <a:xfrm>
            <a:off x="7398149" y="2037857"/>
            <a:ext cx="609600" cy="525900"/>
          </a:xfrm>
          <a:prstGeom prst="bentConnector3">
            <a:avLst>
              <a:gd name="adj1" fmla="val 1005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7" name="Google Shape;5427;p186"/>
          <p:cNvCxnSpPr/>
          <p:nvPr/>
        </p:nvCxnSpPr>
        <p:spPr>
          <a:xfrm rot="5400000">
            <a:off x="7448808" y="5519381"/>
            <a:ext cx="625500" cy="522600"/>
          </a:xfrm>
          <a:prstGeom prst="bentConnector3">
            <a:avLst>
              <a:gd name="adj1" fmla="val 991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28" name="Google Shape;5428;p186"/>
          <p:cNvCxnSpPr/>
          <p:nvPr/>
        </p:nvCxnSpPr>
        <p:spPr>
          <a:xfrm rot="10800000">
            <a:off x="4339554" y="5510855"/>
            <a:ext cx="729000" cy="582300"/>
          </a:xfrm>
          <a:prstGeom prst="bentConnector3">
            <a:avLst>
              <a:gd name="adj1" fmla="val 9995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Google Shape;5433;p18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Model Management in detail 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4" name="Google Shape;5434;p187"/>
          <p:cNvSpPr/>
          <p:nvPr/>
        </p:nvSpPr>
        <p:spPr>
          <a:xfrm>
            <a:off x="1188482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Create/Retrain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Enable DevOps with full CI/CD integration with VSTS</a:t>
            </a:r>
            <a:endParaRPr sz="1400"/>
          </a:p>
        </p:txBody>
      </p:sp>
      <p:sp>
        <p:nvSpPr>
          <p:cNvPr id="5435" name="Google Shape;5435;p187"/>
          <p:cNvSpPr/>
          <p:nvPr/>
        </p:nvSpPr>
        <p:spPr>
          <a:xfrm>
            <a:off x="4769291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Track model versions with a central model registry</a:t>
            </a:r>
            <a:endParaRPr sz="1400"/>
          </a:p>
        </p:txBody>
      </p:sp>
      <p:sp>
        <p:nvSpPr>
          <p:cNvPr id="5436" name="Google Shape;5436;p187"/>
          <p:cNvSpPr/>
          <p:nvPr/>
        </p:nvSpPr>
        <p:spPr>
          <a:xfrm>
            <a:off x="8350100" y="3977647"/>
            <a:ext cx="26535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Oversea deployments through Azure AppInsights</a:t>
            </a:r>
            <a:endParaRPr sz="1400"/>
          </a:p>
        </p:txBody>
      </p:sp>
      <p:grpSp>
        <p:nvGrpSpPr>
          <p:cNvPr id="5437" name="Google Shape;5437;p187"/>
          <p:cNvGrpSpPr/>
          <p:nvPr/>
        </p:nvGrpSpPr>
        <p:grpSpPr>
          <a:xfrm>
            <a:off x="2073564" y="3003751"/>
            <a:ext cx="882618" cy="850068"/>
            <a:chOff x="8604306" y="4747239"/>
            <a:chExt cx="1221786" cy="1176565"/>
          </a:xfrm>
        </p:grpSpPr>
        <p:grpSp>
          <p:nvGrpSpPr>
            <p:cNvPr id="5438" name="Google Shape;5438;p187"/>
            <p:cNvGrpSpPr/>
            <p:nvPr/>
          </p:nvGrpSpPr>
          <p:grpSpPr>
            <a:xfrm>
              <a:off x="9215191" y="4915258"/>
              <a:ext cx="610900" cy="672092"/>
              <a:chOff x="6053699" y="2879832"/>
              <a:chExt cx="279256" cy="307228"/>
            </a:xfrm>
          </p:grpSpPr>
          <p:sp>
            <p:nvSpPr>
              <p:cNvPr id="5439" name="Google Shape;543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0" name="Google Shape;544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1" name="Google Shape;544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2" name="Google Shape;544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3" name="Google Shape;5443;p187"/>
            <p:cNvGrpSpPr/>
            <p:nvPr/>
          </p:nvGrpSpPr>
          <p:grpSpPr>
            <a:xfrm>
              <a:off x="8604306" y="5251712"/>
              <a:ext cx="610900" cy="672092"/>
              <a:chOff x="6053699" y="2879832"/>
              <a:chExt cx="279256" cy="307228"/>
            </a:xfrm>
          </p:grpSpPr>
          <p:sp>
            <p:nvSpPr>
              <p:cNvPr id="5444" name="Google Shape;5444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45" name="Google Shape;5445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6" name="Google Shape;5446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47" name="Google Shape;5447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8" name="Google Shape;5448;p187"/>
            <p:cNvGrpSpPr/>
            <p:nvPr/>
          </p:nvGrpSpPr>
          <p:grpSpPr>
            <a:xfrm>
              <a:off x="8909749" y="4747239"/>
              <a:ext cx="610900" cy="672092"/>
              <a:chOff x="6053699" y="2879832"/>
              <a:chExt cx="279256" cy="307228"/>
            </a:xfrm>
          </p:grpSpPr>
          <p:sp>
            <p:nvSpPr>
              <p:cNvPr id="5449" name="Google Shape;5449;p187"/>
              <p:cNvSpPr/>
              <p:nvPr/>
            </p:nvSpPr>
            <p:spPr>
              <a:xfrm>
                <a:off x="6053699" y="2879832"/>
                <a:ext cx="279256" cy="307228"/>
              </a:xfrm>
              <a:custGeom>
                <a:avLst/>
                <a:gdLst/>
                <a:ahLst/>
                <a:cxnLst/>
                <a:rect l="l" t="t" r="r" b="b"/>
                <a:pathLst>
                  <a:path w="279256" h="307228" extrusionOk="0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5450" name="Google Shape;5450;p187"/>
              <p:cNvCxnSpPr/>
              <p:nvPr/>
            </p:nvCxnSpPr>
            <p:spPr>
              <a:xfrm>
                <a:off x="6053699" y="2956449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1" name="Google Shape;5451;p187"/>
              <p:cNvCxnSpPr/>
              <p:nvPr/>
            </p:nvCxnSpPr>
            <p:spPr>
              <a:xfrm rot="10800000" flipH="1">
                <a:off x="6193327" y="2956346"/>
                <a:ext cx="139500" cy="77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52" name="Google Shape;5452;p187"/>
              <p:cNvCxnSpPr/>
              <p:nvPr/>
            </p:nvCxnSpPr>
            <p:spPr>
              <a:xfrm rot="10800000">
                <a:off x="6193327" y="3033460"/>
                <a:ext cx="0" cy="153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453" name="Google Shape;5453;p187"/>
          <p:cNvGrpSpPr/>
          <p:nvPr/>
        </p:nvGrpSpPr>
        <p:grpSpPr>
          <a:xfrm>
            <a:off x="5623166" y="3010208"/>
            <a:ext cx="777397" cy="838103"/>
            <a:chOff x="8882196" y="3721867"/>
            <a:chExt cx="283742" cy="305855"/>
          </a:xfrm>
        </p:grpSpPr>
        <p:sp>
          <p:nvSpPr>
            <p:cNvPr id="5454" name="Google Shape;5454;p187"/>
            <p:cNvSpPr/>
            <p:nvPr/>
          </p:nvSpPr>
          <p:spPr>
            <a:xfrm>
              <a:off x="8901347" y="3950022"/>
              <a:ext cx="247500" cy="777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5" name="Google Shape;5455;p187"/>
            <p:cNvSpPr/>
            <p:nvPr/>
          </p:nvSpPr>
          <p:spPr>
            <a:xfrm>
              <a:off x="8882196" y="3721867"/>
              <a:ext cx="177944" cy="300687"/>
            </a:xfrm>
            <a:custGeom>
              <a:avLst/>
              <a:gdLst/>
              <a:ahLst/>
              <a:cxnLst/>
              <a:rect l="l" t="t" r="r" b="b"/>
              <a:pathLst>
                <a:path w="2847109" h="4810991" extrusionOk="0">
                  <a:moveTo>
                    <a:pt x="1641764" y="0"/>
                  </a:moveTo>
                  <a:lnTo>
                    <a:pt x="2847109" y="0"/>
                  </a:lnTo>
                  <a:lnTo>
                    <a:pt x="2847109" y="1797627"/>
                  </a:lnTo>
                  <a:lnTo>
                    <a:pt x="290946" y="4810991"/>
                  </a:lnTo>
                  <a:lnTo>
                    <a:pt x="0" y="3647209"/>
                  </a:lnTo>
                  <a:lnTo>
                    <a:pt x="1662546" y="1787236"/>
                  </a:lnTo>
                  <a:lnTo>
                    <a:pt x="1641764" y="0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56" name="Google Shape;5456;p187"/>
            <p:cNvSpPr/>
            <p:nvPr/>
          </p:nvSpPr>
          <p:spPr>
            <a:xfrm>
              <a:off x="9035402" y="3857904"/>
              <a:ext cx="130536" cy="166904"/>
            </a:xfrm>
            <a:custGeom>
              <a:avLst/>
              <a:gdLst/>
              <a:ahLst/>
              <a:cxnLst/>
              <a:rect l="l" t="t" r="r" b="b"/>
              <a:pathLst>
                <a:path w="2088573" h="2670464" extrusionOk="0">
                  <a:moveTo>
                    <a:pt x="0" y="883227"/>
                  </a:moveTo>
                  <a:lnTo>
                    <a:pt x="737755" y="0"/>
                  </a:lnTo>
                  <a:lnTo>
                    <a:pt x="2088573" y="1517073"/>
                  </a:lnTo>
                  <a:lnTo>
                    <a:pt x="1797627" y="2670464"/>
                  </a:lnTo>
                  <a:lnTo>
                    <a:pt x="0" y="883227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457" name="Google Shape;5457;p187"/>
          <p:cNvSpPr/>
          <p:nvPr/>
        </p:nvSpPr>
        <p:spPr>
          <a:xfrm>
            <a:off x="9249650" y="3001780"/>
            <a:ext cx="854317" cy="854438"/>
          </a:xfrm>
          <a:custGeom>
            <a:avLst/>
            <a:gdLst/>
            <a:ahLst/>
            <a:cxnLst/>
            <a:rect l="l" t="t" r="r" b="b"/>
            <a:pathLst>
              <a:path w="281" h="281" extrusionOk="0">
                <a:moveTo>
                  <a:pt x="155" y="155"/>
                </a:moveTo>
                <a:cubicBezTo>
                  <a:pt x="147" y="164"/>
                  <a:pt x="134" y="164"/>
                  <a:pt x="126" y="155"/>
                </a:cubicBezTo>
                <a:cubicBezTo>
                  <a:pt x="117" y="147"/>
                  <a:pt x="117" y="134"/>
                  <a:pt x="126" y="126"/>
                </a:cubicBezTo>
                <a:cubicBezTo>
                  <a:pt x="134" y="118"/>
                  <a:pt x="147" y="117"/>
                  <a:pt x="155" y="126"/>
                </a:cubicBezTo>
                <a:cubicBezTo>
                  <a:pt x="164" y="134"/>
                  <a:pt x="164" y="147"/>
                  <a:pt x="155" y="155"/>
                </a:cubicBezTo>
                <a:close/>
                <a:moveTo>
                  <a:pt x="140" y="0"/>
                </a:moveTo>
                <a:cubicBezTo>
                  <a:pt x="63" y="0"/>
                  <a:pt x="0" y="63"/>
                  <a:pt x="0" y="141"/>
                </a:cubicBezTo>
                <a:cubicBezTo>
                  <a:pt x="0" y="218"/>
                  <a:pt x="63" y="281"/>
                  <a:pt x="140" y="281"/>
                </a:cubicBezTo>
                <a:cubicBezTo>
                  <a:pt x="218" y="281"/>
                  <a:pt x="281" y="218"/>
                  <a:pt x="281" y="141"/>
                </a:cubicBezTo>
                <a:cubicBezTo>
                  <a:pt x="281" y="63"/>
                  <a:pt x="218" y="0"/>
                  <a:pt x="140" y="0"/>
                </a:cubicBezTo>
                <a:close/>
                <a:moveTo>
                  <a:pt x="214" y="210"/>
                </a:moveTo>
                <a:cubicBezTo>
                  <a:pt x="231" y="192"/>
                  <a:pt x="241" y="168"/>
                  <a:pt x="241" y="141"/>
                </a:cubicBezTo>
                <a:cubicBezTo>
                  <a:pt x="241" y="128"/>
                  <a:pt x="239" y="116"/>
                  <a:pt x="235" y="105"/>
                </a:cubicBezTo>
                <a:moveTo>
                  <a:pt x="174" y="45"/>
                </a:moveTo>
                <a:cubicBezTo>
                  <a:pt x="163" y="42"/>
                  <a:pt x="152" y="40"/>
                  <a:pt x="140" y="40"/>
                </a:cubicBezTo>
                <a:cubicBezTo>
                  <a:pt x="85" y="40"/>
                  <a:pt x="40" y="85"/>
                  <a:pt x="40" y="141"/>
                </a:cubicBezTo>
                <a:cubicBezTo>
                  <a:pt x="40" y="168"/>
                  <a:pt x="50" y="192"/>
                  <a:pt x="67" y="210"/>
                </a:cubicBezTo>
                <a:moveTo>
                  <a:pt x="212" y="69"/>
                </a:moveTo>
                <a:cubicBezTo>
                  <a:pt x="157" y="124"/>
                  <a:pt x="157" y="124"/>
                  <a:pt x="157" y="124"/>
                </a:cubicBezTo>
              </a:path>
            </a:pathLst>
          </a:custGeom>
          <a:noFill/>
          <a:ln w="12700" cap="rnd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3" name="Google Shape;5463;p188"/>
          <p:cNvSpPr txBox="1"/>
          <p:nvPr/>
        </p:nvSpPr>
        <p:spPr>
          <a:xfrm>
            <a:off x="845674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leaderboards, side by side run comparison and model selection</a:t>
            </a:r>
            <a:endParaRPr sz="1400"/>
          </a:p>
        </p:txBody>
      </p:sp>
      <p:sp>
        <p:nvSpPr>
          <p:cNvPr id="5464" name="Google Shape;5464;p188"/>
          <p:cNvSpPr txBox="1"/>
          <p:nvPr/>
        </p:nvSpPr>
        <p:spPr>
          <a:xfrm>
            <a:off x="6539390" y="572518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Conduct a hyperparameter search on traditional ML or DNN</a:t>
            </a:r>
            <a:endParaRPr sz="1400"/>
          </a:p>
        </p:txBody>
      </p:sp>
      <p:sp>
        <p:nvSpPr>
          <p:cNvPr id="5465" name="Google Shape;5465;p188"/>
          <p:cNvSpPr txBox="1"/>
          <p:nvPr/>
        </p:nvSpPr>
        <p:spPr>
          <a:xfrm>
            <a:off x="845674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Leverage service-side capture of run metrics, output logs and models </a:t>
            </a:r>
            <a:endParaRPr sz="1400"/>
          </a:p>
        </p:txBody>
      </p:sp>
      <p:sp>
        <p:nvSpPr>
          <p:cNvPr id="5466" name="Google Shape;5466;p188"/>
          <p:cNvSpPr txBox="1"/>
          <p:nvPr/>
        </p:nvSpPr>
        <p:spPr>
          <a:xfrm>
            <a:off x="6539390" y="3196122"/>
            <a:ext cx="42132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training jobs locally, scaled-up or scaled-out</a:t>
            </a:r>
            <a:endParaRPr sz="1400"/>
          </a:p>
        </p:txBody>
      </p:sp>
      <p:sp>
        <p:nvSpPr>
          <p:cNvPr id="5467" name="Google Shape;5467;p1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Experimentation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68" name="Google Shape;5468;p188"/>
          <p:cNvGrpSpPr/>
          <p:nvPr/>
        </p:nvGrpSpPr>
        <p:grpSpPr>
          <a:xfrm>
            <a:off x="1433515" y="1969651"/>
            <a:ext cx="1424159" cy="1094487"/>
            <a:chOff x="1054529" y="1695557"/>
            <a:chExt cx="1860429" cy="1429581"/>
          </a:xfrm>
        </p:grpSpPr>
        <p:sp>
          <p:nvSpPr>
            <p:cNvPr id="5469" name="Google Shape;5469;p188"/>
            <p:cNvSpPr/>
            <p:nvPr/>
          </p:nvSpPr>
          <p:spPr>
            <a:xfrm>
              <a:off x="1054529" y="2126319"/>
              <a:ext cx="597959" cy="668107"/>
            </a:xfrm>
            <a:custGeom>
              <a:avLst/>
              <a:gdLst/>
              <a:ahLst/>
              <a:cxnLst/>
              <a:rect l="l" t="t" r="r" b="b"/>
              <a:pathLst>
                <a:path w="246" h="275" extrusionOk="0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470" name="Google Shape;5470;p188"/>
            <p:cNvGrpSpPr/>
            <p:nvPr/>
          </p:nvGrpSpPr>
          <p:grpSpPr>
            <a:xfrm flipH="1">
              <a:off x="1486762" y="2560815"/>
              <a:ext cx="335503" cy="410891"/>
              <a:chOff x="3004070" y="3685414"/>
              <a:chExt cx="403200" cy="493800"/>
            </a:xfrm>
          </p:grpSpPr>
          <p:sp>
            <p:nvSpPr>
              <p:cNvPr id="5471" name="Google Shape;5471;p188"/>
              <p:cNvSpPr/>
              <p:nvPr/>
            </p:nvSpPr>
            <p:spPr>
              <a:xfrm flipH="1">
                <a:off x="3004070" y="3685414"/>
                <a:ext cx="403200" cy="493800"/>
              </a:xfrm>
              <a:prstGeom prst="snip1Rect">
                <a:avLst>
                  <a:gd name="adj" fmla="val 28736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72" name="Google Shape;5472;p188"/>
              <p:cNvSpPr/>
              <p:nvPr/>
            </p:nvSpPr>
            <p:spPr>
              <a:xfrm rot="8100000">
                <a:off x="3012602" y="3733484"/>
                <a:ext cx="159948" cy="81034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2700" cap="flat" cmpd="sng">
                <a:solidFill>
                  <a:schemeClr val="dk2"/>
                </a:solidFill>
                <a:prstDash val="solid"/>
                <a:bevel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3" name="Google Shape;5473;p188"/>
            <p:cNvGrpSpPr/>
            <p:nvPr/>
          </p:nvGrpSpPr>
          <p:grpSpPr>
            <a:xfrm>
              <a:off x="2548216" y="2758396"/>
              <a:ext cx="366743" cy="366743"/>
              <a:chOff x="1672050" y="2651602"/>
              <a:chExt cx="321000" cy="321000"/>
            </a:xfrm>
          </p:grpSpPr>
          <p:grpSp>
            <p:nvGrpSpPr>
              <p:cNvPr id="5474" name="Google Shape;5474;p188"/>
              <p:cNvGrpSpPr/>
              <p:nvPr/>
            </p:nvGrpSpPr>
            <p:grpSpPr>
              <a:xfrm>
                <a:off x="1731694" y="2713010"/>
                <a:ext cx="201940" cy="201940"/>
                <a:chOff x="10194876" y="1273488"/>
                <a:chExt cx="394800" cy="394800"/>
              </a:xfrm>
            </p:grpSpPr>
            <p:cxnSp>
              <p:nvCxnSpPr>
                <p:cNvPr id="5475" name="Google Shape;5475;p188"/>
                <p:cNvCxnSpPr/>
                <p:nvPr/>
              </p:nvCxnSpPr>
              <p:spPr>
                <a:xfrm>
                  <a:off x="10392248" y="1273488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476" name="Google Shape;5476;p188"/>
                <p:cNvCxnSpPr/>
                <p:nvPr/>
              </p:nvCxnSpPr>
              <p:spPr>
                <a:xfrm>
                  <a:off x="10392276" y="1273516"/>
                  <a:ext cx="0" cy="394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77" name="Google Shape;5477;p188"/>
              <p:cNvSpPr/>
              <p:nvPr/>
            </p:nvSpPr>
            <p:spPr>
              <a:xfrm>
                <a:off x="1672050" y="2651602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78" name="Google Shape;5478;p188"/>
            <p:cNvGrpSpPr/>
            <p:nvPr/>
          </p:nvGrpSpPr>
          <p:grpSpPr>
            <a:xfrm>
              <a:off x="2548216" y="2239672"/>
              <a:ext cx="366743" cy="366742"/>
              <a:chOff x="1672050" y="2197577"/>
              <a:chExt cx="321000" cy="321000"/>
            </a:xfrm>
          </p:grpSpPr>
          <p:grpSp>
            <p:nvGrpSpPr>
              <p:cNvPr id="5479" name="Google Shape;5479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480" name="Google Shape;5480;p188"/>
                <p:cNvCxnSpPr/>
                <p:nvPr/>
              </p:nvCxnSpPr>
              <p:spPr>
                <a:xfrm>
                  <a:off x="1047750" y="3578225"/>
                  <a:ext cx="2160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1" name="Google Shape;5481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2" name="Google Shape;5482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83" name="Google Shape;5483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84" name="Google Shape;5484;p188"/>
              <p:cNvSpPr/>
              <p:nvPr/>
            </p:nvSpPr>
            <p:spPr>
              <a:xfrm>
                <a:off x="1672050" y="219757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485" name="Google Shape;5485;p188"/>
            <p:cNvGrpSpPr/>
            <p:nvPr/>
          </p:nvGrpSpPr>
          <p:grpSpPr>
            <a:xfrm>
              <a:off x="2548216" y="1695557"/>
              <a:ext cx="366743" cy="366743"/>
              <a:chOff x="1672050" y="1721327"/>
              <a:chExt cx="321000" cy="321000"/>
            </a:xfrm>
          </p:grpSpPr>
          <p:grpSp>
            <p:nvGrpSpPr>
              <p:cNvPr id="5486" name="Google Shape;5486;p188"/>
              <p:cNvGrpSpPr/>
              <p:nvPr/>
            </p:nvGrpSpPr>
            <p:grpSpPr>
              <a:xfrm>
                <a:off x="1751387" y="1774535"/>
                <a:ext cx="215308" cy="189746"/>
                <a:chOff x="1751387" y="1774535"/>
                <a:chExt cx="215308" cy="189746"/>
              </a:xfrm>
            </p:grpSpPr>
            <p:grpSp>
              <p:nvGrpSpPr>
                <p:cNvPr id="5487" name="Google Shape;5487;p188"/>
                <p:cNvGrpSpPr/>
                <p:nvPr/>
              </p:nvGrpSpPr>
              <p:grpSpPr>
                <a:xfrm>
                  <a:off x="1751387" y="1791385"/>
                  <a:ext cx="180253" cy="172896"/>
                  <a:chOff x="10547588" y="3559464"/>
                  <a:chExt cx="623714" cy="598257"/>
                </a:xfrm>
              </p:grpSpPr>
              <p:sp>
                <p:nvSpPr>
                  <p:cNvPr id="5488" name="Google Shape;5488;p188"/>
                  <p:cNvSpPr/>
                  <p:nvPr/>
                </p:nvSpPr>
                <p:spPr>
                  <a:xfrm>
                    <a:off x="10547588" y="3559464"/>
                    <a:ext cx="623714" cy="598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154" h="488373" extrusionOk="0">
                        <a:moveTo>
                          <a:pt x="0" y="0"/>
                        </a:moveTo>
                        <a:lnTo>
                          <a:pt x="0" y="488373"/>
                        </a:lnTo>
                        <a:lnTo>
                          <a:pt x="509154" y="488373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489" name="Google Shape;5489;p188"/>
                  <p:cNvSpPr/>
                  <p:nvPr/>
                </p:nvSpPr>
                <p:spPr>
                  <a:xfrm>
                    <a:off x="10547588" y="3596957"/>
                    <a:ext cx="617324" cy="560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0327" h="415637" extrusionOk="0">
                        <a:moveTo>
                          <a:pt x="0" y="415637"/>
                        </a:moveTo>
                        <a:lnTo>
                          <a:pt x="166254" y="176646"/>
                        </a:lnTo>
                        <a:lnTo>
                          <a:pt x="311727" y="332509"/>
                        </a:lnTo>
                        <a:lnTo>
                          <a:pt x="540327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5490" name="Google Shape;5490;p188"/>
                <p:cNvSpPr/>
                <p:nvPr/>
              </p:nvSpPr>
              <p:spPr>
                <a:xfrm rot="2093278">
                  <a:off x="1888465" y="1788675"/>
                  <a:ext cx="67660" cy="5842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491" name="Google Shape;5491;p188"/>
              <p:cNvSpPr/>
              <p:nvPr/>
            </p:nvSpPr>
            <p:spPr>
              <a:xfrm>
                <a:off x="1672050" y="1721327"/>
                <a:ext cx="321000" cy="321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492" name="Google Shape;5492;p188"/>
            <p:cNvSpPr/>
            <p:nvPr/>
          </p:nvSpPr>
          <p:spPr>
            <a:xfrm flipH="1">
              <a:off x="2254903" y="1865017"/>
              <a:ext cx="293400" cy="11160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493" name="Google Shape;5493;p188"/>
            <p:cNvCxnSpPr>
              <a:stCxn id="5484" idx="1"/>
              <a:endCxn id="5471" idx="0"/>
            </p:cNvCxnSpPr>
            <p:nvPr/>
          </p:nvCxnSpPr>
          <p:spPr>
            <a:xfrm flipH="1">
              <a:off x="1822516" y="2423043"/>
              <a:ext cx="725700" cy="343200"/>
            </a:xfrm>
            <a:prstGeom prst="bentConnector3">
              <a:avLst>
                <a:gd name="adj1" fmla="val 99160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5494" name="Google Shape;5494;p188"/>
          <p:cNvGrpSpPr/>
          <p:nvPr/>
        </p:nvGrpSpPr>
        <p:grpSpPr>
          <a:xfrm>
            <a:off x="6989801" y="1668133"/>
            <a:ext cx="2272569" cy="1396046"/>
            <a:chOff x="6592418" y="1370957"/>
            <a:chExt cx="2856062" cy="1754047"/>
          </a:xfrm>
        </p:grpSpPr>
        <p:grpSp>
          <p:nvGrpSpPr>
            <p:cNvPr id="5495" name="Google Shape;5495;p188"/>
            <p:cNvGrpSpPr/>
            <p:nvPr/>
          </p:nvGrpSpPr>
          <p:grpSpPr>
            <a:xfrm>
              <a:off x="6699762" y="1669789"/>
              <a:ext cx="2344048" cy="1455215"/>
              <a:chOff x="6247761" y="1498352"/>
              <a:chExt cx="2541800" cy="1577982"/>
            </a:xfrm>
          </p:grpSpPr>
          <p:cxnSp>
            <p:nvCxnSpPr>
              <p:cNvPr id="5496" name="Google Shape;5496;p188"/>
              <p:cNvCxnSpPr/>
              <p:nvPr/>
            </p:nvCxnSpPr>
            <p:spPr>
              <a:xfrm rot="10800000">
                <a:off x="6382002" y="1498352"/>
                <a:ext cx="0" cy="1266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5497" name="Google Shape;5497;p188"/>
              <p:cNvCxnSpPr/>
              <p:nvPr/>
            </p:nvCxnSpPr>
            <p:spPr>
              <a:xfrm>
                <a:off x="6603162" y="2961999"/>
                <a:ext cx="21864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grpSp>
            <p:nvGrpSpPr>
              <p:cNvPr id="5498" name="Google Shape;5498;p188"/>
              <p:cNvGrpSpPr/>
              <p:nvPr/>
            </p:nvGrpSpPr>
            <p:grpSpPr>
              <a:xfrm>
                <a:off x="6247761" y="2807707"/>
                <a:ext cx="268627" cy="268627"/>
                <a:chOff x="2316391" y="2981021"/>
                <a:chExt cx="230700" cy="230700"/>
              </a:xfrm>
            </p:grpSpPr>
            <p:cxnSp>
              <p:nvCxnSpPr>
                <p:cNvPr id="5499" name="Google Shape;5499;p188"/>
                <p:cNvCxnSpPr/>
                <p:nvPr/>
              </p:nvCxnSpPr>
              <p:spPr>
                <a:xfrm>
                  <a:off x="2431717" y="2981021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500" name="Google Shape;5500;p188"/>
                <p:cNvCxnSpPr/>
                <p:nvPr/>
              </p:nvCxnSpPr>
              <p:spPr>
                <a:xfrm>
                  <a:off x="2431741" y="2981046"/>
                  <a:ext cx="0" cy="2307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5501" name="Google Shape;5501;p188"/>
            <p:cNvGrpSpPr/>
            <p:nvPr/>
          </p:nvGrpSpPr>
          <p:grpSpPr>
            <a:xfrm>
              <a:off x="7529757" y="1997971"/>
              <a:ext cx="791669" cy="673107"/>
              <a:chOff x="6728031" y="1805859"/>
              <a:chExt cx="679894" cy="578072"/>
            </a:xfrm>
          </p:grpSpPr>
          <p:grpSp>
            <p:nvGrpSpPr>
              <p:cNvPr id="5502" name="Google Shape;5502;p188"/>
              <p:cNvGrpSpPr/>
              <p:nvPr/>
            </p:nvGrpSpPr>
            <p:grpSpPr>
              <a:xfrm>
                <a:off x="6728031" y="1805859"/>
                <a:ext cx="679894" cy="578072"/>
                <a:chOff x="2107137" y="1575258"/>
                <a:chExt cx="311207" cy="264600"/>
              </a:xfrm>
            </p:grpSpPr>
            <p:grpSp>
              <p:nvGrpSpPr>
                <p:cNvPr id="5503" name="Google Shape;5503;p188"/>
                <p:cNvGrpSpPr/>
                <p:nvPr/>
              </p:nvGrpSpPr>
              <p:grpSpPr>
                <a:xfrm>
                  <a:off x="2107137" y="1575258"/>
                  <a:ext cx="311207" cy="264600"/>
                  <a:chOff x="2107137" y="1575258"/>
                  <a:chExt cx="311207" cy="264600"/>
                </a:xfrm>
              </p:grpSpPr>
              <p:sp>
                <p:nvSpPr>
                  <p:cNvPr id="5504" name="Google Shape;5504;p188"/>
                  <p:cNvSpPr/>
                  <p:nvPr/>
                </p:nvSpPr>
                <p:spPr>
                  <a:xfrm>
                    <a:off x="2107244" y="1575258"/>
                    <a:ext cx="311100" cy="2646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5505" name="Google Shape;5505;p188"/>
                  <p:cNvCxnSpPr/>
                  <p:nvPr/>
                </p:nvCxnSpPr>
                <p:spPr>
                  <a:xfrm rot="10800000">
                    <a:off x="2107137" y="1647026"/>
                    <a:ext cx="3111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506" name="Google Shape;5506;p188"/>
                <p:cNvGrpSpPr/>
                <p:nvPr/>
              </p:nvGrpSpPr>
              <p:grpSpPr>
                <a:xfrm>
                  <a:off x="2287367" y="1599181"/>
                  <a:ext cx="95767" cy="24000"/>
                  <a:chOff x="2287367" y="1599181"/>
                  <a:chExt cx="95767" cy="24000"/>
                </a:xfrm>
              </p:grpSpPr>
              <p:sp>
                <p:nvSpPr>
                  <p:cNvPr id="5507" name="Google Shape;5507;p188"/>
                  <p:cNvSpPr/>
                  <p:nvPr/>
                </p:nvSpPr>
                <p:spPr>
                  <a:xfrm>
                    <a:off x="228736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8" name="Google Shape;5508;p188"/>
                  <p:cNvSpPr/>
                  <p:nvPr/>
                </p:nvSpPr>
                <p:spPr>
                  <a:xfrm>
                    <a:off x="2322547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5509" name="Google Shape;5509;p188"/>
                  <p:cNvSpPr/>
                  <p:nvPr/>
                </p:nvSpPr>
                <p:spPr>
                  <a:xfrm>
                    <a:off x="2359134" y="1599181"/>
                    <a:ext cx="24000" cy="240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Quattrocento Sans"/>
                      <a:buNone/>
                    </a:pPr>
                    <a:endParaRPr sz="1800" b="0" i="0" u="none" strike="noStrike" cap="none">
                      <a:solidFill>
                        <a:srgbClr val="3F3F3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</p:grpSp>
          <p:grpSp>
            <p:nvGrpSpPr>
              <p:cNvPr id="5510" name="Google Shape;5510;p188"/>
              <p:cNvGrpSpPr/>
              <p:nvPr/>
            </p:nvGrpSpPr>
            <p:grpSpPr>
              <a:xfrm>
                <a:off x="6982362" y="2034325"/>
                <a:ext cx="331176" cy="274294"/>
                <a:chOff x="1672050" y="2197577"/>
                <a:chExt cx="321000" cy="321000"/>
              </a:xfrm>
            </p:grpSpPr>
            <p:grpSp>
              <p:nvGrpSpPr>
                <p:cNvPr id="5511" name="Google Shape;5511;p188"/>
                <p:cNvGrpSpPr/>
                <p:nvPr/>
              </p:nvGrpSpPr>
              <p:grpSpPr>
                <a:xfrm>
                  <a:off x="1738130" y="2257950"/>
                  <a:ext cx="204609" cy="199264"/>
                  <a:chOff x="1047750" y="3578225"/>
                  <a:chExt cx="368400" cy="358775"/>
                </a:xfrm>
              </p:grpSpPr>
              <p:cxnSp>
                <p:nvCxnSpPr>
                  <p:cNvPr id="5512" name="Google Shape;5512;p188"/>
                  <p:cNvCxnSpPr/>
                  <p:nvPr/>
                </p:nvCxnSpPr>
                <p:spPr>
                  <a:xfrm>
                    <a:off x="1047750" y="3578225"/>
                    <a:ext cx="2160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3" name="Google Shape;5513;p188"/>
                  <p:cNvCxnSpPr/>
                  <p:nvPr/>
                </p:nvCxnSpPr>
                <p:spPr>
                  <a:xfrm>
                    <a:off x="1047750" y="3697817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4" name="Google Shape;5514;p188"/>
                  <p:cNvCxnSpPr/>
                  <p:nvPr/>
                </p:nvCxnSpPr>
                <p:spPr>
                  <a:xfrm>
                    <a:off x="1047750" y="3817409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15" name="Google Shape;5515;p188"/>
                  <p:cNvCxnSpPr/>
                  <p:nvPr/>
                </p:nvCxnSpPr>
                <p:spPr>
                  <a:xfrm>
                    <a:off x="1047750" y="3937000"/>
                    <a:ext cx="368400" cy="0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sp>
              <p:nvSpPr>
                <p:cNvPr id="5516" name="Google Shape;5516;p188"/>
                <p:cNvSpPr/>
                <p:nvPr/>
              </p:nvSpPr>
              <p:spPr>
                <a:xfrm>
                  <a:off x="1672050" y="2197577"/>
                  <a:ext cx="321000" cy="3210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17" name="Google Shape;5517;p188"/>
              <p:cNvSpPr/>
              <p:nvPr/>
            </p:nvSpPr>
            <p:spPr>
              <a:xfrm>
                <a:off x="6806045" y="2034308"/>
                <a:ext cx="114000" cy="2742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18" name="Google Shape;5518;p188"/>
            <p:cNvSpPr/>
            <p:nvPr/>
          </p:nvSpPr>
          <p:spPr>
            <a:xfrm>
              <a:off x="6592418" y="1370957"/>
              <a:ext cx="462844" cy="259121"/>
            </a:xfrm>
            <a:custGeom>
              <a:avLst/>
              <a:gdLst/>
              <a:ahLst/>
              <a:cxnLst/>
              <a:rect l="l" t="t" r="r" b="b"/>
              <a:pathLst>
                <a:path w="509" h="281" extrusionOk="0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33333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519" name="Google Shape;5519;p188"/>
            <p:cNvGrpSpPr/>
            <p:nvPr/>
          </p:nvGrpSpPr>
          <p:grpSpPr>
            <a:xfrm>
              <a:off x="9152673" y="2816777"/>
              <a:ext cx="295807" cy="294540"/>
              <a:chOff x="5775130" y="5528944"/>
              <a:chExt cx="187018" cy="188120"/>
            </a:xfrm>
          </p:grpSpPr>
          <p:grpSp>
            <p:nvGrpSpPr>
              <p:cNvPr id="5520" name="Google Shape;5520;p188"/>
              <p:cNvGrpSpPr/>
              <p:nvPr/>
            </p:nvGrpSpPr>
            <p:grpSpPr>
              <a:xfrm flipH="1">
                <a:off x="5775130" y="5528944"/>
                <a:ext cx="187018" cy="188120"/>
                <a:chOff x="7749590" y="2876913"/>
                <a:chExt cx="187018" cy="188120"/>
              </a:xfrm>
            </p:grpSpPr>
            <p:sp>
              <p:nvSpPr>
                <p:cNvPr id="5521" name="Google Shape;5521;p188"/>
                <p:cNvSpPr/>
                <p:nvPr/>
              </p:nvSpPr>
              <p:spPr>
                <a:xfrm>
                  <a:off x="7749616" y="2951946"/>
                  <a:ext cx="111966" cy="113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47" extrusionOk="0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2" name="Google Shape;5522;p188"/>
                <p:cNvSpPr/>
                <p:nvPr/>
              </p:nvSpPr>
              <p:spPr>
                <a:xfrm>
                  <a:off x="7749590" y="2916113"/>
                  <a:ext cx="150035" cy="148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" h="62" extrusionOk="0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523" name="Google Shape;5523;p188"/>
                <p:cNvSpPr/>
                <p:nvPr/>
              </p:nvSpPr>
              <p:spPr>
                <a:xfrm>
                  <a:off x="7749625" y="2876913"/>
                  <a:ext cx="186983" cy="188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" h="78" extrusionOk="0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72400" tIns="36200" rIns="72400" bIns="362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524" name="Google Shape;5524;p188"/>
              <p:cNvSpPr/>
              <p:nvPr/>
            </p:nvSpPr>
            <p:spPr>
              <a:xfrm>
                <a:off x="5900501" y="5653212"/>
                <a:ext cx="57000" cy="57000"/>
              </a:xfrm>
              <a:prstGeom prst="ellipse">
                <a:avLst/>
              </a:prstGeom>
              <a:solidFill>
                <a:srgbClr val="34343B"/>
              </a:solidFill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82850" tIns="146275" rIns="182850" bIns="146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5525" name="Google Shape;5525;p188"/>
          <p:cNvGrpSpPr/>
          <p:nvPr/>
        </p:nvGrpSpPr>
        <p:grpSpPr>
          <a:xfrm>
            <a:off x="6990095" y="4647759"/>
            <a:ext cx="3027364" cy="731732"/>
            <a:chOff x="960129" y="4599348"/>
            <a:chExt cx="3383286" cy="817670"/>
          </a:xfrm>
        </p:grpSpPr>
        <p:grpSp>
          <p:nvGrpSpPr>
            <p:cNvPr id="5526" name="Google Shape;5526;p188"/>
            <p:cNvGrpSpPr/>
            <p:nvPr/>
          </p:nvGrpSpPr>
          <p:grpSpPr>
            <a:xfrm>
              <a:off x="1785766" y="4763598"/>
              <a:ext cx="548700" cy="535473"/>
              <a:chOff x="1912629" y="4904349"/>
              <a:chExt cx="548700" cy="535473"/>
            </a:xfrm>
          </p:grpSpPr>
          <p:sp>
            <p:nvSpPr>
              <p:cNvPr id="5527" name="Google Shape;5527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8" name="Google Shape;5528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29" name="Google Shape;5529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30" name="Google Shape;5530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5531" name="Google Shape;5531;p188"/>
            <p:cNvGrpSpPr/>
            <p:nvPr/>
          </p:nvGrpSpPr>
          <p:grpSpPr>
            <a:xfrm>
              <a:off x="2611403" y="4753979"/>
              <a:ext cx="548584" cy="594509"/>
              <a:chOff x="2692208" y="4894730"/>
              <a:chExt cx="548584" cy="594509"/>
            </a:xfrm>
          </p:grpSpPr>
          <p:grpSp>
            <p:nvGrpSpPr>
              <p:cNvPr id="5532" name="Google Shape;5532;p188"/>
              <p:cNvGrpSpPr/>
              <p:nvPr/>
            </p:nvGrpSpPr>
            <p:grpSpPr>
              <a:xfrm>
                <a:off x="2692208" y="489473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33" name="Google Shape;5533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34" name="Google Shape;5534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35" name="Google Shape;5535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36" name="Google Shape;5536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7" name="Google Shape;5537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8" name="Google Shape;5538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39" name="Google Shape;5539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0" name="Google Shape;5540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41" name="Google Shape;5541;p188"/>
              <p:cNvGrpSpPr/>
              <p:nvPr/>
            </p:nvGrpSpPr>
            <p:grpSpPr>
              <a:xfrm>
                <a:off x="2692208" y="505544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42" name="Google Shape;5542;p188"/>
                <p:cNvSpPr/>
                <p:nvPr/>
              </p:nvSpPr>
              <p:spPr>
                <a:xfrm>
                  <a:off x="3069218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43" name="Google Shape;5543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44" name="Google Shape;5544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45" name="Google Shape;5545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6" name="Google Shape;5546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7" name="Google Shape;5547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8" name="Google Shape;5548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49" name="Google Shape;5549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0" name="Google Shape;5550;p188"/>
              <p:cNvGrpSpPr/>
              <p:nvPr/>
            </p:nvGrpSpPr>
            <p:grpSpPr>
              <a:xfrm>
                <a:off x="2692208" y="5216160"/>
                <a:ext cx="548584" cy="112364"/>
                <a:chOff x="2692208" y="4891555"/>
                <a:chExt cx="548584" cy="112364"/>
              </a:xfrm>
            </p:grpSpPr>
            <p:sp>
              <p:nvSpPr>
                <p:cNvPr id="5551" name="Google Shape;5551;p188"/>
                <p:cNvSpPr/>
                <p:nvPr/>
              </p:nvSpPr>
              <p:spPr>
                <a:xfrm>
                  <a:off x="2936300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52" name="Google Shape;5552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53" name="Google Shape;5553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54" name="Google Shape;5554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5" name="Google Shape;5555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6" name="Google Shape;5556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7" name="Google Shape;5557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58" name="Google Shape;5558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5559" name="Google Shape;5559;p188"/>
              <p:cNvGrpSpPr/>
              <p:nvPr/>
            </p:nvGrpSpPr>
            <p:grpSpPr>
              <a:xfrm>
                <a:off x="2692208" y="5376875"/>
                <a:ext cx="548584" cy="112364"/>
                <a:chOff x="2692208" y="4891555"/>
                <a:chExt cx="548584" cy="112364"/>
              </a:xfrm>
            </p:grpSpPr>
            <p:sp>
              <p:nvSpPr>
                <p:cNvPr id="5560" name="Google Shape;5560;p188"/>
                <p:cNvSpPr/>
                <p:nvPr/>
              </p:nvSpPr>
              <p:spPr>
                <a:xfrm>
                  <a:off x="2799672" y="4954119"/>
                  <a:ext cx="57600" cy="49800"/>
                </a:xfrm>
                <a:prstGeom prst="triangle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accen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5561" name="Google Shape;5561;p188"/>
                <p:cNvCxnSpPr/>
                <p:nvPr/>
              </p:nvCxnSpPr>
              <p:spPr>
                <a:xfrm>
                  <a:off x="2692392" y="4923559"/>
                  <a:ext cx="5484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grpSp>
              <p:nvGrpSpPr>
                <p:cNvPr id="5562" name="Google Shape;5562;p188"/>
                <p:cNvGrpSpPr/>
                <p:nvPr/>
              </p:nvGrpSpPr>
              <p:grpSpPr>
                <a:xfrm>
                  <a:off x="2692208" y="4891555"/>
                  <a:ext cx="545917" cy="63900"/>
                  <a:chOff x="2692208" y="4891555"/>
                  <a:chExt cx="545917" cy="63900"/>
                </a:xfrm>
              </p:grpSpPr>
              <p:cxnSp>
                <p:nvCxnSpPr>
                  <p:cNvPr id="5563" name="Google Shape;5563;p188"/>
                  <p:cNvCxnSpPr/>
                  <p:nvPr/>
                </p:nvCxnSpPr>
                <p:spPr>
                  <a:xfrm>
                    <a:off x="2692208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4" name="Google Shape;5564;p188"/>
                  <p:cNvCxnSpPr/>
                  <p:nvPr/>
                </p:nvCxnSpPr>
                <p:spPr>
                  <a:xfrm>
                    <a:off x="3238125" y="4891555"/>
                    <a:ext cx="0" cy="639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5" name="Google Shape;5565;p188"/>
                  <p:cNvCxnSpPr/>
                  <p:nvPr/>
                </p:nvCxnSpPr>
                <p:spPr>
                  <a:xfrm>
                    <a:off x="3101645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6" name="Google Shape;5566;p188"/>
                  <p:cNvCxnSpPr/>
                  <p:nvPr/>
                </p:nvCxnSpPr>
                <p:spPr>
                  <a:xfrm>
                    <a:off x="2965166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567" name="Google Shape;5567;p188"/>
                  <p:cNvCxnSpPr/>
                  <p:nvPr/>
                </p:nvCxnSpPr>
                <p:spPr>
                  <a:xfrm>
                    <a:off x="2828687" y="4904305"/>
                    <a:ext cx="0" cy="38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</p:grpSp>
        <p:grpSp>
          <p:nvGrpSpPr>
            <p:cNvPr id="5568" name="Google Shape;5568;p188"/>
            <p:cNvGrpSpPr/>
            <p:nvPr/>
          </p:nvGrpSpPr>
          <p:grpSpPr>
            <a:xfrm>
              <a:off x="960129" y="4763598"/>
              <a:ext cx="548700" cy="535473"/>
              <a:chOff x="1912629" y="4904349"/>
              <a:chExt cx="548700" cy="535473"/>
            </a:xfrm>
          </p:grpSpPr>
          <p:sp>
            <p:nvSpPr>
              <p:cNvPr id="5569" name="Google Shape;5569;p188"/>
              <p:cNvSpPr/>
              <p:nvPr/>
            </p:nvSpPr>
            <p:spPr>
              <a:xfrm>
                <a:off x="1912629" y="4904349"/>
                <a:ext cx="548700" cy="63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0" name="Google Shape;5570;p188"/>
              <p:cNvSpPr/>
              <p:nvPr/>
            </p:nvSpPr>
            <p:spPr>
              <a:xfrm>
                <a:off x="1912629" y="5059566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1" name="Google Shape;5571;p188"/>
              <p:cNvSpPr/>
              <p:nvPr/>
            </p:nvSpPr>
            <p:spPr>
              <a:xfrm>
                <a:off x="1912629" y="5216694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572" name="Google Shape;5572;p188"/>
              <p:cNvSpPr/>
              <p:nvPr/>
            </p:nvSpPr>
            <p:spPr>
              <a:xfrm>
                <a:off x="1912629" y="5373822"/>
                <a:ext cx="548700" cy="660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73" name="Google Shape;5573;p188"/>
            <p:cNvSpPr/>
            <p:nvPr/>
          </p:nvSpPr>
          <p:spPr>
            <a:xfrm>
              <a:off x="3437040" y="4599348"/>
              <a:ext cx="228141" cy="817670"/>
            </a:xfrm>
            <a:custGeom>
              <a:avLst/>
              <a:gdLst/>
              <a:ahLst/>
              <a:cxnLst/>
              <a:rect l="l" t="t" r="r" b="b"/>
              <a:pathLst>
                <a:path w="297252" h="1018903" extrusionOk="0">
                  <a:moveTo>
                    <a:pt x="0" y="0"/>
                  </a:moveTo>
                  <a:lnTo>
                    <a:pt x="297252" y="509452"/>
                  </a:lnTo>
                  <a:lnTo>
                    <a:pt x="0" y="101890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74" name="Google Shape;5574;p188"/>
            <p:cNvSpPr/>
            <p:nvPr/>
          </p:nvSpPr>
          <p:spPr>
            <a:xfrm>
              <a:off x="3867315" y="4831729"/>
              <a:ext cx="476100" cy="3345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95%</a:t>
              </a:r>
              <a:endParaRPr sz="1400"/>
            </a:p>
          </p:txBody>
        </p:sp>
      </p:grpSp>
      <p:grpSp>
        <p:nvGrpSpPr>
          <p:cNvPr id="5576" name="Google Shape;5576;p188"/>
          <p:cNvGrpSpPr/>
          <p:nvPr/>
        </p:nvGrpSpPr>
        <p:grpSpPr>
          <a:xfrm>
            <a:off x="1407336" y="4192782"/>
            <a:ext cx="2259013" cy="1271784"/>
            <a:chOff x="1124117" y="4110783"/>
            <a:chExt cx="2615507" cy="1462493"/>
          </a:xfrm>
        </p:grpSpPr>
        <p:grpSp>
          <p:nvGrpSpPr>
            <p:cNvPr id="5577" name="Google Shape;5577;p188"/>
            <p:cNvGrpSpPr/>
            <p:nvPr/>
          </p:nvGrpSpPr>
          <p:grpSpPr>
            <a:xfrm>
              <a:off x="1124117" y="4110783"/>
              <a:ext cx="2093133" cy="1462493"/>
              <a:chOff x="1706565" y="2222055"/>
              <a:chExt cx="367500" cy="267900"/>
            </a:xfrm>
          </p:grpSpPr>
          <p:grpSp>
            <p:nvGrpSpPr>
              <p:cNvPr id="5578" name="Google Shape;5578;p188"/>
              <p:cNvGrpSpPr/>
              <p:nvPr/>
            </p:nvGrpSpPr>
            <p:grpSpPr>
              <a:xfrm>
                <a:off x="1738130" y="2257950"/>
                <a:ext cx="204609" cy="199264"/>
                <a:chOff x="1047750" y="3578225"/>
                <a:chExt cx="368400" cy="358775"/>
              </a:xfrm>
            </p:grpSpPr>
            <p:cxnSp>
              <p:nvCxnSpPr>
                <p:cNvPr id="5579" name="Google Shape;5579;p188"/>
                <p:cNvCxnSpPr/>
                <p:nvPr/>
              </p:nvCxnSpPr>
              <p:spPr>
                <a:xfrm>
                  <a:off x="1047750" y="3578225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0" name="Google Shape;5580;p188"/>
                <p:cNvCxnSpPr/>
                <p:nvPr/>
              </p:nvCxnSpPr>
              <p:spPr>
                <a:xfrm>
                  <a:off x="1047750" y="3697817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1" name="Google Shape;5581;p188"/>
                <p:cNvCxnSpPr/>
                <p:nvPr/>
              </p:nvCxnSpPr>
              <p:spPr>
                <a:xfrm>
                  <a:off x="1047750" y="3817409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582" name="Google Shape;5582;p188"/>
                <p:cNvCxnSpPr/>
                <p:nvPr/>
              </p:nvCxnSpPr>
              <p:spPr>
                <a:xfrm>
                  <a:off x="1047750" y="3937000"/>
                  <a:ext cx="368400" cy="0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583" name="Google Shape;5583;p188"/>
              <p:cNvSpPr/>
              <p:nvPr/>
            </p:nvSpPr>
            <p:spPr>
              <a:xfrm>
                <a:off x="1706565" y="2222055"/>
                <a:ext cx="367500" cy="2679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84" name="Google Shape;5584;p188"/>
            <p:cNvSpPr txBox="1"/>
            <p:nvPr/>
          </p:nvSpPr>
          <p:spPr>
            <a:xfrm>
              <a:off x="2691440" y="4235267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80%</a:t>
              </a:r>
              <a:endParaRPr sz="1400"/>
            </a:p>
          </p:txBody>
        </p:sp>
        <p:sp>
          <p:nvSpPr>
            <p:cNvPr id="5585" name="Google Shape;5585;p188"/>
            <p:cNvSpPr txBox="1"/>
            <p:nvPr/>
          </p:nvSpPr>
          <p:spPr>
            <a:xfrm>
              <a:off x="2710156" y="4572070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75%</a:t>
              </a:r>
              <a:endParaRPr sz="1400"/>
            </a:p>
          </p:txBody>
        </p:sp>
        <p:sp>
          <p:nvSpPr>
            <p:cNvPr id="5586" name="Google Shape;5586;p188"/>
            <p:cNvSpPr txBox="1"/>
            <p:nvPr/>
          </p:nvSpPr>
          <p:spPr>
            <a:xfrm>
              <a:off x="2709697" y="4965296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90%</a:t>
              </a:r>
              <a:endParaRPr sz="1400"/>
            </a:p>
          </p:txBody>
        </p:sp>
        <p:sp>
          <p:nvSpPr>
            <p:cNvPr id="5587" name="Google Shape;5587;p188"/>
            <p:cNvSpPr/>
            <p:nvPr/>
          </p:nvSpPr>
          <p:spPr>
            <a:xfrm>
              <a:off x="3454624" y="4122351"/>
              <a:ext cx="285000" cy="285000"/>
            </a:xfrm>
            <a:prstGeom prst="smileyFace">
              <a:avLst>
                <a:gd name="adj" fmla="val -1251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8" name="Google Shape;5588;p188"/>
            <p:cNvSpPr txBox="1"/>
            <p:nvPr/>
          </p:nvSpPr>
          <p:spPr>
            <a:xfrm>
              <a:off x="2709697" y="5310522"/>
              <a:ext cx="6828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85%</a:t>
              </a:r>
              <a:endParaRPr sz="1400"/>
            </a:p>
          </p:txBody>
        </p:sp>
        <p:sp>
          <p:nvSpPr>
            <p:cNvPr id="5589" name="Google Shape;5589;p188"/>
            <p:cNvSpPr/>
            <p:nvPr/>
          </p:nvSpPr>
          <p:spPr>
            <a:xfrm>
              <a:off x="3452021" y="4514781"/>
              <a:ext cx="285000" cy="285000"/>
            </a:xfrm>
            <a:prstGeom prst="smileyFace">
              <a:avLst>
                <a:gd name="adj" fmla="val -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0" name="Google Shape;5590;p188"/>
            <p:cNvSpPr/>
            <p:nvPr/>
          </p:nvSpPr>
          <p:spPr>
            <a:xfrm>
              <a:off x="3451555" y="4879160"/>
              <a:ext cx="285000" cy="285000"/>
            </a:xfrm>
            <a:prstGeom prst="smileyFace">
              <a:avLst>
                <a:gd name="adj" fmla="val 4653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91" name="Google Shape;5591;p188"/>
            <p:cNvSpPr/>
            <p:nvPr/>
          </p:nvSpPr>
          <p:spPr>
            <a:xfrm>
              <a:off x="3448952" y="5255406"/>
              <a:ext cx="285000" cy="285000"/>
            </a:xfrm>
            <a:prstGeom prst="smileyFace">
              <a:avLst>
                <a:gd name="adj" fmla="val -2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6" name="Google Shape;5596;p189"/>
          <p:cNvSpPr txBox="1">
            <a:spLocks noGrp="1"/>
          </p:cNvSpPr>
          <p:nvPr>
            <p:ph type="title"/>
          </p:nvPr>
        </p:nvSpPr>
        <p:spPr>
          <a:xfrm>
            <a:off x="322300" y="2609725"/>
            <a:ext cx="83790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p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2" name="Google Shape;5602;p190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3" name="Google Shape;5603;p190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04" name="Google Shape;5604;p190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05" name="Google Shape;5605;p190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06" name="Google Shape;5606;p190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7" name="Google Shape;5607;p190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8" name="Google Shape;5608;p190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09" name="Google Shape;5609;p190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10" name="Google Shape;5610;p190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11" name="Google Shape;5611;p190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12" name="Google Shape;5612;p190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sp>
        <p:nvSpPr>
          <p:cNvPr id="5613" name="Google Shape;5613;p190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14" name="Google Shape;5614;p190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15" name="Google Shape;5615;p190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16" name="Google Shape;5616;p190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17" name="Google Shape;5617;p190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18" name="Google Shape;5618;p190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19" name="Google Shape;5619;p190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20" name="Google Shape;5620;p190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621" name="Google Shape;5621;p190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622" name="Google Shape;5622;p190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7" name="Google Shape;5627;p191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28" name="Google Shape;5628;p191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29" name="Google Shape;5629;p191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30" name="Google Shape;5630;p191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31" name="Google Shape;5631;p191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2" name="Google Shape;5632;p191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33" name="Google Shape;5633;p191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34" name="Google Shape;5634;p191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35" name="Google Shape;5635;p191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36" name="Google Shape;5636;p191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37" name="Google Shape;5637;p191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638" name="Google Shape;5638;p191"/>
          <p:cNvCxnSpPr>
            <a:endCxn id="5634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39" name="Google Shape;5639;p191"/>
          <p:cNvCxnSpPr>
            <a:stCxn id="5634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0" name="Google Shape;5640;p191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41" name="Google Shape;5641;p191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42" name="Google Shape;5642;p191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43" name="Google Shape;5643;p191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44" name="Google Shape;5644;p191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45" name="Google Shape;5645;p191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46" name="Google Shape;5646;p191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47" name="Google Shape;5647;p191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cxnSp>
        <p:nvCxnSpPr>
          <p:cNvPr id="5648" name="Google Shape;5648;p191"/>
          <p:cNvCxnSpPr>
            <a:stCxn id="5635" idx="3"/>
            <a:endCxn id="5636" idx="1"/>
          </p:cNvCxnSpPr>
          <p:nvPr/>
        </p:nvCxnSpPr>
        <p:spPr>
          <a:xfrm>
            <a:off x="4431914" y="3530812"/>
            <a:ext cx="964800" cy="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9" name="Google Shape;5649;p191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650" name="Google Shape;5650;p191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grpSp>
        <p:nvGrpSpPr>
          <p:cNvPr id="5651" name="Google Shape;5651;p191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652" name="Google Shape;5652;p191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53" name="Google Shape;5653;p191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4" name="Google Shape;5654;p191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655" name="Google Shape;5655;p191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6" name="Google Shape;5656;p191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657" name="Google Shape;5657;p191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658" name="Google Shape;5658;p191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659" name="Google Shape;5659;p191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60" name="Google Shape;5660;p191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61" name="Google Shape;5661;p191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62" name="Google Shape;5662;p191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63" name="Google Shape;5663;p191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64" name="Google Shape;5664;p191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65" name="Google Shape;5665;p191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grpSp>
        <p:nvGrpSpPr>
          <p:cNvPr id="5666" name="Google Shape;5666;p191"/>
          <p:cNvGrpSpPr/>
          <p:nvPr/>
        </p:nvGrpSpPr>
        <p:grpSpPr>
          <a:xfrm>
            <a:off x="8287363" y="3752327"/>
            <a:ext cx="1430652" cy="381159"/>
            <a:chOff x="8172911" y="3749165"/>
            <a:chExt cx="1459402" cy="388740"/>
          </a:xfrm>
        </p:grpSpPr>
        <p:grpSp>
          <p:nvGrpSpPr>
            <p:cNvPr id="5667" name="Google Shape;5667;p191"/>
            <p:cNvGrpSpPr/>
            <p:nvPr/>
          </p:nvGrpSpPr>
          <p:grpSpPr>
            <a:xfrm>
              <a:off x="8172911" y="3749165"/>
              <a:ext cx="427581" cy="388740"/>
              <a:chOff x="4530976" y="2990126"/>
              <a:chExt cx="231300" cy="210300"/>
            </a:xfrm>
          </p:grpSpPr>
          <p:sp>
            <p:nvSpPr>
              <p:cNvPr id="5668" name="Google Shape;5668;p191"/>
              <p:cNvSpPr/>
              <p:nvPr/>
            </p:nvSpPr>
            <p:spPr>
              <a:xfrm>
                <a:off x="4530976" y="2990126"/>
                <a:ext cx="231300" cy="210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669" name="Google Shape;5669;p191"/>
              <p:cNvGrpSpPr/>
              <p:nvPr/>
            </p:nvGrpSpPr>
            <p:grpSpPr>
              <a:xfrm>
                <a:off x="4646619" y="3052237"/>
                <a:ext cx="0" cy="122217"/>
                <a:chOff x="4791447" y="2616042"/>
                <a:chExt cx="0" cy="1427766"/>
              </a:xfrm>
            </p:grpSpPr>
            <p:cxnSp>
              <p:nvCxnSpPr>
                <p:cNvPr id="5670" name="Google Shape;5670;p191"/>
                <p:cNvCxnSpPr/>
                <p:nvPr/>
              </p:nvCxnSpPr>
              <p:spPr>
                <a:xfrm>
                  <a:off x="4791447" y="2616042"/>
                  <a:ext cx="0" cy="1030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671" name="Google Shape;5671;p191"/>
                <p:cNvCxnSpPr/>
                <p:nvPr/>
              </p:nvCxnSpPr>
              <p:spPr>
                <a:xfrm>
                  <a:off x="4791447" y="3793908"/>
                  <a:ext cx="0" cy="249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672" name="Google Shape;5672;p191"/>
            <p:cNvSpPr txBox="1"/>
            <p:nvPr/>
          </p:nvSpPr>
          <p:spPr>
            <a:xfrm>
              <a:off x="8523213" y="3832982"/>
              <a:ext cx="110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error</a:t>
              </a:r>
              <a:endParaRPr sz="1400"/>
            </a:p>
          </p:txBody>
        </p:sp>
      </p:grpSp>
      <p:sp>
        <p:nvSpPr>
          <p:cNvPr id="5673" name="Google Shape;5673;p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Google Shape;5678;p192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79" name="Google Shape;5679;p192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680" name="Google Shape;5680;p192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681" name="Google Shape;5681;p192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682" name="Google Shape;5682;p192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3" name="Google Shape;5683;p192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84" name="Google Shape;5684;p192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685" name="Google Shape;5685;p192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686" name="Google Shape;5686;p192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687" name="Google Shape;5687;p192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688" name="Google Shape;5688;p192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689" name="Google Shape;5689;p192"/>
          <p:cNvCxnSpPr>
            <a:endCxn id="5685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90" name="Google Shape;5690;p192"/>
          <p:cNvCxnSpPr>
            <a:stCxn id="5685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91" name="Google Shape;5691;p192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692" name="Google Shape;5692;p192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693" name="Google Shape;5693;p192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694" name="Google Shape;5694;p192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695" name="Google Shape;5695;p192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696" name="Google Shape;5696;p192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697" name="Google Shape;5697;p192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698" name="Google Shape;5698;p192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cxnSp>
        <p:nvCxnSpPr>
          <p:cNvPr id="5699" name="Google Shape;5699;p192"/>
          <p:cNvCxnSpPr>
            <a:stCxn id="5686" idx="3"/>
            <a:endCxn id="5687" idx="1"/>
          </p:cNvCxnSpPr>
          <p:nvPr/>
        </p:nvCxnSpPr>
        <p:spPr>
          <a:xfrm>
            <a:off x="4431914" y="3530812"/>
            <a:ext cx="964800" cy="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00" name="Google Shape;5700;p192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01" name="Google Shape;5701;p192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grpSp>
        <p:nvGrpSpPr>
          <p:cNvPr id="5702" name="Google Shape;5702;p192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703" name="Google Shape;5703;p192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04" name="Google Shape;5704;p192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5" name="Google Shape;5705;p192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06" name="Google Shape;5706;p192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7" name="Google Shape;5707;p192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08" name="Google Shape;5708;p192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09" name="Google Shape;5709;p192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710" name="Google Shape;5710;p192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11" name="Google Shape;5711;p192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12" name="Google Shape;5712;p192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13" name="Google Shape;5713;p192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14" name="Google Shape;5714;p192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15" name="Google Shape;5715;p192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16" name="Google Shape;5716;p192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grpSp>
        <p:nvGrpSpPr>
          <p:cNvPr id="5717" name="Google Shape;5717;p192"/>
          <p:cNvGrpSpPr/>
          <p:nvPr/>
        </p:nvGrpSpPr>
        <p:grpSpPr>
          <a:xfrm>
            <a:off x="8287363" y="3752327"/>
            <a:ext cx="1430652" cy="381159"/>
            <a:chOff x="8172911" y="3749165"/>
            <a:chExt cx="1459402" cy="388740"/>
          </a:xfrm>
        </p:grpSpPr>
        <p:grpSp>
          <p:nvGrpSpPr>
            <p:cNvPr id="5718" name="Google Shape;5718;p192"/>
            <p:cNvGrpSpPr/>
            <p:nvPr/>
          </p:nvGrpSpPr>
          <p:grpSpPr>
            <a:xfrm>
              <a:off x="8172911" y="3749165"/>
              <a:ext cx="427581" cy="388740"/>
              <a:chOff x="4530976" y="2990126"/>
              <a:chExt cx="231300" cy="210300"/>
            </a:xfrm>
          </p:grpSpPr>
          <p:sp>
            <p:nvSpPr>
              <p:cNvPr id="5719" name="Google Shape;5719;p192"/>
              <p:cNvSpPr/>
              <p:nvPr/>
            </p:nvSpPr>
            <p:spPr>
              <a:xfrm>
                <a:off x="4530976" y="2990126"/>
                <a:ext cx="231300" cy="2103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28575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5720" name="Google Shape;5720;p192"/>
              <p:cNvGrpSpPr/>
              <p:nvPr/>
            </p:nvGrpSpPr>
            <p:grpSpPr>
              <a:xfrm>
                <a:off x="4646619" y="3052237"/>
                <a:ext cx="0" cy="122217"/>
                <a:chOff x="4791447" y="2616042"/>
                <a:chExt cx="0" cy="1427766"/>
              </a:xfrm>
            </p:grpSpPr>
            <p:cxnSp>
              <p:nvCxnSpPr>
                <p:cNvPr id="5721" name="Google Shape;5721;p192"/>
                <p:cNvCxnSpPr/>
                <p:nvPr/>
              </p:nvCxnSpPr>
              <p:spPr>
                <a:xfrm>
                  <a:off x="4791447" y="2616042"/>
                  <a:ext cx="0" cy="10302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5722" name="Google Shape;5722;p192"/>
                <p:cNvCxnSpPr/>
                <p:nvPr/>
              </p:nvCxnSpPr>
              <p:spPr>
                <a:xfrm>
                  <a:off x="4791447" y="3793908"/>
                  <a:ext cx="0" cy="249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FF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5723" name="Google Shape;5723;p192"/>
            <p:cNvSpPr txBox="1"/>
            <p:nvPr/>
          </p:nvSpPr>
          <p:spPr>
            <a:xfrm>
              <a:off x="8523213" y="3832982"/>
              <a:ext cx="110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Testing error</a:t>
              </a:r>
              <a:endParaRPr sz="1400"/>
            </a:p>
          </p:txBody>
        </p:sp>
      </p:grpSp>
      <p:cxnSp>
        <p:nvCxnSpPr>
          <p:cNvPr id="5724" name="Google Shape;5724;p192"/>
          <p:cNvCxnSpPr>
            <a:stCxn id="5716" idx="3"/>
            <a:endCxn id="5714" idx="3"/>
          </p:cNvCxnSpPr>
          <p:nvPr/>
        </p:nvCxnSpPr>
        <p:spPr>
          <a:xfrm rot="10800000" flipH="1">
            <a:off x="7902995" y="2988864"/>
            <a:ext cx="600" cy="946800"/>
          </a:xfrm>
          <a:prstGeom prst="bentConnector3">
            <a:avLst>
              <a:gd name="adj1" fmla="val 3810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25" name="Google Shape;5725;p192"/>
          <p:cNvSpPr txBox="1"/>
          <p:nvPr/>
        </p:nvSpPr>
        <p:spPr>
          <a:xfrm>
            <a:off x="5532507" y="3791785"/>
            <a:ext cx="2372400" cy="288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26" name="Google Shape;5726;p192"/>
          <p:cNvSpPr txBox="1"/>
          <p:nvPr/>
        </p:nvSpPr>
        <p:spPr>
          <a:xfrm>
            <a:off x="5526428" y="427140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727" name="Google Shape;5727;p192"/>
          <p:cNvSpPr txBox="1"/>
          <p:nvPr/>
        </p:nvSpPr>
        <p:spPr>
          <a:xfrm>
            <a:off x="9277877" y="2848265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28" name="Google Shape;5728;p192"/>
          <p:cNvSpPr txBox="1"/>
          <p:nvPr/>
        </p:nvSpPr>
        <p:spPr>
          <a:xfrm>
            <a:off x="9277877" y="3244072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cxnSp>
        <p:nvCxnSpPr>
          <p:cNvPr id="5729" name="Google Shape;5729;p192"/>
          <p:cNvCxnSpPr/>
          <p:nvPr/>
        </p:nvCxnSpPr>
        <p:spPr>
          <a:xfrm rot="-5400000">
            <a:off x="7792705" y="3113778"/>
            <a:ext cx="1403700" cy="11928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30" name="Google Shape;5730;p192"/>
          <p:cNvGrpSpPr/>
          <p:nvPr/>
        </p:nvGrpSpPr>
        <p:grpSpPr>
          <a:xfrm>
            <a:off x="7897050" y="4531374"/>
            <a:ext cx="1261977" cy="424753"/>
            <a:chOff x="9004077" y="4264253"/>
            <a:chExt cx="1287338" cy="433200"/>
          </a:xfrm>
        </p:grpSpPr>
        <p:sp>
          <p:nvSpPr>
            <p:cNvPr id="5731" name="Google Shape;5731;p192"/>
            <p:cNvSpPr txBox="1"/>
            <p:nvPr/>
          </p:nvSpPr>
          <p:spPr>
            <a:xfrm>
              <a:off x="9182314" y="4264253"/>
              <a:ext cx="11091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Error resolved</a:t>
              </a:r>
              <a:endParaRPr sz="1400"/>
            </a:p>
          </p:txBody>
        </p:sp>
        <p:grpSp>
          <p:nvGrpSpPr>
            <p:cNvPr id="5732" name="Google Shape;5732;p192"/>
            <p:cNvGrpSpPr/>
            <p:nvPr/>
          </p:nvGrpSpPr>
          <p:grpSpPr>
            <a:xfrm>
              <a:off x="9004077" y="4283733"/>
              <a:ext cx="343098" cy="343098"/>
              <a:chOff x="1517650" y="1863725"/>
              <a:chExt cx="177900" cy="177900"/>
            </a:xfrm>
          </p:grpSpPr>
          <p:sp>
            <p:nvSpPr>
              <p:cNvPr id="5733" name="Google Shape;5733;p192"/>
              <p:cNvSpPr/>
              <p:nvPr/>
            </p:nvSpPr>
            <p:spPr>
              <a:xfrm>
                <a:off x="1517650" y="1863725"/>
                <a:ext cx="177900" cy="177900"/>
              </a:xfrm>
              <a:prstGeom prst="ellipse">
                <a:avLst/>
              </a:pr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34" name="Google Shape;5734;p192"/>
              <p:cNvSpPr/>
              <p:nvPr/>
            </p:nvSpPr>
            <p:spPr>
              <a:xfrm>
                <a:off x="1554163" y="1919288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solidFill>
                <a:schemeClr val="lt1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5735" name="Google Shape;5735;p19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p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Azure Machine Learning Pipelines with new data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1" name="Google Shape;5741;p193"/>
          <p:cNvSpPr/>
          <p:nvPr/>
        </p:nvSpPr>
        <p:spPr>
          <a:xfrm>
            <a:off x="1103372" y="3500943"/>
            <a:ext cx="575400" cy="756000"/>
          </a:xfrm>
          <a:prstGeom prst="can">
            <a:avLst>
              <a:gd name="adj" fmla="val 3953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46275" rIns="0" bIns="146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endParaRPr sz="1800" b="0" i="0" u="none" strike="noStrike" cap="none">
              <a:solidFill>
                <a:srgbClr val="0078D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2" name="Google Shape;5742;p193"/>
          <p:cNvSpPr txBox="1"/>
          <p:nvPr/>
        </p:nvSpPr>
        <p:spPr>
          <a:xfrm>
            <a:off x="2224846" y="1733997"/>
            <a:ext cx="166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Prepare data</a:t>
            </a:r>
            <a:endParaRPr sz="1400"/>
          </a:p>
        </p:txBody>
      </p:sp>
      <p:sp>
        <p:nvSpPr>
          <p:cNvPr id="5743" name="Google Shape;5743;p193"/>
          <p:cNvSpPr txBox="1"/>
          <p:nvPr/>
        </p:nvSpPr>
        <p:spPr>
          <a:xfrm>
            <a:off x="5388204" y="1733997"/>
            <a:ext cx="256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&amp; train models</a:t>
            </a:r>
            <a:endParaRPr sz="1400"/>
          </a:p>
        </p:txBody>
      </p:sp>
      <p:sp>
        <p:nvSpPr>
          <p:cNvPr id="5744" name="Google Shape;5744;p193"/>
          <p:cNvSpPr txBox="1"/>
          <p:nvPr/>
        </p:nvSpPr>
        <p:spPr>
          <a:xfrm>
            <a:off x="8873681" y="1733997"/>
            <a:ext cx="21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00"/>
              <a:buFont typeface="Quattrocento Sans"/>
              <a:buNone/>
            </a:pPr>
            <a:r>
              <a:rPr lang="en-US" sz="2000" b="1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 &amp; predict</a:t>
            </a:r>
            <a:endParaRPr sz="1400"/>
          </a:p>
        </p:txBody>
      </p:sp>
      <p:sp>
        <p:nvSpPr>
          <p:cNvPr id="5745" name="Google Shape;5745;p193"/>
          <p:cNvSpPr/>
          <p:nvPr/>
        </p:nvSpPr>
        <p:spPr>
          <a:xfrm>
            <a:off x="4574080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6" name="Google Shape;5746;p193"/>
          <p:cNvSpPr/>
          <p:nvPr/>
        </p:nvSpPr>
        <p:spPr>
          <a:xfrm>
            <a:off x="8343533" y="1687831"/>
            <a:ext cx="156591" cy="313182"/>
          </a:xfrm>
          <a:custGeom>
            <a:avLst/>
            <a:gdLst/>
            <a:ahLst/>
            <a:cxnLst/>
            <a:rect l="l" t="t" r="r" b="b"/>
            <a:pathLst>
              <a:path w="457200" h="914400" extrusionOk="0">
                <a:moveTo>
                  <a:pt x="0" y="0"/>
                </a:moveTo>
                <a:lnTo>
                  <a:pt x="457200" y="457200"/>
                </a:lnTo>
                <a:lnTo>
                  <a:pt x="0" y="91440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47" name="Google Shape;5747;p193"/>
          <p:cNvSpPr txBox="1"/>
          <p:nvPr/>
        </p:nvSpPr>
        <p:spPr>
          <a:xfrm>
            <a:off x="847406" y="4338378"/>
            <a:ext cx="10872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storage locations</a:t>
            </a:r>
            <a:endParaRPr sz="1400"/>
          </a:p>
        </p:txBody>
      </p:sp>
      <p:sp>
        <p:nvSpPr>
          <p:cNvPr id="5748" name="Google Shape;5748;p193"/>
          <p:cNvSpPr txBox="1"/>
          <p:nvPr/>
        </p:nvSpPr>
        <p:spPr>
          <a:xfrm>
            <a:off x="785731" y="2532972"/>
            <a:ext cx="1210500" cy="31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ingestion</a:t>
            </a:r>
            <a:endParaRPr sz="1400"/>
          </a:p>
        </p:txBody>
      </p:sp>
      <p:sp>
        <p:nvSpPr>
          <p:cNvPr id="5749" name="Google Shape;5749;p193"/>
          <p:cNvSpPr txBox="1"/>
          <p:nvPr/>
        </p:nvSpPr>
        <p:spPr>
          <a:xfrm>
            <a:off x="2302214" y="2367112"/>
            <a:ext cx="2129700" cy="23274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Preparation</a:t>
            </a:r>
            <a:endParaRPr sz="1400"/>
          </a:p>
        </p:txBody>
      </p:sp>
      <p:sp>
        <p:nvSpPr>
          <p:cNvPr id="5750" name="Google Shape;5750;p193"/>
          <p:cNvSpPr txBox="1"/>
          <p:nvPr/>
        </p:nvSpPr>
        <p:spPr>
          <a:xfrm>
            <a:off x="5396832" y="2377370"/>
            <a:ext cx="2664600" cy="23169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building &amp; training</a:t>
            </a:r>
            <a:endParaRPr sz="1400"/>
          </a:p>
        </p:txBody>
      </p:sp>
      <p:sp>
        <p:nvSpPr>
          <p:cNvPr id="5751" name="Google Shape;5751;p193"/>
          <p:cNvSpPr txBox="1"/>
          <p:nvPr/>
        </p:nvSpPr>
        <p:spPr>
          <a:xfrm>
            <a:off x="9091039" y="2377370"/>
            <a:ext cx="2008500" cy="12618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73125" rIns="91425" bIns="731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deployment</a:t>
            </a:r>
            <a:endParaRPr sz="1400"/>
          </a:p>
        </p:txBody>
      </p:sp>
      <p:cxnSp>
        <p:nvCxnSpPr>
          <p:cNvPr id="5752" name="Google Shape;5752;p193"/>
          <p:cNvCxnSpPr>
            <a:endCxn id="5748" idx="2"/>
          </p:cNvCxnSpPr>
          <p:nvPr/>
        </p:nvCxnSpPr>
        <p:spPr>
          <a:xfrm rot="10800000">
            <a:off x="1390981" y="2850372"/>
            <a:ext cx="0" cy="516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753" name="Google Shape;5753;p193"/>
          <p:cNvCxnSpPr>
            <a:stCxn id="5748" idx="3"/>
          </p:cNvCxnSpPr>
          <p:nvPr/>
        </p:nvCxnSpPr>
        <p:spPr>
          <a:xfrm>
            <a:off x="1996231" y="2691672"/>
            <a:ext cx="306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54" name="Google Shape;5754;p193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55" name="Google Shape;5755;p193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56" name="Google Shape;5756;p193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57" name="Google Shape;5757;p193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58" name="Google Shape;5758;p193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59" name="Google Shape;5759;p193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60" name="Google Shape;5760;p193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61" name="Google Shape;5761;p193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sp>
        <p:nvSpPr>
          <p:cNvPr id="5762" name="Google Shape;5762;p193"/>
          <p:cNvSpPr txBox="1"/>
          <p:nvPr/>
        </p:nvSpPr>
        <p:spPr>
          <a:xfrm>
            <a:off x="9278247" y="2847665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763" name="Google Shape;5763;p193"/>
          <p:cNvSpPr txBox="1"/>
          <p:nvPr/>
        </p:nvSpPr>
        <p:spPr>
          <a:xfrm>
            <a:off x="9278247" y="3243472"/>
            <a:ext cx="1647600" cy="282300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  <p:cxnSp>
        <p:nvCxnSpPr>
          <p:cNvPr id="5764" name="Google Shape;5764;p193"/>
          <p:cNvCxnSpPr>
            <a:endCxn id="5751" idx="1"/>
          </p:cNvCxnSpPr>
          <p:nvPr/>
        </p:nvCxnSpPr>
        <p:spPr>
          <a:xfrm rot="-5400000">
            <a:off x="7821739" y="3686870"/>
            <a:ext cx="1947900" cy="590700"/>
          </a:xfrm>
          <a:prstGeom prst="bent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765" name="Google Shape;5765;p193"/>
          <p:cNvGrpSpPr/>
          <p:nvPr/>
        </p:nvGrpSpPr>
        <p:grpSpPr>
          <a:xfrm>
            <a:off x="1236953" y="3786891"/>
            <a:ext cx="308757" cy="387212"/>
            <a:chOff x="13906502" y="3886200"/>
            <a:chExt cx="619124" cy="776287"/>
          </a:xfrm>
        </p:grpSpPr>
        <p:sp>
          <p:nvSpPr>
            <p:cNvPr id="5766" name="Google Shape;5766;p193"/>
            <p:cNvSpPr/>
            <p:nvPr/>
          </p:nvSpPr>
          <p:spPr>
            <a:xfrm>
              <a:off x="14216063" y="3986213"/>
              <a:ext cx="309563" cy="595312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29" y="0"/>
                  </a:moveTo>
                  <a:cubicBezTo>
                    <a:pt x="59" y="12"/>
                    <a:pt x="81" y="41"/>
                    <a:pt x="81" y="76"/>
                  </a:cubicBezTo>
                  <a:cubicBezTo>
                    <a:pt x="81" y="121"/>
                    <a:pt x="45" y="157"/>
                    <a:pt x="0" y="157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67" name="Google Shape;5767;p193"/>
            <p:cNvSpPr/>
            <p:nvPr/>
          </p:nvSpPr>
          <p:spPr>
            <a:xfrm>
              <a:off x="13906502" y="3967163"/>
              <a:ext cx="309563" cy="596900"/>
            </a:xfrm>
            <a:custGeom>
              <a:avLst/>
              <a:gdLst/>
              <a:ahLst/>
              <a:cxnLst/>
              <a:rect l="l" t="t" r="r" b="b"/>
              <a:pathLst>
                <a:path w="81" h="157" extrusionOk="0">
                  <a:moveTo>
                    <a:pt x="52" y="157"/>
                  </a:moveTo>
                  <a:cubicBezTo>
                    <a:pt x="21" y="145"/>
                    <a:pt x="0" y="116"/>
                    <a:pt x="0" y="81"/>
                  </a:cubicBezTo>
                  <a:cubicBezTo>
                    <a:pt x="0" y="36"/>
                    <a:pt x="36" y="0"/>
                    <a:pt x="81" y="0"/>
                  </a:cubicBez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68" name="Google Shape;5768;p193"/>
            <p:cNvCxnSpPr/>
            <p:nvPr/>
          </p:nvCxnSpPr>
          <p:spPr>
            <a:xfrm>
              <a:off x="14216063" y="4221163"/>
              <a:ext cx="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69" name="Google Shape;5769;p193"/>
            <p:cNvSpPr/>
            <p:nvPr/>
          </p:nvSpPr>
          <p:spPr>
            <a:xfrm>
              <a:off x="14177963" y="388620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0" y="101"/>
                  </a:moveTo>
                  <a:lnTo>
                    <a:pt x="48" y="51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70" name="Google Shape;5770;p193"/>
            <p:cNvCxnSpPr/>
            <p:nvPr/>
          </p:nvCxnSpPr>
          <p:spPr>
            <a:xfrm>
              <a:off x="14216063" y="3967163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771" name="Google Shape;5771;p193"/>
            <p:cNvSpPr/>
            <p:nvPr/>
          </p:nvSpPr>
          <p:spPr>
            <a:xfrm>
              <a:off x="14177963" y="4502150"/>
              <a:ext cx="76200" cy="160337"/>
            </a:xfrm>
            <a:custGeom>
              <a:avLst/>
              <a:gdLst/>
              <a:ahLst/>
              <a:cxnLst/>
              <a:rect l="l" t="t" r="r" b="b"/>
              <a:pathLst>
                <a:path w="48" h="101" extrusionOk="0">
                  <a:moveTo>
                    <a:pt x="48" y="0"/>
                  </a:moveTo>
                  <a:lnTo>
                    <a:pt x="0" y="50"/>
                  </a:lnTo>
                  <a:lnTo>
                    <a:pt x="48" y="10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772" name="Google Shape;5772;p193"/>
            <p:cNvCxnSpPr/>
            <p:nvPr/>
          </p:nvCxnSpPr>
          <p:spPr>
            <a:xfrm rot="10800000">
              <a:off x="14177963" y="4581525"/>
              <a:ext cx="381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5773" name="Google Shape;5773;p193"/>
          <p:cNvSpPr txBox="1"/>
          <p:nvPr/>
        </p:nvSpPr>
        <p:spPr>
          <a:xfrm>
            <a:off x="2445886" y="2847665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Normalization</a:t>
            </a:r>
            <a:endParaRPr sz="1400"/>
          </a:p>
        </p:txBody>
      </p:sp>
      <p:sp>
        <p:nvSpPr>
          <p:cNvPr id="5774" name="Google Shape;5774;p193"/>
          <p:cNvSpPr txBox="1"/>
          <p:nvPr/>
        </p:nvSpPr>
        <p:spPr>
          <a:xfrm>
            <a:off x="2445886" y="3319440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Transformation</a:t>
            </a:r>
            <a:endParaRPr sz="1400"/>
          </a:p>
        </p:txBody>
      </p:sp>
      <p:sp>
        <p:nvSpPr>
          <p:cNvPr id="5775" name="Google Shape;5775;p193"/>
          <p:cNvSpPr txBox="1"/>
          <p:nvPr/>
        </p:nvSpPr>
        <p:spPr>
          <a:xfrm>
            <a:off x="2445886" y="3791216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Validation</a:t>
            </a:r>
            <a:endParaRPr sz="1400"/>
          </a:p>
        </p:txBody>
      </p:sp>
      <p:sp>
        <p:nvSpPr>
          <p:cNvPr id="5776" name="Google Shape;5776;p193"/>
          <p:cNvSpPr txBox="1"/>
          <p:nvPr/>
        </p:nvSpPr>
        <p:spPr>
          <a:xfrm>
            <a:off x="2436053" y="4262991"/>
            <a:ext cx="18648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Featurization</a:t>
            </a:r>
            <a:endParaRPr sz="1400"/>
          </a:p>
        </p:txBody>
      </p:sp>
      <p:sp>
        <p:nvSpPr>
          <p:cNvPr id="5777" name="Google Shape;5777;p193"/>
          <p:cNvSpPr txBox="1"/>
          <p:nvPr/>
        </p:nvSpPr>
        <p:spPr>
          <a:xfrm>
            <a:off x="5531795" y="2847665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Hyper-parameter tuning</a:t>
            </a:r>
            <a:endParaRPr sz="1400"/>
          </a:p>
        </p:txBody>
      </p:sp>
      <p:sp>
        <p:nvSpPr>
          <p:cNvPr id="5778" name="Google Shape;5778;p193"/>
          <p:cNvSpPr txBox="1"/>
          <p:nvPr/>
        </p:nvSpPr>
        <p:spPr>
          <a:xfrm>
            <a:off x="5531795" y="3316870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Automatic model selection</a:t>
            </a:r>
            <a:endParaRPr sz="1400"/>
          </a:p>
        </p:txBody>
      </p:sp>
      <p:sp>
        <p:nvSpPr>
          <p:cNvPr id="5779" name="Google Shape;5779;p193"/>
          <p:cNvSpPr txBox="1"/>
          <p:nvPr/>
        </p:nvSpPr>
        <p:spPr>
          <a:xfrm>
            <a:off x="5531795" y="3794514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testing</a:t>
            </a:r>
            <a:endParaRPr sz="1400"/>
          </a:p>
        </p:txBody>
      </p:sp>
      <p:sp>
        <p:nvSpPr>
          <p:cNvPr id="5780" name="Google Shape;5780;p193"/>
          <p:cNvSpPr txBox="1"/>
          <p:nvPr/>
        </p:nvSpPr>
        <p:spPr>
          <a:xfrm>
            <a:off x="5526797" y="4270804"/>
            <a:ext cx="23712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validation</a:t>
            </a:r>
            <a:endParaRPr sz="1400"/>
          </a:p>
        </p:txBody>
      </p:sp>
      <p:grpSp>
        <p:nvGrpSpPr>
          <p:cNvPr id="5781" name="Google Shape;5781;p193"/>
          <p:cNvGrpSpPr/>
          <p:nvPr/>
        </p:nvGrpSpPr>
        <p:grpSpPr>
          <a:xfrm>
            <a:off x="820946" y="2985882"/>
            <a:ext cx="1132649" cy="422197"/>
            <a:chOff x="830352" y="3011791"/>
            <a:chExt cx="1162287" cy="433200"/>
          </a:xfrm>
        </p:grpSpPr>
        <p:grpSp>
          <p:nvGrpSpPr>
            <p:cNvPr id="5782" name="Google Shape;5782;p193"/>
            <p:cNvGrpSpPr/>
            <p:nvPr/>
          </p:nvGrpSpPr>
          <p:grpSpPr>
            <a:xfrm>
              <a:off x="1547943" y="3044269"/>
              <a:ext cx="444696" cy="389292"/>
              <a:chOff x="3764" y="3313"/>
              <a:chExt cx="353" cy="309"/>
            </a:xfrm>
          </p:grpSpPr>
          <p:sp>
            <p:nvSpPr>
              <p:cNvPr id="5783" name="Google Shape;5783;p193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4" name="Google Shape;5784;p193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5" name="Google Shape;5785;p193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6" name="Google Shape;5786;p193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7" name="Google Shape;5787;p193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8" name="Google Shape;5788;p193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89" name="Google Shape;5789;p193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0" name="Google Shape;5790;p193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1" name="Google Shape;5791;p193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2" name="Google Shape;5792;p193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3" name="Google Shape;5793;p193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4" name="Google Shape;5794;p193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5" name="Google Shape;5795;p193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6" name="Google Shape;5796;p193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7" name="Google Shape;5797;p193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8" name="Google Shape;5798;p193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0078D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799" name="Google Shape;5799;p193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00" name="Google Shape;5800;p193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rgbClr val="51515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01" name="Google Shape;5801;p193"/>
            <p:cNvSpPr txBox="1"/>
            <p:nvPr/>
          </p:nvSpPr>
          <p:spPr>
            <a:xfrm>
              <a:off x="830352" y="3011791"/>
              <a:ext cx="5793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Quattrocento Sans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New data</a:t>
              </a:r>
              <a:endParaRPr sz="1400"/>
            </a:p>
          </p:txBody>
        </p:sp>
      </p:grpSp>
      <p:cxnSp>
        <p:nvCxnSpPr>
          <p:cNvPr id="5802" name="Google Shape;5802;p193"/>
          <p:cNvCxnSpPr/>
          <p:nvPr/>
        </p:nvCxnSpPr>
        <p:spPr>
          <a:xfrm>
            <a:off x="4749879" y="3243472"/>
            <a:ext cx="3761700" cy="1712400"/>
          </a:xfrm>
          <a:prstGeom prst="bentConnector3">
            <a:avLst>
              <a:gd name="adj1" fmla="val 7568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03" name="Google Shape;5803;p193"/>
          <p:cNvCxnSpPr>
            <a:stCxn id="5773" idx="3"/>
            <a:endCxn id="5774" idx="3"/>
          </p:cNvCxnSpPr>
          <p:nvPr/>
        </p:nvCxnSpPr>
        <p:spPr>
          <a:xfrm>
            <a:off x="4310686" y="2988815"/>
            <a:ext cx="600" cy="471900"/>
          </a:xfrm>
          <a:prstGeom prst="bentConnector3">
            <a:avLst>
              <a:gd name="adj1" fmla="val 7341216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04" name="Google Shape;5804;p193"/>
          <p:cNvSpPr txBox="1"/>
          <p:nvPr/>
        </p:nvSpPr>
        <p:spPr>
          <a:xfrm>
            <a:off x="9277877" y="2848265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Deployment</a:t>
            </a:r>
            <a:endParaRPr sz="1400"/>
          </a:p>
        </p:txBody>
      </p:sp>
      <p:sp>
        <p:nvSpPr>
          <p:cNvPr id="5805" name="Google Shape;5805;p193"/>
          <p:cNvSpPr txBox="1"/>
          <p:nvPr/>
        </p:nvSpPr>
        <p:spPr>
          <a:xfrm>
            <a:off x="9277877" y="3244072"/>
            <a:ext cx="1647600" cy="2823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Batch scoring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60276"/>
            <a:ext cx="2116455" cy="90614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3500" b="0" spc="-110" dirty="0">
                <a:solidFill>
                  <a:srgbClr val="000000"/>
                </a:solidFill>
                <a:latin typeface="Segoe UI Semibold"/>
                <a:cs typeface="Segoe UI Semibold"/>
              </a:rPr>
              <a:t>Custom</a:t>
            </a:r>
            <a:r>
              <a:rPr sz="3500" b="0" spc="-3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500" b="0" spc="-65" dirty="0">
                <a:solidFill>
                  <a:srgbClr val="000000"/>
                </a:solidFill>
                <a:latin typeface="Segoe UI Semibold"/>
                <a:cs typeface="Segoe UI Semibold"/>
              </a:rPr>
              <a:t>AI</a:t>
            </a:r>
            <a:endParaRPr sz="3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b="0" spc="-15" dirty="0">
                <a:solidFill>
                  <a:srgbClr val="000000"/>
                </a:solidFill>
                <a:latin typeface="Segoe UI"/>
                <a:cs typeface="Segoe UI"/>
              </a:rPr>
              <a:t>Typical </a:t>
            </a:r>
            <a:r>
              <a:rPr sz="1950" b="0" dirty="0">
                <a:solidFill>
                  <a:srgbClr val="000000"/>
                </a:solidFill>
                <a:latin typeface="Segoe UI"/>
                <a:cs typeface="Segoe UI"/>
              </a:rPr>
              <a:t>E2E</a:t>
            </a:r>
            <a:r>
              <a:rPr sz="1950" b="0" spc="-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950" b="0" spc="-5" dirty="0">
                <a:solidFill>
                  <a:srgbClr val="000000"/>
                </a:solidFill>
                <a:latin typeface="Segoe UI"/>
                <a:cs typeface="Segoe UI"/>
              </a:rPr>
              <a:t>Process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8166" y="4658486"/>
            <a:ext cx="575691" cy="165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3991" y="4848986"/>
            <a:ext cx="339217" cy="12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4376" y="4651375"/>
            <a:ext cx="947420" cy="1739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6171" y="4841875"/>
            <a:ext cx="1162938" cy="173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7633" y="4653026"/>
            <a:ext cx="557656" cy="1324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9804" y="4841875"/>
            <a:ext cx="842010" cy="134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74989" y="4651375"/>
            <a:ext cx="362203" cy="134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26220" y="4848986"/>
            <a:ext cx="467486" cy="166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2364" y="2322576"/>
            <a:ext cx="554736" cy="640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0423" y="3395471"/>
            <a:ext cx="1126236" cy="3901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77336" y="2955417"/>
            <a:ext cx="215265" cy="3054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00" b="1" spc="25" dirty="0">
                <a:solidFill>
                  <a:srgbClr val="0078D3"/>
                </a:solidFill>
                <a:latin typeface="Segoe UI Semibold"/>
                <a:cs typeface="Segoe UI Semibold"/>
              </a:rPr>
              <a:t>…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28595" y="4651375"/>
            <a:ext cx="911479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89707" y="4839970"/>
            <a:ext cx="1389126" cy="1758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6895" y="4651375"/>
            <a:ext cx="1142619" cy="17398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206228" y="4841875"/>
            <a:ext cx="1156843" cy="1341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6206" y="1568577"/>
            <a:ext cx="934085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Pre</a:t>
            </a:r>
            <a:r>
              <a:rPr sz="205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p</a:t>
            </a:r>
            <a:r>
              <a:rPr sz="205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are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2160" y="1655064"/>
            <a:ext cx="0" cy="1172210"/>
          </a:xfrm>
          <a:custGeom>
            <a:avLst/>
            <a:gdLst/>
            <a:ahLst/>
            <a:cxnLst/>
            <a:rect l="l" t="t" r="r" b="b"/>
            <a:pathLst>
              <a:path h="1172210">
                <a:moveTo>
                  <a:pt x="0" y="1171828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6495" y="3625596"/>
            <a:ext cx="0" cy="920750"/>
          </a:xfrm>
          <a:custGeom>
            <a:avLst/>
            <a:gdLst/>
            <a:ahLst/>
            <a:cxnLst/>
            <a:rect l="l" t="t" r="r" b="b"/>
            <a:pathLst>
              <a:path h="920750">
                <a:moveTo>
                  <a:pt x="0" y="92074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40226" y="1568577"/>
            <a:ext cx="135763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Experiment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92922" y="1568577"/>
            <a:ext cx="267843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Operationalize/Deploy</a:t>
            </a:r>
            <a:endParaRPr sz="205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43683" y="3497579"/>
            <a:ext cx="0" cy="1048385"/>
          </a:xfrm>
          <a:custGeom>
            <a:avLst/>
            <a:gdLst/>
            <a:ahLst/>
            <a:cxnLst/>
            <a:rect l="l" t="t" r="r" b="b"/>
            <a:pathLst>
              <a:path h="1048385">
                <a:moveTo>
                  <a:pt x="0" y="1047877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78552" y="2942844"/>
            <a:ext cx="76200" cy="474980"/>
          </a:xfrm>
          <a:custGeom>
            <a:avLst/>
            <a:gdLst/>
            <a:ahLst/>
            <a:cxnLst/>
            <a:rect l="l" t="t" r="r" b="b"/>
            <a:pathLst>
              <a:path w="76200" h="474979">
                <a:moveTo>
                  <a:pt x="44450" y="63500"/>
                </a:moveTo>
                <a:lnTo>
                  <a:pt x="31750" y="63500"/>
                </a:lnTo>
                <a:lnTo>
                  <a:pt x="31750" y="101600"/>
                </a:lnTo>
                <a:lnTo>
                  <a:pt x="44450" y="101600"/>
                </a:lnTo>
                <a:lnTo>
                  <a:pt x="44450" y="63500"/>
                </a:lnTo>
                <a:close/>
              </a:path>
              <a:path w="76200" h="47497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7497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  <a:path w="76200" h="474979">
                <a:moveTo>
                  <a:pt x="44450" y="114300"/>
                </a:moveTo>
                <a:lnTo>
                  <a:pt x="31750" y="114300"/>
                </a:lnTo>
                <a:lnTo>
                  <a:pt x="31750" y="152400"/>
                </a:lnTo>
                <a:lnTo>
                  <a:pt x="44450" y="152400"/>
                </a:lnTo>
                <a:lnTo>
                  <a:pt x="44450" y="114300"/>
                </a:lnTo>
                <a:close/>
              </a:path>
              <a:path w="76200" h="474979">
                <a:moveTo>
                  <a:pt x="44450" y="165100"/>
                </a:moveTo>
                <a:lnTo>
                  <a:pt x="31750" y="165100"/>
                </a:lnTo>
                <a:lnTo>
                  <a:pt x="31750" y="203200"/>
                </a:lnTo>
                <a:lnTo>
                  <a:pt x="44450" y="203200"/>
                </a:lnTo>
                <a:lnTo>
                  <a:pt x="44450" y="165100"/>
                </a:lnTo>
                <a:close/>
              </a:path>
              <a:path w="76200" h="474979">
                <a:moveTo>
                  <a:pt x="44450" y="215900"/>
                </a:moveTo>
                <a:lnTo>
                  <a:pt x="31750" y="215900"/>
                </a:lnTo>
                <a:lnTo>
                  <a:pt x="31750" y="254000"/>
                </a:lnTo>
                <a:lnTo>
                  <a:pt x="44450" y="254000"/>
                </a:lnTo>
                <a:lnTo>
                  <a:pt x="44450" y="215900"/>
                </a:lnTo>
                <a:close/>
              </a:path>
              <a:path w="76200" h="474979">
                <a:moveTo>
                  <a:pt x="44450" y="266700"/>
                </a:moveTo>
                <a:lnTo>
                  <a:pt x="31750" y="266700"/>
                </a:lnTo>
                <a:lnTo>
                  <a:pt x="31750" y="304800"/>
                </a:lnTo>
                <a:lnTo>
                  <a:pt x="44450" y="304800"/>
                </a:lnTo>
                <a:lnTo>
                  <a:pt x="44450" y="266700"/>
                </a:lnTo>
                <a:close/>
              </a:path>
              <a:path w="76200" h="474979">
                <a:moveTo>
                  <a:pt x="44450" y="317500"/>
                </a:moveTo>
                <a:lnTo>
                  <a:pt x="31750" y="317500"/>
                </a:lnTo>
                <a:lnTo>
                  <a:pt x="31750" y="355600"/>
                </a:lnTo>
                <a:lnTo>
                  <a:pt x="44450" y="355600"/>
                </a:lnTo>
                <a:lnTo>
                  <a:pt x="44450" y="317500"/>
                </a:lnTo>
                <a:close/>
              </a:path>
              <a:path w="76200" h="474979">
                <a:moveTo>
                  <a:pt x="31750" y="398525"/>
                </a:moveTo>
                <a:lnTo>
                  <a:pt x="0" y="398525"/>
                </a:lnTo>
                <a:lnTo>
                  <a:pt x="38100" y="474725"/>
                </a:lnTo>
                <a:lnTo>
                  <a:pt x="72262" y="406400"/>
                </a:lnTo>
                <a:lnTo>
                  <a:pt x="31750" y="406400"/>
                </a:lnTo>
                <a:lnTo>
                  <a:pt x="31750" y="398525"/>
                </a:lnTo>
                <a:close/>
              </a:path>
              <a:path w="76200" h="474979">
                <a:moveTo>
                  <a:pt x="44450" y="368300"/>
                </a:moveTo>
                <a:lnTo>
                  <a:pt x="31750" y="3683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68300"/>
                </a:lnTo>
                <a:close/>
              </a:path>
              <a:path w="76200" h="474979">
                <a:moveTo>
                  <a:pt x="76200" y="398525"/>
                </a:moveTo>
                <a:lnTo>
                  <a:pt x="44450" y="398525"/>
                </a:lnTo>
                <a:lnTo>
                  <a:pt x="44450" y="406400"/>
                </a:lnTo>
                <a:lnTo>
                  <a:pt x="72262" y="406400"/>
                </a:lnTo>
                <a:lnTo>
                  <a:pt x="76200" y="398525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3103" y="3654552"/>
            <a:ext cx="372110" cy="370840"/>
          </a:xfrm>
          <a:custGeom>
            <a:avLst/>
            <a:gdLst/>
            <a:ahLst/>
            <a:cxnLst/>
            <a:rect l="l" t="t" r="r" b="b"/>
            <a:pathLst>
              <a:path w="372110" h="370839">
                <a:moveTo>
                  <a:pt x="336042" y="370331"/>
                </a:moveTo>
                <a:lnTo>
                  <a:pt x="162472" y="370331"/>
                </a:lnTo>
                <a:lnTo>
                  <a:pt x="73342" y="370331"/>
                </a:lnTo>
                <a:lnTo>
                  <a:pt x="40505" y="370331"/>
                </a:lnTo>
                <a:lnTo>
                  <a:pt x="35813" y="370331"/>
                </a:lnTo>
                <a:lnTo>
                  <a:pt x="22663" y="367256"/>
                </a:lnTo>
                <a:lnTo>
                  <a:pt x="11191" y="359156"/>
                </a:lnTo>
                <a:lnTo>
                  <a:pt x="3077" y="347722"/>
                </a:lnTo>
                <a:lnTo>
                  <a:pt x="0" y="334645"/>
                </a:lnTo>
                <a:lnTo>
                  <a:pt x="0" y="161809"/>
                </a:lnTo>
                <a:lnTo>
                  <a:pt x="0" y="73056"/>
                </a:lnTo>
                <a:lnTo>
                  <a:pt x="0" y="40358"/>
                </a:lnTo>
                <a:lnTo>
                  <a:pt x="0" y="35687"/>
                </a:lnTo>
                <a:lnTo>
                  <a:pt x="3077" y="20681"/>
                </a:lnTo>
                <a:lnTo>
                  <a:pt x="11191" y="9461"/>
                </a:lnTo>
                <a:lnTo>
                  <a:pt x="22663" y="2432"/>
                </a:lnTo>
                <a:lnTo>
                  <a:pt x="35813" y="0"/>
                </a:lnTo>
                <a:lnTo>
                  <a:pt x="209383" y="0"/>
                </a:lnTo>
                <a:lnTo>
                  <a:pt x="298513" y="0"/>
                </a:lnTo>
                <a:lnTo>
                  <a:pt x="331350" y="0"/>
                </a:lnTo>
                <a:lnTo>
                  <a:pt x="336042" y="0"/>
                </a:lnTo>
                <a:lnTo>
                  <a:pt x="351067" y="2432"/>
                </a:lnTo>
                <a:lnTo>
                  <a:pt x="362331" y="9461"/>
                </a:lnTo>
                <a:lnTo>
                  <a:pt x="369403" y="20681"/>
                </a:lnTo>
                <a:lnTo>
                  <a:pt x="371856" y="35687"/>
                </a:lnTo>
                <a:lnTo>
                  <a:pt x="371856" y="208522"/>
                </a:lnTo>
                <a:lnTo>
                  <a:pt x="371856" y="297275"/>
                </a:lnTo>
                <a:lnTo>
                  <a:pt x="371856" y="329973"/>
                </a:lnTo>
                <a:lnTo>
                  <a:pt x="371856" y="334645"/>
                </a:lnTo>
                <a:lnTo>
                  <a:pt x="369403" y="347722"/>
                </a:lnTo>
                <a:lnTo>
                  <a:pt x="362331" y="359156"/>
                </a:lnTo>
                <a:lnTo>
                  <a:pt x="351067" y="367256"/>
                </a:lnTo>
                <a:lnTo>
                  <a:pt x="336042" y="370331"/>
                </a:lnTo>
                <a:close/>
              </a:path>
            </a:pathLst>
          </a:custGeom>
          <a:ln w="12191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82540" y="3587496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5023" y="3587496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0555" y="3587496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73040" y="3587496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37047" y="3587496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04103" y="3707891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04103" y="3774947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04103" y="3835908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04103" y="3901440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04103" y="3966971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60620" y="3707891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60620" y="3774947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60620" y="3835908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60620" y="3901440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60620" y="3966971"/>
            <a:ext cx="58419" cy="0"/>
          </a:xfrm>
          <a:custGeom>
            <a:avLst/>
            <a:gdLst/>
            <a:ahLst/>
            <a:cxnLst/>
            <a:rect l="l" t="t" r="r" b="b"/>
            <a:pathLst>
              <a:path w="58420">
                <a:moveTo>
                  <a:pt x="5791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82540" y="4029455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2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45023" y="4029455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2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10555" y="4029455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2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73040" y="4029455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2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37047" y="4029455"/>
            <a:ext cx="0" cy="58419"/>
          </a:xfrm>
          <a:custGeom>
            <a:avLst/>
            <a:gdLst/>
            <a:ahLst/>
            <a:cxnLst/>
            <a:rect l="l" t="t" r="r" b="b"/>
            <a:pathLst>
              <a:path h="58420">
                <a:moveTo>
                  <a:pt x="0" y="0"/>
                </a:moveTo>
                <a:lnTo>
                  <a:pt x="0" y="57912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26152" y="2156460"/>
            <a:ext cx="363220" cy="643255"/>
          </a:xfrm>
          <a:custGeom>
            <a:avLst/>
            <a:gdLst/>
            <a:ahLst/>
            <a:cxnLst/>
            <a:rect l="l" t="t" r="r" b="b"/>
            <a:pathLst>
              <a:path w="363220" h="643255">
                <a:moveTo>
                  <a:pt x="0" y="321563"/>
                </a:moveTo>
                <a:lnTo>
                  <a:pt x="2920" y="263775"/>
                </a:lnTo>
                <a:lnTo>
                  <a:pt x="11341" y="209379"/>
                </a:lnTo>
                <a:lnTo>
                  <a:pt x="24750" y="159286"/>
                </a:lnTo>
                <a:lnTo>
                  <a:pt x="42638" y="114404"/>
                </a:lnTo>
                <a:lnTo>
                  <a:pt x="64493" y="75643"/>
                </a:lnTo>
                <a:lnTo>
                  <a:pt x="89803" y="43913"/>
                </a:lnTo>
                <a:lnTo>
                  <a:pt x="148745" y="5182"/>
                </a:lnTo>
                <a:lnTo>
                  <a:pt x="181356" y="0"/>
                </a:lnTo>
                <a:lnTo>
                  <a:pt x="213966" y="5182"/>
                </a:lnTo>
                <a:lnTo>
                  <a:pt x="272908" y="43913"/>
                </a:lnTo>
                <a:lnTo>
                  <a:pt x="298218" y="75643"/>
                </a:lnTo>
                <a:lnTo>
                  <a:pt x="320073" y="114404"/>
                </a:lnTo>
                <a:lnTo>
                  <a:pt x="337961" y="159286"/>
                </a:lnTo>
                <a:lnTo>
                  <a:pt x="351370" y="209379"/>
                </a:lnTo>
                <a:lnTo>
                  <a:pt x="359791" y="263775"/>
                </a:lnTo>
                <a:lnTo>
                  <a:pt x="362712" y="321563"/>
                </a:lnTo>
                <a:lnTo>
                  <a:pt x="359791" y="379352"/>
                </a:lnTo>
                <a:lnTo>
                  <a:pt x="351370" y="433748"/>
                </a:lnTo>
                <a:lnTo>
                  <a:pt x="337961" y="483841"/>
                </a:lnTo>
                <a:lnTo>
                  <a:pt x="320073" y="528723"/>
                </a:lnTo>
                <a:lnTo>
                  <a:pt x="298218" y="567484"/>
                </a:lnTo>
                <a:lnTo>
                  <a:pt x="272908" y="599214"/>
                </a:lnTo>
                <a:lnTo>
                  <a:pt x="213966" y="637945"/>
                </a:lnTo>
                <a:lnTo>
                  <a:pt x="181356" y="643127"/>
                </a:lnTo>
                <a:lnTo>
                  <a:pt x="148745" y="637945"/>
                </a:lnTo>
                <a:lnTo>
                  <a:pt x="89803" y="599214"/>
                </a:lnTo>
                <a:lnTo>
                  <a:pt x="64493" y="567484"/>
                </a:lnTo>
                <a:lnTo>
                  <a:pt x="42638" y="528723"/>
                </a:lnTo>
                <a:lnTo>
                  <a:pt x="24750" y="483841"/>
                </a:lnTo>
                <a:lnTo>
                  <a:pt x="11341" y="433748"/>
                </a:lnTo>
                <a:lnTo>
                  <a:pt x="2920" y="379352"/>
                </a:lnTo>
                <a:lnTo>
                  <a:pt x="0" y="321563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15461" y="2250978"/>
            <a:ext cx="585470" cy="448945"/>
          </a:xfrm>
          <a:custGeom>
            <a:avLst/>
            <a:gdLst/>
            <a:ahLst/>
            <a:cxnLst/>
            <a:rect l="l" t="t" r="r" b="b"/>
            <a:pathLst>
              <a:path w="585470" h="448944">
                <a:moveTo>
                  <a:pt x="201622" y="66898"/>
                </a:moveTo>
                <a:lnTo>
                  <a:pt x="253062" y="40545"/>
                </a:lnTo>
                <a:lnTo>
                  <a:pt x="304324" y="20671"/>
                </a:lnTo>
                <a:lnTo>
                  <a:pt x="354365" y="7284"/>
                </a:lnTo>
                <a:lnTo>
                  <a:pt x="402143" y="391"/>
                </a:lnTo>
                <a:lnTo>
                  <a:pt x="446613" y="0"/>
                </a:lnTo>
                <a:lnTo>
                  <a:pt x="486732" y="6117"/>
                </a:lnTo>
                <a:lnTo>
                  <a:pt x="549748" y="37908"/>
                </a:lnTo>
                <a:lnTo>
                  <a:pt x="582404" y="94458"/>
                </a:lnTo>
                <a:lnTo>
                  <a:pt x="584855" y="128533"/>
                </a:lnTo>
                <a:lnTo>
                  <a:pt x="578436" y="164924"/>
                </a:lnTo>
                <a:lnTo>
                  <a:pt x="563676" y="202731"/>
                </a:lnTo>
                <a:lnTo>
                  <a:pt x="541102" y="241058"/>
                </a:lnTo>
                <a:lnTo>
                  <a:pt x="511243" y="279007"/>
                </a:lnTo>
                <a:lnTo>
                  <a:pt x="474627" y="315680"/>
                </a:lnTo>
                <a:lnTo>
                  <a:pt x="431780" y="350178"/>
                </a:lnTo>
                <a:lnTo>
                  <a:pt x="383232" y="381604"/>
                </a:lnTo>
                <a:lnTo>
                  <a:pt x="331792" y="407920"/>
                </a:lnTo>
                <a:lnTo>
                  <a:pt x="280530" y="427765"/>
                </a:lnTo>
                <a:lnTo>
                  <a:pt x="230489" y="441130"/>
                </a:lnTo>
                <a:lnTo>
                  <a:pt x="182711" y="448007"/>
                </a:lnTo>
                <a:lnTo>
                  <a:pt x="138241" y="448387"/>
                </a:lnTo>
                <a:lnTo>
                  <a:pt x="98122" y="442263"/>
                </a:lnTo>
                <a:lnTo>
                  <a:pt x="35106" y="410468"/>
                </a:lnTo>
                <a:lnTo>
                  <a:pt x="2450" y="353918"/>
                </a:lnTo>
                <a:lnTo>
                  <a:pt x="0" y="319844"/>
                </a:lnTo>
                <a:lnTo>
                  <a:pt x="6418" y="283457"/>
                </a:lnTo>
                <a:lnTo>
                  <a:pt x="21178" y="245656"/>
                </a:lnTo>
                <a:lnTo>
                  <a:pt x="43752" y="207339"/>
                </a:lnTo>
                <a:lnTo>
                  <a:pt x="73611" y="169406"/>
                </a:lnTo>
                <a:lnTo>
                  <a:pt x="110227" y="132756"/>
                </a:lnTo>
                <a:lnTo>
                  <a:pt x="153074" y="98287"/>
                </a:lnTo>
                <a:lnTo>
                  <a:pt x="201622" y="66898"/>
                </a:lnTo>
                <a:close/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15461" y="2250978"/>
            <a:ext cx="585470" cy="448945"/>
          </a:xfrm>
          <a:custGeom>
            <a:avLst/>
            <a:gdLst/>
            <a:ahLst/>
            <a:cxnLst/>
            <a:rect l="l" t="t" r="r" b="b"/>
            <a:pathLst>
              <a:path w="585470" h="448944">
                <a:moveTo>
                  <a:pt x="201622" y="381604"/>
                </a:moveTo>
                <a:lnTo>
                  <a:pt x="153074" y="350178"/>
                </a:lnTo>
                <a:lnTo>
                  <a:pt x="110227" y="315680"/>
                </a:lnTo>
                <a:lnTo>
                  <a:pt x="73611" y="279007"/>
                </a:lnTo>
                <a:lnTo>
                  <a:pt x="43752" y="241058"/>
                </a:lnTo>
                <a:lnTo>
                  <a:pt x="21178" y="202731"/>
                </a:lnTo>
                <a:lnTo>
                  <a:pt x="6418" y="164924"/>
                </a:lnTo>
                <a:lnTo>
                  <a:pt x="0" y="128533"/>
                </a:lnTo>
                <a:lnTo>
                  <a:pt x="2450" y="94458"/>
                </a:lnTo>
                <a:lnTo>
                  <a:pt x="35106" y="37908"/>
                </a:lnTo>
                <a:lnTo>
                  <a:pt x="98122" y="6117"/>
                </a:lnTo>
                <a:lnTo>
                  <a:pt x="138241" y="0"/>
                </a:lnTo>
                <a:lnTo>
                  <a:pt x="182711" y="391"/>
                </a:lnTo>
                <a:lnTo>
                  <a:pt x="230489" y="7284"/>
                </a:lnTo>
                <a:lnTo>
                  <a:pt x="280530" y="20671"/>
                </a:lnTo>
                <a:lnTo>
                  <a:pt x="331792" y="40545"/>
                </a:lnTo>
                <a:lnTo>
                  <a:pt x="383232" y="66898"/>
                </a:lnTo>
                <a:lnTo>
                  <a:pt x="431780" y="98287"/>
                </a:lnTo>
                <a:lnTo>
                  <a:pt x="474627" y="132756"/>
                </a:lnTo>
                <a:lnTo>
                  <a:pt x="511243" y="169406"/>
                </a:lnTo>
                <a:lnTo>
                  <a:pt x="541102" y="207339"/>
                </a:lnTo>
                <a:lnTo>
                  <a:pt x="563676" y="245656"/>
                </a:lnTo>
                <a:lnTo>
                  <a:pt x="578436" y="283457"/>
                </a:lnTo>
                <a:lnTo>
                  <a:pt x="584855" y="319844"/>
                </a:lnTo>
                <a:lnTo>
                  <a:pt x="582404" y="353918"/>
                </a:lnTo>
                <a:lnTo>
                  <a:pt x="549748" y="410468"/>
                </a:lnTo>
                <a:lnTo>
                  <a:pt x="486732" y="442263"/>
                </a:lnTo>
                <a:lnTo>
                  <a:pt x="446613" y="448387"/>
                </a:lnTo>
                <a:lnTo>
                  <a:pt x="402143" y="448007"/>
                </a:lnTo>
                <a:lnTo>
                  <a:pt x="354365" y="441130"/>
                </a:lnTo>
                <a:lnTo>
                  <a:pt x="304324" y="427765"/>
                </a:lnTo>
                <a:lnTo>
                  <a:pt x="253062" y="407920"/>
                </a:lnTo>
                <a:lnTo>
                  <a:pt x="201622" y="381604"/>
                </a:lnTo>
                <a:close/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06923" y="2377439"/>
            <a:ext cx="202692" cy="2011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256519" y="2944876"/>
            <a:ext cx="614680" cy="386715"/>
          </a:xfrm>
          <a:custGeom>
            <a:avLst/>
            <a:gdLst/>
            <a:ahLst/>
            <a:cxnLst/>
            <a:rect l="l" t="t" r="r" b="b"/>
            <a:pathLst>
              <a:path w="614679" h="386714">
                <a:moveTo>
                  <a:pt x="367919" y="0"/>
                </a:moveTo>
                <a:lnTo>
                  <a:pt x="414029" y="13579"/>
                </a:lnTo>
                <a:lnTo>
                  <a:pt x="454819" y="37850"/>
                </a:lnTo>
                <a:lnTo>
                  <a:pt x="488378" y="70786"/>
                </a:lnTo>
                <a:lnTo>
                  <a:pt x="512793" y="110358"/>
                </a:lnTo>
                <a:lnTo>
                  <a:pt x="526151" y="154537"/>
                </a:lnTo>
                <a:lnTo>
                  <a:pt x="526541" y="201295"/>
                </a:lnTo>
                <a:lnTo>
                  <a:pt x="569469" y="215844"/>
                </a:lnTo>
                <a:lnTo>
                  <a:pt x="596312" y="240537"/>
                </a:lnTo>
                <a:lnTo>
                  <a:pt x="610177" y="268660"/>
                </a:lnTo>
                <a:lnTo>
                  <a:pt x="614172" y="293497"/>
                </a:lnTo>
                <a:lnTo>
                  <a:pt x="608423" y="323615"/>
                </a:lnTo>
                <a:lnTo>
                  <a:pt x="591137" y="353949"/>
                </a:lnTo>
                <a:lnTo>
                  <a:pt x="562540" y="377328"/>
                </a:lnTo>
                <a:lnTo>
                  <a:pt x="522858" y="386588"/>
                </a:lnTo>
                <a:lnTo>
                  <a:pt x="133223" y="386588"/>
                </a:lnTo>
                <a:lnTo>
                  <a:pt x="89082" y="378468"/>
                </a:lnTo>
                <a:lnTo>
                  <a:pt x="52532" y="357168"/>
                </a:lnTo>
                <a:lnTo>
                  <a:pt x="24729" y="326365"/>
                </a:lnTo>
                <a:lnTo>
                  <a:pt x="6832" y="289734"/>
                </a:lnTo>
                <a:lnTo>
                  <a:pt x="0" y="250951"/>
                </a:lnTo>
                <a:lnTo>
                  <a:pt x="4362" y="216494"/>
                </a:lnTo>
                <a:lnTo>
                  <a:pt x="18772" y="180819"/>
                </a:lnTo>
                <a:lnTo>
                  <a:pt x="42925" y="148701"/>
                </a:lnTo>
                <a:lnTo>
                  <a:pt x="76519" y="124911"/>
                </a:lnTo>
                <a:lnTo>
                  <a:pt x="119250" y="114224"/>
                </a:lnTo>
                <a:lnTo>
                  <a:pt x="170814" y="121412"/>
                </a:lnTo>
                <a:lnTo>
                  <a:pt x="189753" y="80670"/>
                </a:lnTo>
                <a:lnTo>
                  <a:pt x="221797" y="44439"/>
                </a:lnTo>
                <a:lnTo>
                  <a:pt x="264083" y="16438"/>
                </a:lnTo>
                <a:lnTo>
                  <a:pt x="313745" y="386"/>
                </a:lnTo>
                <a:lnTo>
                  <a:pt x="367919" y="0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80547" y="3255264"/>
            <a:ext cx="195580" cy="142240"/>
          </a:xfrm>
          <a:custGeom>
            <a:avLst/>
            <a:gdLst/>
            <a:ahLst/>
            <a:cxnLst/>
            <a:rect l="l" t="t" r="r" b="b"/>
            <a:pathLst>
              <a:path w="195579" h="142239">
                <a:moveTo>
                  <a:pt x="0" y="141732"/>
                </a:moveTo>
                <a:lnTo>
                  <a:pt x="195072" y="141732"/>
                </a:lnTo>
                <a:lnTo>
                  <a:pt x="195072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544556" y="3185160"/>
            <a:ext cx="76200" cy="301625"/>
          </a:xfrm>
          <a:custGeom>
            <a:avLst/>
            <a:gdLst/>
            <a:ahLst/>
            <a:cxnLst/>
            <a:rect l="l" t="t" r="r" b="b"/>
            <a:pathLst>
              <a:path w="76200" h="301625">
                <a:moveTo>
                  <a:pt x="44450" y="63500"/>
                </a:moveTo>
                <a:lnTo>
                  <a:pt x="31750" y="63500"/>
                </a:lnTo>
                <a:lnTo>
                  <a:pt x="31750" y="301243"/>
                </a:lnTo>
                <a:lnTo>
                  <a:pt x="44450" y="301243"/>
                </a:lnTo>
                <a:lnTo>
                  <a:pt x="44450" y="63500"/>
                </a:lnTo>
                <a:close/>
              </a:path>
              <a:path w="76200" h="30162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0162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6780" y="3703320"/>
            <a:ext cx="477520" cy="248920"/>
          </a:xfrm>
          <a:custGeom>
            <a:avLst/>
            <a:gdLst/>
            <a:ahLst/>
            <a:cxnLst/>
            <a:rect l="l" t="t" r="r" b="b"/>
            <a:pathLst>
              <a:path w="477519" h="248920">
                <a:moveTo>
                  <a:pt x="238506" y="0"/>
                </a:moveTo>
                <a:lnTo>
                  <a:pt x="325373" y="45211"/>
                </a:lnTo>
                <a:lnTo>
                  <a:pt x="476250" y="45211"/>
                </a:lnTo>
                <a:lnTo>
                  <a:pt x="476250" y="123824"/>
                </a:lnTo>
                <a:lnTo>
                  <a:pt x="477011" y="124205"/>
                </a:lnTo>
                <a:lnTo>
                  <a:pt x="238506" y="248411"/>
                </a:lnTo>
                <a:lnTo>
                  <a:pt x="634" y="124586"/>
                </a:lnTo>
                <a:lnTo>
                  <a:pt x="215" y="124586"/>
                </a:lnTo>
                <a:lnTo>
                  <a:pt x="215" y="124332"/>
                </a:lnTo>
                <a:lnTo>
                  <a:pt x="0" y="124205"/>
                </a:lnTo>
                <a:lnTo>
                  <a:pt x="215" y="124078"/>
                </a:lnTo>
                <a:lnTo>
                  <a:pt x="215" y="45211"/>
                </a:lnTo>
                <a:lnTo>
                  <a:pt x="151637" y="45211"/>
                </a:lnTo>
                <a:lnTo>
                  <a:pt x="238506" y="0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6780" y="3625596"/>
            <a:ext cx="477520" cy="247015"/>
          </a:xfrm>
          <a:custGeom>
            <a:avLst/>
            <a:gdLst/>
            <a:ahLst/>
            <a:cxnLst/>
            <a:rect l="l" t="t" r="r" b="b"/>
            <a:pathLst>
              <a:path w="477519" h="247014">
                <a:moveTo>
                  <a:pt x="238506" y="0"/>
                </a:moveTo>
                <a:lnTo>
                  <a:pt x="0" y="123443"/>
                </a:lnTo>
                <a:lnTo>
                  <a:pt x="238506" y="246887"/>
                </a:lnTo>
                <a:lnTo>
                  <a:pt x="477011" y="123443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6780" y="3625596"/>
            <a:ext cx="477520" cy="247015"/>
          </a:xfrm>
          <a:custGeom>
            <a:avLst/>
            <a:gdLst/>
            <a:ahLst/>
            <a:cxnLst/>
            <a:rect l="l" t="t" r="r" b="b"/>
            <a:pathLst>
              <a:path w="477519" h="247014">
                <a:moveTo>
                  <a:pt x="0" y="123443"/>
                </a:moveTo>
                <a:lnTo>
                  <a:pt x="238506" y="0"/>
                </a:lnTo>
                <a:lnTo>
                  <a:pt x="477011" y="123443"/>
                </a:lnTo>
                <a:lnTo>
                  <a:pt x="238506" y="246887"/>
                </a:lnTo>
                <a:lnTo>
                  <a:pt x="0" y="123443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6780" y="3543300"/>
            <a:ext cx="477520" cy="248920"/>
          </a:xfrm>
          <a:custGeom>
            <a:avLst/>
            <a:gdLst/>
            <a:ahLst/>
            <a:cxnLst/>
            <a:rect l="l" t="t" r="r" b="b"/>
            <a:pathLst>
              <a:path w="477519" h="248920">
                <a:moveTo>
                  <a:pt x="476250" y="45212"/>
                </a:moveTo>
                <a:lnTo>
                  <a:pt x="215" y="45212"/>
                </a:lnTo>
                <a:lnTo>
                  <a:pt x="215" y="124079"/>
                </a:lnTo>
                <a:lnTo>
                  <a:pt x="0" y="124206"/>
                </a:lnTo>
                <a:lnTo>
                  <a:pt x="215" y="124332"/>
                </a:lnTo>
                <a:lnTo>
                  <a:pt x="215" y="124587"/>
                </a:lnTo>
                <a:lnTo>
                  <a:pt x="634" y="124587"/>
                </a:lnTo>
                <a:lnTo>
                  <a:pt x="238506" y="248412"/>
                </a:lnTo>
                <a:lnTo>
                  <a:pt x="477011" y="124206"/>
                </a:lnTo>
                <a:lnTo>
                  <a:pt x="476250" y="123825"/>
                </a:lnTo>
                <a:lnTo>
                  <a:pt x="476250" y="45212"/>
                </a:lnTo>
                <a:close/>
              </a:path>
              <a:path w="477519" h="248920">
                <a:moveTo>
                  <a:pt x="238506" y="0"/>
                </a:moveTo>
                <a:lnTo>
                  <a:pt x="151637" y="45212"/>
                </a:lnTo>
                <a:lnTo>
                  <a:pt x="325373" y="45212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6780" y="3543300"/>
            <a:ext cx="477520" cy="248920"/>
          </a:xfrm>
          <a:custGeom>
            <a:avLst/>
            <a:gdLst/>
            <a:ahLst/>
            <a:cxnLst/>
            <a:rect l="l" t="t" r="r" b="b"/>
            <a:pathLst>
              <a:path w="477519" h="248920">
                <a:moveTo>
                  <a:pt x="238506" y="0"/>
                </a:moveTo>
                <a:lnTo>
                  <a:pt x="325373" y="45212"/>
                </a:lnTo>
                <a:lnTo>
                  <a:pt x="476250" y="45212"/>
                </a:lnTo>
                <a:lnTo>
                  <a:pt x="476250" y="123825"/>
                </a:lnTo>
                <a:lnTo>
                  <a:pt x="477011" y="124206"/>
                </a:lnTo>
                <a:lnTo>
                  <a:pt x="238506" y="248412"/>
                </a:lnTo>
                <a:lnTo>
                  <a:pt x="634" y="124587"/>
                </a:lnTo>
                <a:lnTo>
                  <a:pt x="215" y="124587"/>
                </a:lnTo>
                <a:lnTo>
                  <a:pt x="215" y="124332"/>
                </a:lnTo>
                <a:lnTo>
                  <a:pt x="0" y="124206"/>
                </a:lnTo>
                <a:lnTo>
                  <a:pt x="215" y="124079"/>
                </a:lnTo>
                <a:lnTo>
                  <a:pt x="215" y="45212"/>
                </a:lnTo>
                <a:lnTo>
                  <a:pt x="151637" y="45212"/>
                </a:lnTo>
                <a:lnTo>
                  <a:pt x="238506" y="0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6780" y="3464052"/>
            <a:ext cx="477520" cy="248920"/>
          </a:xfrm>
          <a:custGeom>
            <a:avLst/>
            <a:gdLst/>
            <a:ahLst/>
            <a:cxnLst/>
            <a:rect l="l" t="t" r="r" b="b"/>
            <a:pathLst>
              <a:path w="477519" h="248920">
                <a:moveTo>
                  <a:pt x="238506" y="0"/>
                </a:moveTo>
                <a:lnTo>
                  <a:pt x="0" y="124206"/>
                </a:lnTo>
                <a:lnTo>
                  <a:pt x="238506" y="248412"/>
                </a:lnTo>
                <a:lnTo>
                  <a:pt x="477011" y="124206"/>
                </a:lnTo>
                <a:lnTo>
                  <a:pt x="2385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6780" y="3464052"/>
            <a:ext cx="477520" cy="248920"/>
          </a:xfrm>
          <a:custGeom>
            <a:avLst/>
            <a:gdLst/>
            <a:ahLst/>
            <a:cxnLst/>
            <a:rect l="l" t="t" r="r" b="b"/>
            <a:pathLst>
              <a:path w="477519" h="248920">
                <a:moveTo>
                  <a:pt x="0" y="124206"/>
                </a:moveTo>
                <a:lnTo>
                  <a:pt x="238506" y="0"/>
                </a:lnTo>
                <a:lnTo>
                  <a:pt x="477011" y="124206"/>
                </a:lnTo>
                <a:lnTo>
                  <a:pt x="238506" y="248412"/>
                </a:lnTo>
                <a:lnTo>
                  <a:pt x="0" y="124206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43355" y="2977769"/>
            <a:ext cx="429895" cy="189230"/>
          </a:xfrm>
          <a:custGeom>
            <a:avLst/>
            <a:gdLst/>
            <a:ahLst/>
            <a:cxnLst/>
            <a:rect l="l" t="t" r="r" b="b"/>
            <a:pathLst>
              <a:path w="429894" h="189230">
                <a:moveTo>
                  <a:pt x="241" y="0"/>
                </a:moveTo>
                <a:lnTo>
                  <a:pt x="1625" y="2666"/>
                </a:lnTo>
                <a:lnTo>
                  <a:pt x="1600" y="5333"/>
                </a:lnTo>
                <a:lnTo>
                  <a:pt x="4368" y="7873"/>
                </a:lnTo>
                <a:lnTo>
                  <a:pt x="31107" y="21036"/>
                </a:lnTo>
                <a:lnTo>
                  <a:pt x="78193" y="31543"/>
                </a:lnTo>
                <a:lnTo>
                  <a:pt x="140996" y="38502"/>
                </a:lnTo>
                <a:lnTo>
                  <a:pt x="214884" y="41020"/>
                </a:lnTo>
                <a:lnTo>
                  <a:pt x="288773" y="38502"/>
                </a:lnTo>
                <a:lnTo>
                  <a:pt x="351585" y="31543"/>
                </a:lnTo>
                <a:lnTo>
                  <a:pt x="398687" y="21036"/>
                </a:lnTo>
                <a:lnTo>
                  <a:pt x="428116" y="2666"/>
                </a:lnTo>
                <a:lnTo>
                  <a:pt x="429513" y="0"/>
                </a:lnTo>
                <a:lnTo>
                  <a:pt x="429589" y="36935"/>
                </a:lnTo>
                <a:lnTo>
                  <a:pt x="429641" y="73834"/>
                </a:lnTo>
                <a:lnTo>
                  <a:pt x="429692" y="110710"/>
                </a:lnTo>
                <a:lnTo>
                  <a:pt x="418807" y="160720"/>
                </a:lnTo>
                <a:lnTo>
                  <a:pt x="341766" y="181105"/>
                </a:lnTo>
                <a:lnTo>
                  <a:pt x="282781" y="186990"/>
                </a:lnTo>
                <a:lnTo>
                  <a:pt x="214884" y="189102"/>
                </a:lnTo>
                <a:lnTo>
                  <a:pt x="146962" y="186990"/>
                </a:lnTo>
                <a:lnTo>
                  <a:pt x="87974" y="181105"/>
                </a:lnTo>
                <a:lnTo>
                  <a:pt x="41458" y="172122"/>
                </a:lnTo>
                <a:lnTo>
                  <a:pt x="10954" y="160720"/>
                </a:lnTo>
                <a:lnTo>
                  <a:pt x="0" y="147573"/>
                </a:lnTo>
                <a:lnTo>
                  <a:pt x="59" y="110710"/>
                </a:lnTo>
                <a:lnTo>
                  <a:pt x="120" y="73834"/>
                </a:lnTo>
                <a:lnTo>
                  <a:pt x="182" y="36935"/>
                </a:lnTo>
                <a:lnTo>
                  <a:pt x="241" y="0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3355" y="2809239"/>
            <a:ext cx="429895" cy="189230"/>
          </a:xfrm>
          <a:custGeom>
            <a:avLst/>
            <a:gdLst/>
            <a:ahLst/>
            <a:cxnLst/>
            <a:rect l="l" t="t" r="r" b="b"/>
            <a:pathLst>
              <a:path w="429894" h="189230">
                <a:moveTo>
                  <a:pt x="241" y="0"/>
                </a:moveTo>
                <a:lnTo>
                  <a:pt x="1625" y="2539"/>
                </a:lnTo>
                <a:lnTo>
                  <a:pt x="1600" y="5207"/>
                </a:lnTo>
                <a:lnTo>
                  <a:pt x="4368" y="7874"/>
                </a:lnTo>
                <a:lnTo>
                  <a:pt x="31107" y="21036"/>
                </a:lnTo>
                <a:lnTo>
                  <a:pt x="78193" y="31543"/>
                </a:lnTo>
                <a:lnTo>
                  <a:pt x="140996" y="38502"/>
                </a:lnTo>
                <a:lnTo>
                  <a:pt x="214884" y="41021"/>
                </a:lnTo>
                <a:lnTo>
                  <a:pt x="288773" y="38502"/>
                </a:lnTo>
                <a:lnTo>
                  <a:pt x="351585" y="31543"/>
                </a:lnTo>
                <a:lnTo>
                  <a:pt x="398687" y="21036"/>
                </a:lnTo>
                <a:lnTo>
                  <a:pt x="428116" y="2539"/>
                </a:lnTo>
                <a:lnTo>
                  <a:pt x="429513" y="0"/>
                </a:lnTo>
                <a:lnTo>
                  <a:pt x="429589" y="36881"/>
                </a:lnTo>
                <a:lnTo>
                  <a:pt x="429641" y="73787"/>
                </a:lnTo>
                <a:lnTo>
                  <a:pt x="429692" y="110692"/>
                </a:lnTo>
                <a:lnTo>
                  <a:pt x="418807" y="160671"/>
                </a:lnTo>
                <a:lnTo>
                  <a:pt x="341766" y="181068"/>
                </a:lnTo>
                <a:lnTo>
                  <a:pt x="282781" y="186978"/>
                </a:lnTo>
                <a:lnTo>
                  <a:pt x="214884" y="189102"/>
                </a:lnTo>
                <a:lnTo>
                  <a:pt x="146962" y="186978"/>
                </a:lnTo>
                <a:lnTo>
                  <a:pt x="87974" y="181068"/>
                </a:lnTo>
                <a:lnTo>
                  <a:pt x="41458" y="172067"/>
                </a:lnTo>
                <a:lnTo>
                  <a:pt x="10954" y="160671"/>
                </a:lnTo>
                <a:lnTo>
                  <a:pt x="0" y="147574"/>
                </a:lnTo>
                <a:lnTo>
                  <a:pt x="59" y="110692"/>
                </a:lnTo>
                <a:lnTo>
                  <a:pt x="120" y="73787"/>
                </a:lnTo>
                <a:lnTo>
                  <a:pt x="182" y="36881"/>
                </a:lnTo>
                <a:lnTo>
                  <a:pt x="241" y="0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3355" y="2640583"/>
            <a:ext cx="429895" cy="189230"/>
          </a:xfrm>
          <a:custGeom>
            <a:avLst/>
            <a:gdLst/>
            <a:ahLst/>
            <a:cxnLst/>
            <a:rect l="l" t="t" r="r" b="b"/>
            <a:pathLst>
              <a:path w="429894" h="189230">
                <a:moveTo>
                  <a:pt x="241" y="0"/>
                </a:moveTo>
                <a:lnTo>
                  <a:pt x="1625" y="2666"/>
                </a:lnTo>
                <a:lnTo>
                  <a:pt x="1600" y="5333"/>
                </a:lnTo>
                <a:lnTo>
                  <a:pt x="4368" y="7874"/>
                </a:lnTo>
                <a:lnTo>
                  <a:pt x="31107" y="21036"/>
                </a:lnTo>
                <a:lnTo>
                  <a:pt x="78193" y="31543"/>
                </a:lnTo>
                <a:lnTo>
                  <a:pt x="140996" y="38502"/>
                </a:lnTo>
                <a:lnTo>
                  <a:pt x="214884" y="41020"/>
                </a:lnTo>
                <a:lnTo>
                  <a:pt x="288773" y="38502"/>
                </a:lnTo>
                <a:lnTo>
                  <a:pt x="351585" y="31543"/>
                </a:lnTo>
                <a:lnTo>
                  <a:pt x="398687" y="21036"/>
                </a:lnTo>
                <a:lnTo>
                  <a:pt x="428116" y="2666"/>
                </a:lnTo>
                <a:lnTo>
                  <a:pt x="429513" y="0"/>
                </a:lnTo>
                <a:lnTo>
                  <a:pt x="429589" y="36937"/>
                </a:lnTo>
                <a:lnTo>
                  <a:pt x="429641" y="73850"/>
                </a:lnTo>
                <a:lnTo>
                  <a:pt x="429692" y="110763"/>
                </a:lnTo>
                <a:lnTo>
                  <a:pt x="418807" y="160785"/>
                </a:lnTo>
                <a:lnTo>
                  <a:pt x="341766" y="181113"/>
                </a:lnTo>
                <a:lnTo>
                  <a:pt x="282781" y="186991"/>
                </a:lnTo>
                <a:lnTo>
                  <a:pt x="214884" y="189102"/>
                </a:lnTo>
                <a:lnTo>
                  <a:pt x="146962" y="186991"/>
                </a:lnTo>
                <a:lnTo>
                  <a:pt x="87974" y="181113"/>
                </a:lnTo>
                <a:lnTo>
                  <a:pt x="41458" y="172150"/>
                </a:lnTo>
                <a:lnTo>
                  <a:pt x="10954" y="160785"/>
                </a:lnTo>
                <a:lnTo>
                  <a:pt x="0" y="147700"/>
                </a:lnTo>
                <a:lnTo>
                  <a:pt x="59" y="110763"/>
                </a:lnTo>
                <a:lnTo>
                  <a:pt x="120" y="73850"/>
                </a:lnTo>
                <a:lnTo>
                  <a:pt x="182" y="36937"/>
                </a:lnTo>
                <a:lnTo>
                  <a:pt x="241" y="0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51445" y="2581655"/>
            <a:ext cx="414020" cy="80010"/>
          </a:xfrm>
          <a:custGeom>
            <a:avLst/>
            <a:gdLst/>
            <a:ahLst/>
            <a:cxnLst/>
            <a:rect l="l" t="t" r="r" b="b"/>
            <a:pathLst>
              <a:path w="414019" h="80010">
                <a:moveTo>
                  <a:pt x="206794" y="0"/>
                </a:moveTo>
                <a:lnTo>
                  <a:pt x="272139" y="2038"/>
                </a:lnTo>
                <a:lnTo>
                  <a:pt x="328894" y="7709"/>
                </a:lnTo>
                <a:lnTo>
                  <a:pt x="373653" y="16349"/>
                </a:lnTo>
                <a:lnTo>
                  <a:pt x="413550" y="39878"/>
                </a:lnTo>
                <a:lnTo>
                  <a:pt x="403008" y="52510"/>
                </a:lnTo>
                <a:lnTo>
                  <a:pt x="373653" y="63461"/>
                </a:lnTo>
                <a:lnTo>
                  <a:pt x="328894" y="72083"/>
                </a:lnTo>
                <a:lnTo>
                  <a:pt x="272139" y="77730"/>
                </a:lnTo>
                <a:lnTo>
                  <a:pt x="206794" y="79756"/>
                </a:lnTo>
                <a:lnTo>
                  <a:pt x="141430" y="77730"/>
                </a:lnTo>
                <a:lnTo>
                  <a:pt x="84663" y="72083"/>
                </a:lnTo>
                <a:lnTo>
                  <a:pt x="39898" y="63461"/>
                </a:lnTo>
                <a:lnTo>
                  <a:pt x="10542" y="52510"/>
                </a:lnTo>
                <a:lnTo>
                  <a:pt x="0" y="39878"/>
                </a:lnTo>
                <a:lnTo>
                  <a:pt x="10542" y="27293"/>
                </a:lnTo>
                <a:lnTo>
                  <a:pt x="39898" y="16349"/>
                </a:lnTo>
                <a:lnTo>
                  <a:pt x="84663" y="7709"/>
                </a:lnTo>
                <a:lnTo>
                  <a:pt x="141430" y="2038"/>
                </a:lnTo>
                <a:lnTo>
                  <a:pt x="206794" y="0"/>
                </a:lnTo>
                <a:close/>
              </a:path>
            </a:pathLst>
          </a:custGeom>
          <a:ln w="12191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97344" y="2885313"/>
            <a:ext cx="637540" cy="573405"/>
          </a:xfrm>
          <a:custGeom>
            <a:avLst/>
            <a:gdLst/>
            <a:ahLst/>
            <a:cxnLst/>
            <a:rect l="l" t="t" r="r" b="b"/>
            <a:pathLst>
              <a:path w="637540" h="573404">
                <a:moveTo>
                  <a:pt x="163702" y="554989"/>
                </a:moveTo>
                <a:lnTo>
                  <a:pt x="0" y="307213"/>
                </a:lnTo>
                <a:lnTo>
                  <a:pt x="177419" y="0"/>
                </a:lnTo>
                <a:lnTo>
                  <a:pt x="473836" y="17779"/>
                </a:lnTo>
                <a:lnTo>
                  <a:pt x="637539" y="265557"/>
                </a:lnTo>
                <a:lnTo>
                  <a:pt x="460121" y="572897"/>
                </a:lnTo>
                <a:lnTo>
                  <a:pt x="163702" y="554989"/>
                </a:lnTo>
                <a:close/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61047" y="2903092"/>
            <a:ext cx="310515" cy="537210"/>
          </a:xfrm>
          <a:custGeom>
            <a:avLst/>
            <a:gdLst/>
            <a:ahLst/>
            <a:cxnLst/>
            <a:rect l="l" t="t" r="r" b="b"/>
            <a:pathLst>
              <a:path w="310515" h="537210">
                <a:moveTo>
                  <a:pt x="0" y="537210"/>
                </a:moveTo>
                <a:lnTo>
                  <a:pt x="310133" y="0"/>
                </a:lnTo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49058" y="3283203"/>
            <a:ext cx="208279" cy="175895"/>
          </a:xfrm>
          <a:custGeom>
            <a:avLst/>
            <a:gdLst/>
            <a:ahLst/>
            <a:cxnLst/>
            <a:rect l="l" t="t" r="r" b="b"/>
            <a:pathLst>
              <a:path w="208279" h="175895">
                <a:moveTo>
                  <a:pt x="208152" y="175387"/>
                </a:moveTo>
                <a:lnTo>
                  <a:pt x="0" y="0"/>
                </a:lnTo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50023" y="3108325"/>
            <a:ext cx="285115" cy="43180"/>
          </a:xfrm>
          <a:custGeom>
            <a:avLst/>
            <a:gdLst/>
            <a:ahLst/>
            <a:cxnLst/>
            <a:rect l="l" t="t" r="r" b="b"/>
            <a:pathLst>
              <a:path w="285115" h="43180">
                <a:moveTo>
                  <a:pt x="284606" y="42925"/>
                </a:moveTo>
                <a:lnTo>
                  <a:pt x="0" y="0"/>
                </a:lnTo>
              </a:path>
            </a:pathLst>
          </a:custGeom>
          <a:ln w="12699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949058" y="3151251"/>
            <a:ext cx="386080" cy="132080"/>
          </a:xfrm>
          <a:custGeom>
            <a:avLst/>
            <a:gdLst/>
            <a:ahLst/>
            <a:cxnLst/>
            <a:rect l="l" t="t" r="r" b="b"/>
            <a:pathLst>
              <a:path w="386079" h="132079">
                <a:moveTo>
                  <a:pt x="385572" y="0"/>
                </a:moveTo>
                <a:lnTo>
                  <a:pt x="0" y="131952"/>
                </a:lnTo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694043" y="3191129"/>
            <a:ext cx="256540" cy="92710"/>
          </a:xfrm>
          <a:custGeom>
            <a:avLst/>
            <a:gdLst/>
            <a:ahLst/>
            <a:cxnLst/>
            <a:rect l="l" t="t" r="r" b="b"/>
            <a:pathLst>
              <a:path w="256540" h="92710">
                <a:moveTo>
                  <a:pt x="0" y="0"/>
                </a:moveTo>
                <a:lnTo>
                  <a:pt x="256031" y="92710"/>
                </a:lnTo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871461" y="2883916"/>
            <a:ext cx="179705" cy="225425"/>
          </a:xfrm>
          <a:custGeom>
            <a:avLst/>
            <a:gdLst/>
            <a:ahLst/>
            <a:cxnLst/>
            <a:rect l="l" t="t" r="r" b="b"/>
            <a:pathLst>
              <a:path w="179704" h="225425">
                <a:moveTo>
                  <a:pt x="0" y="0"/>
                </a:moveTo>
                <a:lnTo>
                  <a:pt x="179578" y="224917"/>
                </a:lnTo>
              </a:path>
            </a:pathLst>
          </a:custGeom>
          <a:ln w="1270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71461" y="2883916"/>
            <a:ext cx="78740" cy="400050"/>
          </a:xfrm>
          <a:custGeom>
            <a:avLst/>
            <a:gdLst/>
            <a:ahLst/>
            <a:cxnLst/>
            <a:rect l="l" t="t" r="r" b="b"/>
            <a:pathLst>
              <a:path w="78740" h="400050">
                <a:moveTo>
                  <a:pt x="0" y="0"/>
                </a:moveTo>
                <a:lnTo>
                  <a:pt x="78613" y="399923"/>
                </a:lnTo>
              </a:path>
            </a:pathLst>
          </a:custGeom>
          <a:ln w="12699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48341" y="286117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206" y="0"/>
                </a:moveTo>
                <a:lnTo>
                  <a:pt x="19865" y="720"/>
                </a:lnTo>
                <a:lnTo>
                  <a:pt x="10548" y="5274"/>
                </a:lnTo>
                <a:lnTo>
                  <a:pt x="3434" y="13340"/>
                </a:lnTo>
                <a:lnTo>
                  <a:pt x="0" y="23544"/>
                </a:lnTo>
                <a:lnTo>
                  <a:pt x="720" y="33914"/>
                </a:lnTo>
                <a:lnTo>
                  <a:pt x="5274" y="43237"/>
                </a:lnTo>
                <a:lnTo>
                  <a:pt x="13340" y="50297"/>
                </a:lnTo>
                <a:lnTo>
                  <a:pt x="23546" y="53732"/>
                </a:lnTo>
                <a:lnTo>
                  <a:pt x="33930" y="53012"/>
                </a:lnTo>
                <a:lnTo>
                  <a:pt x="43291" y="48458"/>
                </a:lnTo>
                <a:lnTo>
                  <a:pt x="50424" y="40391"/>
                </a:lnTo>
                <a:lnTo>
                  <a:pt x="53786" y="30206"/>
                </a:lnTo>
                <a:lnTo>
                  <a:pt x="53028" y="19865"/>
                </a:lnTo>
                <a:lnTo>
                  <a:pt x="48460" y="10548"/>
                </a:lnTo>
                <a:lnTo>
                  <a:pt x="40391" y="3434"/>
                </a:lnTo>
                <a:lnTo>
                  <a:pt x="30206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25506" y="308037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259" y="0"/>
                </a:moveTo>
                <a:lnTo>
                  <a:pt x="19881" y="720"/>
                </a:lnTo>
                <a:lnTo>
                  <a:pt x="10550" y="5274"/>
                </a:lnTo>
                <a:lnTo>
                  <a:pt x="3434" y="13340"/>
                </a:lnTo>
                <a:lnTo>
                  <a:pt x="0" y="23546"/>
                </a:lnTo>
                <a:lnTo>
                  <a:pt x="720" y="33930"/>
                </a:lnTo>
                <a:lnTo>
                  <a:pt x="5274" y="43291"/>
                </a:lnTo>
                <a:lnTo>
                  <a:pt x="13340" y="50424"/>
                </a:lnTo>
                <a:lnTo>
                  <a:pt x="23546" y="53859"/>
                </a:lnTo>
                <a:lnTo>
                  <a:pt x="33930" y="53139"/>
                </a:lnTo>
                <a:lnTo>
                  <a:pt x="43291" y="48585"/>
                </a:lnTo>
                <a:lnTo>
                  <a:pt x="50424" y="40518"/>
                </a:lnTo>
                <a:lnTo>
                  <a:pt x="53859" y="30313"/>
                </a:lnTo>
                <a:lnTo>
                  <a:pt x="53139" y="19929"/>
                </a:lnTo>
                <a:lnTo>
                  <a:pt x="48585" y="10568"/>
                </a:lnTo>
                <a:lnTo>
                  <a:pt x="40518" y="3434"/>
                </a:lnTo>
                <a:lnTo>
                  <a:pt x="3025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301351" y="3122670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313" y="0"/>
                </a:moveTo>
                <a:lnTo>
                  <a:pt x="19929" y="720"/>
                </a:lnTo>
                <a:lnTo>
                  <a:pt x="10568" y="5274"/>
                </a:lnTo>
                <a:lnTo>
                  <a:pt x="3434" y="13340"/>
                </a:lnTo>
                <a:lnTo>
                  <a:pt x="0" y="23600"/>
                </a:lnTo>
                <a:lnTo>
                  <a:pt x="720" y="33978"/>
                </a:lnTo>
                <a:lnTo>
                  <a:pt x="5274" y="43308"/>
                </a:lnTo>
                <a:lnTo>
                  <a:pt x="13340" y="50424"/>
                </a:lnTo>
                <a:lnTo>
                  <a:pt x="23546" y="53859"/>
                </a:lnTo>
                <a:lnTo>
                  <a:pt x="33930" y="53139"/>
                </a:lnTo>
                <a:lnTo>
                  <a:pt x="43291" y="48585"/>
                </a:lnTo>
                <a:lnTo>
                  <a:pt x="50424" y="40518"/>
                </a:lnTo>
                <a:lnTo>
                  <a:pt x="53859" y="30313"/>
                </a:lnTo>
                <a:lnTo>
                  <a:pt x="53139" y="19929"/>
                </a:lnTo>
                <a:lnTo>
                  <a:pt x="48585" y="10568"/>
                </a:lnTo>
                <a:lnTo>
                  <a:pt x="40518" y="3434"/>
                </a:lnTo>
                <a:lnTo>
                  <a:pt x="30313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23400" y="3257163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311" y="0"/>
                </a:moveTo>
                <a:lnTo>
                  <a:pt x="19927" y="720"/>
                </a:lnTo>
                <a:lnTo>
                  <a:pt x="10566" y="5274"/>
                </a:lnTo>
                <a:lnTo>
                  <a:pt x="3432" y="13340"/>
                </a:lnTo>
                <a:lnTo>
                  <a:pt x="0" y="23546"/>
                </a:lnTo>
                <a:lnTo>
                  <a:pt x="734" y="33930"/>
                </a:lnTo>
                <a:lnTo>
                  <a:pt x="5326" y="43291"/>
                </a:lnTo>
                <a:lnTo>
                  <a:pt x="13465" y="50424"/>
                </a:lnTo>
                <a:lnTo>
                  <a:pt x="23651" y="53859"/>
                </a:lnTo>
                <a:lnTo>
                  <a:pt x="33992" y="53139"/>
                </a:lnTo>
                <a:lnTo>
                  <a:pt x="43308" y="48585"/>
                </a:lnTo>
                <a:lnTo>
                  <a:pt x="50422" y="40518"/>
                </a:lnTo>
                <a:lnTo>
                  <a:pt x="53857" y="30313"/>
                </a:lnTo>
                <a:lnTo>
                  <a:pt x="53137" y="19929"/>
                </a:lnTo>
                <a:lnTo>
                  <a:pt x="48583" y="10568"/>
                </a:lnTo>
                <a:lnTo>
                  <a:pt x="40516" y="3434"/>
                </a:lnTo>
                <a:lnTo>
                  <a:pt x="30311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27106" y="34306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206" y="0"/>
                </a:moveTo>
                <a:lnTo>
                  <a:pt x="19865" y="720"/>
                </a:lnTo>
                <a:lnTo>
                  <a:pt x="10548" y="5274"/>
                </a:lnTo>
                <a:lnTo>
                  <a:pt x="3434" y="13340"/>
                </a:lnTo>
                <a:lnTo>
                  <a:pt x="0" y="23526"/>
                </a:lnTo>
                <a:lnTo>
                  <a:pt x="720" y="33867"/>
                </a:lnTo>
                <a:lnTo>
                  <a:pt x="5274" y="43183"/>
                </a:lnTo>
                <a:lnTo>
                  <a:pt x="13340" y="50297"/>
                </a:lnTo>
                <a:lnTo>
                  <a:pt x="23544" y="53732"/>
                </a:lnTo>
                <a:lnTo>
                  <a:pt x="33914" y="53012"/>
                </a:lnTo>
                <a:lnTo>
                  <a:pt x="43237" y="48458"/>
                </a:lnTo>
                <a:lnTo>
                  <a:pt x="50297" y="40391"/>
                </a:lnTo>
                <a:lnTo>
                  <a:pt x="53732" y="30206"/>
                </a:lnTo>
                <a:lnTo>
                  <a:pt x="53012" y="19865"/>
                </a:lnTo>
                <a:lnTo>
                  <a:pt x="48458" y="10548"/>
                </a:lnTo>
                <a:lnTo>
                  <a:pt x="40391" y="3434"/>
                </a:lnTo>
                <a:lnTo>
                  <a:pt x="30206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34244" y="341172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259" y="0"/>
                </a:moveTo>
                <a:lnTo>
                  <a:pt x="19881" y="720"/>
                </a:lnTo>
                <a:lnTo>
                  <a:pt x="10550" y="5274"/>
                </a:lnTo>
                <a:lnTo>
                  <a:pt x="3434" y="13340"/>
                </a:lnTo>
                <a:lnTo>
                  <a:pt x="0" y="23526"/>
                </a:lnTo>
                <a:lnTo>
                  <a:pt x="720" y="33867"/>
                </a:lnTo>
                <a:lnTo>
                  <a:pt x="5274" y="43183"/>
                </a:lnTo>
                <a:lnTo>
                  <a:pt x="13340" y="50297"/>
                </a:lnTo>
                <a:lnTo>
                  <a:pt x="23546" y="53732"/>
                </a:lnTo>
                <a:lnTo>
                  <a:pt x="33930" y="53012"/>
                </a:lnTo>
                <a:lnTo>
                  <a:pt x="43291" y="48458"/>
                </a:lnTo>
                <a:lnTo>
                  <a:pt x="50424" y="40391"/>
                </a:lnTo>
                <a:lnTo>
                  <a:pt x="53859" y="30206"/>
                </a:lnTo>
                <a:lnTo>
                  <a:pt x="53139" y="19865"/>
                </a:lnTo>
                <a:lnTo>
                  <a:pt x="48585" y="10548"/>
                </a:lnTo>
                <a:lnTo>
                  <a:pt x="40518" y="3434"/>
                </a:lnTo>
                <a:lnTo>
                  <a:pt x="30259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679304" y="3172073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206" y="0"/>
                </a:moveTo>
                <a:lnTo>
                  <a:pt x="19865" y="720"/>
                </a:lnTo>
                <a:lnTo>
                  <a:pt x="10548" y="5274"/>
                </a:lnTo>
                <a:lnTo>
                  <a:pt x="3434" y="13340"/>
                </a:lnTo>
                <a:lnTo>
                  <a:pt x="0" y="23546"/>
                </a:lnTo>
                <a:lnTo>
                  <a:pt x="720" y="33930"/>
                </a:lnTo>
                <a:lnTo>
                  <a:pt x="5274" y="43291"/>
                </a:lnTo>
                <a:lnTo>
                  <a:pt x="13340" y="50424"/>
                </a:lnTo>
                <a:lnTo>
                  <a:pt x="23546" y="53859"/>
                </a:lnTo>
                <a:lnTo>
                  <a:pt x="33930" y="53139"/>
                </a:lnTo>
                <a:lnTo>
                  <a:pt x="43291" y="48585"/>
                </a:lnTo>
                <a:lnTo>
                  <a:pt x="50424" y="40518"/>
                </a:lnTo>
                <a:lnTo>
                  <a:pt x="53786" y="30259"/>
                </a:lnTo>
                <a:lnTo>
                  <a:pt x="53028" y="19881"/>
                </a:lnTo>
                <a:lnTo>
                  <a:pt x="48460" y="10550"/>
                </a:lnTo>
                <a:lnTo>
                  <a:pt x="40391" y="3434"/>
                </a:lnTo>
                <a:lnTo>
                  <a:pt x="30206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43490" y="2876163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188" y="0"/>
                </a:moveTo>
                <a:lnTo>
                  <a:pt x="19817" y="720"/>
                </a:lnTo>
                <a:lnTo>
                  <a:pt x="10495" y="5274"/>
                </a:lnTo>
                <a:lnTo>
                  <a:pt x="3434" y="13340"/>
                </a:lnTo>
                <a:lnTo>
                  <a:pt x="0" y="23546"/>
                </a:lnTo>
                <a:lnTo>
                  <a:pt x="720" y="33930"/>
                </a:lnTo>
                <a:lnTo>
                  <a:pt x="5274" y="43291"/>
                </a:lnTo>
                <a:lnTo>
                  <a:pt x="13340" y="50424"/>
                </a:lnTo>
                <a:lnTo>
                  <a:pt x="23526" y="53859"/>
                </a:lnTo>
                <a:lnTo>
                  <a:pt x="33867" y="53139"/>
                </a:lnTo>
                <a:lnTo>
                  <a:pt x="43183" y="48585"/>
                </a:lnTo>
                <a:lnTo>
                  <a:pt x="50297" y="40518"/>
                </a:lnTo>
                <a:lnTo>
                  <a:pt x="53732" y="30259"/>
                </a:lnTo>
                <a:lnTo>
                  <a:pt x="53012" y="19881"/>
                </a:lnTo>
                <a:lnTo>
                  <a:pt x="48458" y="10550"/>
                </a:lnTo>
                <a:lnTo>
                  <a:pt x="40391" y="3434"/>
                </a:lnTo>
                <a:lnTo>
                  <a:pt x="3018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525256" y="3378708"/>
            <a:ext cx="668020" cy="0"/>
          </a:xfrm>
          <a:custGeom>
            <a:avLst/>
            <a:gdLst/>
            <a:ahLst/>
            <a:cxnLst/>
            <a:rect l="l" t="t" r="r" b="b"/>
            <a:pathLst>
              <a:path w="668020">
                <a:moveTo>
                  <a:pt x="0" y="0"/>
                </a:moveTo>
                <a:lnTo>
                  <a:pt x="667893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564880" y="3003804"/>
            <a:ext cx="350520" cy="375285"/>
          </a:xfrm>
          <a:custGeom>
            <a:avLst/>
            <a:gdLst/>
            <a:ahLst/>
            <a:cxnLst/>
            <a:rect l="l" t="t" r="r" b="b"/>
            <a:pathLst>
              <a:path w="350520" h="375285">
                <a:moveTo>
                  <a:pt x="0" y="374903"/>
                </a:moveTo>
                <a:lnTo>
                  <a:pt x="350520" y="374903"/>
                </a:lnTo>
                <a:lnTo>
                  <a:pt x="350520" y="0"/>
                </a:lnTo>
                <a:lnTo>
                  <a:pt x="0" y="0"/>
                </a:lnTo>
                <a:lnTo>
                  <a:pt x="0" y="374903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82228" y="3253740"/>
            <a:ext cx="116205" cy="125095"/>
          </a:xfrm>
          <a:custGeom>
            <a:avLst/>
            <a:gdLst/>
            <a:ahLst/>
            <a:cxnLst/>
            <a:rect l="l" t="t" r="r" b="b"/>
            <a:pathLst>
              <a:path w="116204" h="125095">
                <a:moveTo>
                  <a:pt x="0" y="124967"/>
                </a:moveTo>
                <a:lnTo>
                  <a:pt x="115824" y="124967"/>
                </a:lnTo>
                <a:lnTo>
                  <a:pt x="115824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17864" y="2851404"/>
            <a:ext cx="334010" cy="527685"/>
          </a:xfrm>
          <a:custGeom>
            <a:avLst/>
            <a:gdLst/>
            <a:ahLst/>
            <a:cxnLst/>
            <a:rect l="l" t="t" r="r" b="b"/>
            <a:pathLst>
              <a:path w="334009" h="527685">
                <a:moveTo>
                  <a:pt x="0" y="112268"/>
                </a:moveTo>
                <a:lnTo>
                  <a:pt x="0" y="0"/>
                </a:lnTo>
                <a:lnTo>
                  <a:pt x="333755" y="0"/>
                </a:lnTo>
                <a:lnTo>
                  <a:pt x="333755" y="527304"/>
                </a:lnTo>
                <a:lnTo>
                  <a:pt x="0" y="527304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958071" y="3253740"/>
            <a:ext cx="82550" cy="125095"/>
          </a:xfrm>
          <a:custGeom>
            <a:avLst/>
            <a:gdLst/>
            <a:ahLst/>
            <a:cxnLst/>
            <a:rect l="l" t="t" r="r" b="b"/>
            <a:pathLst>
              <a:path w="82550" h="125095">
                <a:moveTo>
                  <a:pt x="0" y="0"/>
                </a:moveTo>
                <a:lnTo>
                  <a:pt x="82296" y="0"/>
                </a:lnTo>
                <a:lnTo>
                  <a:pt x="82296" y="124968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016495" y="1655064"/>
            <a:ext cx="0" cy="1039494"/>
          </a:xfrm>
          <a:custGeom>
            <a:avLst/>
            <a:gdLst/>
            <a:ahLst/>
            <a:cxnLst/>
            <a:rect l="l" t="t" r="r" b="b"/>
            <a:pathLst>
              <a:path h="1039494">
                <a:moveTo>
                  <a:pt x="0" y="1039495"/>
                </a:moveTo>
                <a:lnTo>
                  <a:pt x="0" y="0"/>
                </a:lnTo>
              </a:path>
            </a:pathLst>
          </a:custGeom>
          <a:ln w="9144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87295" y="3037332"/>
            <a:ext cx="113030" cy="251460"/>
          </a:xfrm>
          <a:custGeom>
            <a:avLst/>
            <a:gdLst/>
            <a:ahLst/>
            <a:cxnLst/>
            <a:rect l="l" t="t" r="r" b="b"/>
            <a:pathLst>
              <a:path w="113030" h="251460">
                <a:moveTo>
                  <a:pt x="0" y="0"/>
                </a:moveTo>
                <a:lnTo>
                  <a:pt x="112776" y="133095"/>
                </a:lnTo>
                <a:lnTo>
                  <a:pt x="0" y="251459"/>
                </a:lnTo>
              </a:path>
            </a:pathLst>
          </a:custGeom>
          <a:ln w="12191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312920" y="3037332"/>
            <a:ext cx="113030" cy="251460"/>
          </a:xfrm>
          <a:custGeom>
            <a:avLst/>
            <a:gdLst/>
            <a:ahLst/>
            <a:cxnLst/>
            <a:rect l="l" t="t" r="r" b="b"/>
            <a:pathLst>
              <a:path w="113029" h="251460">
                <a:moveTo>
                  <a:pt x="0" y="0"/>
                </a:moveTo>
                <a:lnTo>
                  <a:pt x="112775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45708" y="3037332"/>
            <a:ext cx="111760" cy="251460"/>
          </a:xfrm>
          <a:custGeom>
            <a:avLst/>
            <a:gdLst/>
            <a:ahLst/>
            <a:cxnLst/>
            <a:rect l="l" t="t" r="r" b="b"/>
            <a:pathLst>
              <a:path w="111760" h="251460">
                <a:moveTo>
                  <a:pt x="0" y="0"/>
                </a:moveTo>
                <a:lnTo>
                  <a:pt x="111251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85176" y="3037332"/>
            <a:ext cx="111760" cy="251460"/>
          </a:xfrm>
          <a:custGeom>
            <a:avLst/>
            <a:gdLst/>
            <a:ahLst/>
            <a:cxnLst/>
            <a:rect l="l" t="t" r="r" b="b"/>
            <a:pathLst>
              <a:path w="111759" h="251460">
                <a:moveTo>
                  <a:pt x="0" y="0"/>
                </a:moveTo>
                <a:lnTo>
                  <a:pt x="111251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665207" y="3037332"/>
            <a:ext cx="113030" cy="251460"/>
          </a:xfrm>
          <a:custGeom>
            <a:avLst/>
            <a:gdLst/>
            <a:ahLst/>
            <a:cxnLst/>
            <a:rect l="l" t="t" r="r" b="b"/>
            <a:pathLst>
              <a:path w="113029" h="251460">
                <a:moveTo>
                  <a:pt x="0" y="0"/>
                </a:moveTo>
                <a:lnTo>
                  <a:pt x="112775" y="133095"/>
                </a:lnTo>
                <a:lnTo>
                  <a:pt x="0" y="251459"/>
                </a:lnTo>
              </a:path>
            </a:pathLst>
          </a:custGeom>
          <a:ln w="12192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8912" y="6307835"/>
            <a:ext cx="4438015" cy="0"/>
          </a:xfrm>
          <a:custGeom>
            <a:avLst/>
            <a:gdLst/>
            <a:ahLst/>
            <a:cxnLst/>
            <a:rect l="l" t="t" r="r" b="b"/>
            <a:pathLst>
              <a:path w="4438015">
                <a:moveTo>
                  <a:pt x="0" y="0"/>
                </a:moveTo>
                <a:lnTo>
                  <a:pt x="4437888" y="0"/>
                </a:lnTo>
              </a:path>
            </a:pathLst>
          </a:custGeom>
          <a:ln w="12191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3298" y="6060947"/>
            <a:ext cx="76072" cy="25191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636502" y="6060947"/>
            <a:ext cx="76073" cy="2519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06365" y="6003035"/>
            <a:ext cx="151765" cy="149860"/>
          </a:xfrm>
          <a:custGeom>
            <a:avLst/>
            <a:gdLst/>
            <a:ahLst/>
            <a:cxnLst/>
            <a:rect l="l" t="t" r="r" b="b"/>
            <a:pathLst>
              <a:path w="151764" h="149860">
                <a:moveTo>
                  <a:pt x="151257" y="69697"/>
                </a:moveTo>
                <a:lnTo>
                  <a:pt x="151257" y="149351"/>
                </a:lnTo>
                <a:lnTo>
                  <a:pt x="0" y="149351"/>
                </a:lnTo>
                <a:lnTo>
                  <a:pt x="0" y="0"/>
                </a:lnTo>
                <a:lnTo>
                  <a:pt x="151257" y="0"/>
                </a:lnTo>
                <a:lnTo>
                  <a:pt x="151257" y="69697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5673344" y="6105245"/>
            <a:ext cx="60852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4795" algn="l"/>
                <a:tab pos="6071870" algn="l"/>
              </a:tabLst>
            </a:pPr>
            <a:r>
              <a:rPr sz="20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Orchestrate	</a:t>
            </a:r>
            <a:r>
              <a:rPr sz="2000" b="1" u="dash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 Semibold"/>
                <a:cs typeface="Segoe UI Semibold"/>
              </a:rPr>
              <a:t> 	</a:t>
            </a:r>
            <a:endParaRPr sz="2000">
              <a:latin typeface="Segoe UI Semibold"/>
              <a:cs typeface="Segoe UI Semibold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5029200" y="6329629"/>
            <a:ext cx="149225" cy="147955"/>
          </a:xfrm>
          <a:custGeom>
            <a:avLst/>
            <a:gdLst/>
            <a:ahLst/>
            <a:cxnLst/>
            <a:rect l="l" t="t" r="r" b="b"/>
            <a:pathLst>
              <a:path w="149225" h="147954">
                <a:moveTo>
                  <a:pt x="149225" y="65722"/>
                </a:moveTo>
                <a:lnTo>
                  <a:pt x="149225" y="0"/>
                </a:lnTo>
                <a:lnTo>
                  <a:pt x="0" y="0"/>
                </a:lnTo>
                <a:lnTo>
                  <a:pt x="0" y="147370"/>
                </a:lnTo>
                <a:lnTo>
                  <a:pt x="149225" y="147370"/>
                </a:lnTo>
                <a:lnTo>
                  <a:pt x="149225" y="65722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385434" y="6329629"/>
            <a:ext cx="151765" cy="147955"/>
          </a:xfrm>
          <a:custGeom>
            <a:avLst/>
            <a:gdLst/>
            <a:ahLst/>
            <a:cxnLst/>
            <a:rect l="l" t="t" r="r" b="b"/>
            <a:pathLst>
              <a:path w="151764" h="147954">
                <a:moveTo>
                  <a:pt x="151256" y="71691"/>
                </a:moveTo>
                <a:lnTo>
                  <a:pt x="151256" y="0"/>
                </a:lnTo>
                <a:lnTo>
                  <a:pt x="0" y="0"/>
                </a:lnTo>
                <a:lnTo>
                  <a:pt x="0" y="147370"/>
                </a:lnTo>
                <a:lnTo>
                  <a:pt x="151256" y="147370"/>
                </a:lnTo>
                <a:lnTo>
                  <a:pt x="151256" y="7169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23713" y="6152388"/>
            <a:ext cx="97790" cy="177800"/>
          </a:xfrm>
          <a:custGeom>
            <a:avLst/>
            <a:gdLst/>
            <a:ahLst/>
            <a:cxnLst/>
            <a:rect l="l" t="t" r="r" b="b"/>
            <a:pathLst>
              <a:path w="97789" h="177800">
                <a:moveTo>
                  <a:pt x="97536" y="17724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78425" y="6401320"/>
            <a:ext cx="207010" cy="0"/>
          </a:xfrm>
          <a:custGeom>
            <a:avLst/>
            <a:gdLst/>
            <a:ahLst/>
            <a:cxnLst/>
            <a:rect l="l" t="t" r="r" b="b"/>
            <a:pathLst>
              <a:path w="207010">
                <a:moveTo>
                  <a:pt x="0" y="0"/>
                </a:moveTo>
                <a:lnTo>
                  <a:pt x="20701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44642" y="6152388"/>
            <a:ext cx="95885" cy="177800"/>
          </a:xfrm>
          <a:custGeom>
            <a:avLst/>
            <a:gdLst/>
            <a:ahLst/>
            <a:cxnLst/>
            <a:rect l="l" t="t" r="r" b="b"/>
            <a:pathLst>
              <a:path w="95885" h="177800">
                <a:moveTo>
                  <a:pt x="95504" y="0"/>
                </a:moveTo>
                <a:lnTo>
                  <a:pt x="0" y="177241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90644" y="5396484"/>
            <a:ext cx="265175" cy="2377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4252976" y="4955514"/>
            <a:ext cx="2315845" cy="943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48200"/>
              </a:lnSpc>
              <a:spcBef>
                <a:spcPts val="95"/>
              </a:spcBef>
            </a:pPr>
            <a:r>
              <a:rPr sz="1400" dirty="0">
                <a:latin typeface="Segoe UI"/>
                <a:cs typeface="Segoe UI"/>
              </a:rPr>
              <a:t>Data </a:t>
            </a:r>
            <a:r>
              <a:rPr sz="1400" spc="-5" dirty="0">
                <a:latin typeface="Segoe UI"/>
                <a:cs typeface="Segoe UI"/>
              </a:rPr>
              <a:t>Science </a:t>
            </a:r>
            <a:r>
              <a:rPr sz="1400" spc="5" dirty="0">
                <a:latin typeface="Segoe UI"/>
                <a:cs typeface="Segoe UI"/>
              </a:rPr>
              <a:t>Virtual</a:t>
            </a:r>
            <a:r>
              <a:rPr sz="1400" spc="-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Machine  </a:t>
            </a: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Databricks</a:t>
            </a:r>
            <a:endParaRPr sz="1400">
              <a:latin typeface="Segoe UI"/>
              <a:cs typeface="Segoe UI"/>
            </a:endParaRPr>
          </a:p>
          <a:p>
            <a:pPr marL="69215" algn="ctr">
              <a:lnSpc>
                <a:spcPct val="100000"/>
              </a:lnSpc>
              <a:spcBef>
                <a:spcPts val="570"/>
              </a:spcBef>
            </a:pPr>
            <a:r>
              <a:rPr sz="1400" dirty="0">
                <a:latin typeface="Segoe UI"/>
                <a:cs typeface="Segoe UI"/>
              </a:rPr>
              <a:t>Machine Learning</a:t>
            </a:r>
            <a:r>
              <a:rPr sz="1400" spc="-70" dirty="0">
                <a:latin typeface="Segoe UI"/>
                <a:cs typeface="Segoe UI"/>
              </a:rPr>
              <a:t> </a:t>
            </a:r>
            <a:r>
              <a:rPr sz="1400" spc="-5" dirty="0">
                <a:latin typeface="Segoe UI"/>
                <a:cs typeface="Segoe UI"/>
              </a:rPr>
              <a:t>Compute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23429" y="5158485"/>
            <a:ext cx="1358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dirty="0">
                <a:latin typeface="Segoe UI"/>
                <a:cs typeface="Segoe UI"/>
              </a:rPr>
              <a:t>ML</a:t>
            </a:r>
            <a:r>
              <a:rPr sz="1400" spc="-3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255764" y="5189220"/>
            <a:ext cx="207263" cy="2194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458959" y="5046014"/>
            <a:ext cx="2063114" cy="69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200"/>
              </a:lnSpc>
              <a:spcBef>
                <a:spcPts val="95"/>
              </a:spcBef>
            </a:pP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spc="-5" dirty="0">
                <a:latin typeface="Segoe UI"/>
                <a:cs typeface="Segoe UI"/>
              </a:rPr>
              <a:t>Container Instances  </a:t>
            </a: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spc="-5" dirty="0">
                <a:latin typeface="Segoe UI"/>
                <a:cs typeface="Segoe UI"/>
              </a:rPr>
              <a:t>Kubernetes</a:t>
            </a:r>
            <a:r>
              <a:rPr sz="1400" spc="-25" dirty="0">
                <a:latin typeface="Segoe UI"/>
                <a:cs typeface="Segoe UI"/>
              </a:rPr>
              <a:t> </a:t>
            </a:r>
            <a:r>
              <a:rPr sz="1400" spc="5" dirty="0">
                <a:latin typeface="Segoe UI"/>
                <a:cs typeface="Segoe UI"/>
              </a:rPr>
              <a:t>Service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84936" y="5174107"/>
            <a:ext cx="151257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Segoe UI"/>
                <a:cs typeface="Segoe UI"/>
              </a:rPr>
              <a:t>Azure </a:t>
            </a:r>
            <a:r>
              <a:rPr sz="1400" dirty="0">
                <a:latin typeface="Segoe UI"/>
                <a:cs typeface="Segoe UI"/>
              </a:rPr>
              <a:t>Data</a:t>
            </a:r>
            <a:r>
              <a:rPr sz="1400" spc="-6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Factory</a:t>
            </a:r>
            <a:endParaRPr sz="1400">
              <a:latin typeface="Segoe UI"/>
              <a:cs typeface="Segoe UI"/>
            </a:endParaRPr>
          </a:p>
          <a:p>
            <a:pPr marL="21590">
              <a:lnSpc>
                <a:spcPct val="100000"/>
              </a:lnSpc>
              <a:spcBef>
                <a:spcPts val="1330"/>
              </a:spcBef>
            </a:pPr>
            <a:r>
              <a:rPr sz="1400" spc="-10" dirty="0">
                <a:latin typeface="Segoe UI"/>
                <a:cs typeface="Segoe UI"/>
              </a:rPr>
              <a:t>Azure</a:t>
            </a:r>
            <a:r>
              <a:rPr sz="1400" spc="-15" dirty="0">
                <a:latin typeface="Segoe UI"/>
                <a:cs typeface="Segoe UI"/>
              </a:rPr>
              <a:t> </a:t>
            </a:r>
            <a:r>
              <a:rPr sz="1400" dirty="0">
                <a:latin typeface="Segoe UI"/>
                <a:cs typeface="Segoe UI"/>
              </a:rPr>
              <a:t>Databricks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37972" y="5172455"/>
            <a:ext cx="242315" cy="2270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31876" y="5548884"/>
            <a:ext cx="265176" cy="2392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p1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Advantages of Azure ML Pipelines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11" name="Google Shape;5811;p194"/>
          <p:cNvGrpSpPr/>
          <p:nvPr/>
        </p:nvGrpSpPr>
        <p:grpSpPr>
          <a:xfrm>
            <a:off x="850745" y="2082929"/>
            <a:ext cx="4822706" cy="1146891"/>
            <a:chOff x="1893798" y="1475465"/>
            <a:chExt cx="4919623" cy="1169700"/>
          </a:xfrm>
        </p:grpSpPr>
        <p:sp>
          <p:nvSpPr>
            <p:cNvPr id="5812" name="Google Shape;5812;p194"/>
            <p:cNvSpPr/>
            <p:nvPr/>
          </p:nvSpPr>
          <p:spPr>
            <a:xfrm>
              <a:off x="1893798" y="1695121"/>
              <a:ext cx="672084" cy="672084"/>
            </a:xfrm>
            <a:custGeom>
              <a:avLst/>
              <a:gdLst/>
              <a:ahLst/>
              <a:cxnLst/>
              <a:rect l="l" t="t" r="r" b="b"/>
              <a:pathLst>
                <a:path w="914400" h="914400" extrusionOk="0">
                  <a:moveTo>
                    <a:pt x="457200" y="0"/>
                  </a:moveTo>
                  <a:cubicBezTo>
                    <a:pt x="709705" y="0"/>
                    <a:pt x="914400" y="204695"/>
                    <a:pt x="914400" y="457200"/>
                  </a:cubicBezTo>
                  <a:cubicBezTo>
                    <a:pt x="914400" y="709705"/>
                    <a:pt x="709705" y="914400"/>
                    <a:pt x="457200" y="914400"/>
                  </a:cubicBezTo>
                  <a:cubicBezTo>
                    <a:pt x="204695" y="914400"/>
                    <a:pt x="0" y="709705"/>
                    <a:pt x="0" y="457200"/>
                  </a:cubicBezTo>
                  <a:cubicBezTo>
                    <a:pt x="0" y="204695"/>
                    <a:pt x="204695" y="0"/>
                    <a:pt x="457200" y="0"/>
                  </a:cubicBezTo>
                  <a:close/>
                  <a:moveTo>
                    <a:pt x="325025" y="247606"/>
                  </a:moveTo>
                  <a:lnTo>
                    <a:pt x="325025" y="666796"/>
                  </a:lnTo>
                  <a:lnTo>
                    <a:pt x="686395" y="457201"/>
                  </a:lnTo>
                  <a:lnTo>
                    <a:pt x="325025" y="247606"/>
                  </a:lnTo>
                  <a:close/>
                </a:path>
              </a:pathLst>
            </a:custGeom>
            <a:noFill/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3" name="Google Shape;5813;p194"/>
            <p:cNvSpPr/>
            <p:nvPr/>
          </p:nvSpPr>
          <p:spPr>
            <a:xfrm>
              <a:off x="2807821" y="1475465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Unattended runs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Schedule a few steps to run in parallel or in sequence to focus on other tasks while your pipeline runs </a:t>
              </a:r>
              <a:endParaRPr sz="1400"/>
            </a:p>
          </p:txBody>
        </p:sp>
      </p:grpSp>
      <p:grpSp>
        <p:nvGrpSpPr>
          <p:cNvPr id="5814" name="Google Shape;5814;p194"/>
          <p:cNvGrpSpPr/>
          <p:nvPr/>
        </p:nvGrpSpPr>
        <p:grpSpPr>
          <a:xfrm>
            <a:off x="6329906" y="4071594"/>
            <a:ext cx="4809551" cy="1146891"/>
            <a:chOff x="1907219" y="2740661"/>
            <a:chExt cx="4906203" cy="1169700"/>
          </a:xfrm>
        </p:grpSpPr>
        <p:grpSp>
          <p:nvGrpSpPr>
            <p:cNvPr id="5815" name="Google Shape;5815;p194"/>
            <p:cNvGrpSpPr/>
            <p:nvPr/>
          </p:nvGrpSpPr>
          <p:grpSpPr>
            <a:xfrm>
              <a:off x="1907219" y="2885910"/>
              <a:ext cx="624448" cy="780561"/>
              <a:chOff x="-89366" y="1973262"/>
              <a:chExt cx="986802" cy="1233504"/>
            </a:xfrm>
          </p:grpSpPr>
          <p:sp>
            <p:nvSpPr>
              <p:cNvPr id="5816" name="Google Shape;5816;p194"/>
              <p:cNvSpPr/>
              <p:nvPr/>
            </p:nvSpPr>
            <p:spPr>
              <a:xfrm>
                <a:off x="-89366" y="2107542"/>
                <a:ext cx="555856" cy="56522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32" extrusionOk="0">
                    <a:moveTo>
                      <a:pt x="1" y="132"/>
                    </a:moveTo>
                    <a:cubicBezTo>
                      <a:pt x="1" y="126"/>
                      <a:pt x="0" y="120"/>
                      <a:pt x="0" y="115"/>
                    </a:cubicBezTo>
                    <a:cubicBezTo>
                      <a:pt x="0" y="51"/>
                      <a:pt x="51" y="0"/>
                      <a:pt x="115" y="0"/>
                    </a:cubicBezTo>
                    <a:cubicBezTo>
                      <a:pt x="121" y="0"/>
                      <a:pt x="126" y="0"/>
                      <a:pt x="130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7" name="Google Shape;5817;p194"/>
              <p:cNvSpPr/>
              <p:nvPr/>
            </p:nvSpPr>
            <p:spPr>
              <a:xfrm>
                <a:off x="266632" y="2538488"/>
                <a:ext cx="630804" cy="552734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9" extrusionOk="0">
                    <a:moveTo>
                      <a:pt x="0" y="125"/>
                    </a:moveTo>
                    <a:cubicBezTo>
                      <a:pt x="10" y="127"/>
                      <a:pt x="21" y="129"/>
                      <a:pt x="32" y="129"/>
                    </a:cubicBezTo>
                    <a:cubicBezTo>
                      <a:pt x="96" y="129"/>
                      <a:pt x="147" y="77"/>
                      <a:pt x="147" y="14"/>
                    </a:cubicBezTo>
                    <a:cubicBezTo>
                      <a:pt x="147" y="9"/>
                      <a:pt x="147" y="4"/>
                      <a:pt x="146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8" name="Google Shape;5818;p194"/>
              <p:cNvSpPr/>
              <p:nvPr/>
            </p:nvSpPr>
            <p:spPr>
              <a:xfrm>
                <a:off x="263510" y="2988171"/>
                <a:ext cx="140525" cy="218595"/>
              </a:xfrm>
              <a:custGeom>
                <a:avLst/>
                <a:gdLst/>
                <a:ahLst/>
                <a:cxnLst/>
                <a:rect l="l" t="t" r="r" b="b"/>
                <a:pathLst>
                  <a:path w="33" h="51" extrusionOk="0">
                    <a:moveTo>
                      <a:pt x="33" y="0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0" y="51"/>
                      <a:pt x="20" y="51"/>
                      <a:pt x="2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19" name="Google Shape;5819;p194"/>
              <p:cNvSpPr/>
              <p:nvPr/>
            </p:nvSpPr>
            <p:spPr>
              <a:xfrm>
                <a:off x="332211" y="1973262"/>
                <a:ext cx="140525" cy="221719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0" y="52"/>
                    </a:moveTo>
                    <a:cubicBezTo>
                      <a:pt x="33" y="32"/>
                      <a:pt x="33" y="32"/>
                      <a:pt x="33" y="3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0" name="Google Shape;5820;p194"/>
              <p:cNvSpPr/>
              <p:nvPr/>
            </p:nvSpPr>
            <p:spPr>
              <a:xfrm>
                <a:off x="-72112" y="2783587"/>
                <a:ext cx="235800" cy="233100"/>
              </a:xfrm>
              <a:prstGeom prst="ellipse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821" name="Google Shape;5821;p194"/>
              <p:cNvSpPr/>
              <p:nvPr/>
            </p:nvSpPr>
            <p:spPr>
              <a:xfrm>
                <a:off x="609219" y="2200614"/>
                <a:ext cx="203100" cy="2031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822" name="Google Shape;5822;p194"/>
            <p:cNvSpPr/>
            <p:nvPr/>
          </p:nvSpPr>
          <p:spPr>
            <a:xfrm>
              <a:off x="2807822" y="2740661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Mixed and diverse compute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Use multiple pipelines that are reliably coordinated across heterogeneous and scalable computes and storages</a:t>
              </a:r>
              <a:endParaRPr sz="1400"/>
            </a:p>
          </p:txBody>
        </p:sp>
      </p:grpSp>
      <p:grpSp>
        <p:nvGrpSpPr>
          <p:cNvPr id="5823" name="Google Shape;5823;p194"/>
          <p:cNvGrpSpPr/>
          <p:nvPr/>
        </p:nvGrpSpPr>
        <p:grpSpPr>
          <a:xfrm>
            <a:off x="878093" y="4071639"/>
            <a:ext cx="4772048" cy="1146891"/>
            <a:chOff x="1945477" y="5209499"/>
            <a:chExt cx="4867946" cy="1169700"/>
          </a:xfrm>
        </p:grpSpPr>
        <p:sp>
          <p:nvSpPr>
            <p:cNvPr id="5824" name="Google Shape;5824;p194"/>
            <p:cNvSpPr/>
            <p:nvPr/>
          </p:nvSpPr>
          <p:spPr>
            <a:xfrm>
              <a:off x="2807823" y="5209499"/>
              <a:ext cx="40056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Reusability 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Create templates of pipelines for specific scenarios such as retraining and batch scoring</a:t>
              </a:r>
              <a:endParaRPr sz="1400"/>
            </a:p>
          </p:txBody>
        </p:sp>
        <p:grpSp>
          <p:nvGrpSpPr>
            <p:cNvPr id="5825" name="Google Shape;5825;p194"/>
            <p:cNvGrpSpPr/>
            <p:nvPr/>
          </p:nvGrpSpPr>
          <p:grpSpPr>
            <a:xfrm rot="-5400000">
              <a:off x="1821514" y="5545573"/>
              <a:ext cx="833370" cy="585444"/>
              <a:chOff x="-417846" y="3808364"/>
              <a:chExt cx="527650" cy="293117"/>
            </a:xfrm>
          </p:grpSpPr>
          <p:grpSp>
            <p:nvGrpSpPr>
              <p:cNvPr id="5826" name="Google Shape;5826;p194"/>
              <p:cNvGrpSpPr/>
              <p:nvPr/>
            </p:nvGrpSpPr>
            <p:grpSpPr>
              <a:xfrm>
                <a:off x="-417846" y="3808364"/>
                <a:ext cx="527650" cy="293117"/>
                <a:chOff x="3864050" y="5013705"/>
                <a:chExt cx="909427" cy="505201"/>
              </a:xfrm>
            </p:grpSpPr>
            <p:sp>
              <p:nvSpPr>
                <p:cNvPr id="5827" name="Google Shape;5827;p194"/>
                <p:cNvSpPr/>
                <p:nvPr/>
              </p:nvSpPr>
              <p:spPr>
                <a:xfrm rot="5400000">
                  <a:off x="3732950" y="5144805"/>
                  <a:ext cx="505200" cy="243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8" name="Google Shape;5828;p194"/>
                <p:cNvSpPr/>
                <p:nvPr/>
              </p:nvSpPr>
              <p:spPr>
                <a:xfrm rot="5400000">
                  <a:off x="4110109" y="4958654"/>
                  <a:ext cx="430200" cy="615600"/>
                </a:xfrm>
                <a:prstGeom prst="can">
                  <a:avLst>
                    <a:gd name="adj" fmla="val 17907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29" name="Google Shape;5829;p194"/>
                <p:cNvSpPr/>
                <p:nvPr/>
              </p:nvSpPr>
              <p:spPr>
                <a:xfrm rot="5400000">
                  <a:off x="4399377" y="5144805"/>
                  <a:ext cx="505200" cy="24300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143425" rIns="0" bIns="143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78D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5830" name="Google Shape;5830;p194"/>
              <p:cNvGrpSpPr/>
              <p:nvPr/>
            </p:nvGrpSpPr>
            <p:grpSpPr>
              <a:xfrm rot="4437603">
                <a:off x="-269580" y="3872463"/>
                <a:ext cx="163542" cy="164514"/>
                <a:chOff x="6314557" y="2623479"/>
                <a:chExt cx="561341" cy="564678"/>
              </a:xfrm>
            </p:grpSpPr>
            <p:sp>
              <p:nvSpPr>
                <p:cNvPr id="5831" name="Google Shape;5831;p194"/>
                <p:cNvSpPr/>
                <p:nvPr/>
              </p:nvSpPr>
              <p:spPr>
                <a:xfrm>
                  <a:off x="6333030" y="3026678"/>
                  <a:ext cx="87988" cy="8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77" extrusionOk="0">
                      <a:moveTo>
                        <a:pt x="0" y="77"/>
                      </a:moveTo>
                      <a:lnTo>
                        <a:pt x="8" y="0"/>
                      </a:lnTo>
                      <a:lnTo>
                        <a:pt x="79" y="24"/>
                      </a:ln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2F2F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5832" name="Google Shape;5832;p194"/>
                <p:cNvSpPr/>
                <p:nvPr/>
              </p:nvSpPr>
              <p:spPr>
                <a:xfrm>
                  <a:off x="6314557" y="2623479"/>
                  <a:ext cx="561341" cy="564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6" extrusionOk="0">
                      <a:moveTo>
                        <a:pt x="0" y="118"/>
                      </a:moveTo>
                      <a:cubicBezTo>
                        <a:pt x="0" y="53"/>
                        <a:pt x="52" y="0"/>
                        <a:pt x="118" y="0"/>
                      </a:cubicBezTo>
                      <a:cubicBezTo>
                        <a:pt x="183" y="0"/>
                        <a:pt x="235" y="53"/>
                        <a:pt x="235" y="118"/>
                      </a:cubicBezTo>
                      <a:cubicBezTo>
                        <a:pt x="235" y="183"/>
                        <a:pt x="183" y="236"/>
                        <a:pt x="118" y="236"/>
                      </a:cubicBezTo>
                      <a:cubicBezTo>
                        <a:pt x="71" y="236"/>
                        <a:pt x="31" y="209"/>
                        <a:pt x="12" y="171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7875" tIns="43925" rIns="87875" bIns="439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2F2F2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5833" name="Google Shape;5833;p194"/>
          <p:cNvGrpSpPr/>
          <p:nvPr/>
        </p:nvGrpSpPr>
        <p:grpSpPr>
          <a:xfrm>
            <a:off x="6329904" y="2088504"/>
            <a:ext cx="4793425" cy="905394"/>
            <a:chOff x="1923670" y="3975080"/>
            <a:chExt cx="4889753" cy="923400"/>
          </a:xfrm>
        </p:grpSpPr>
        <p:sp>
          <p:nvSpPr>
            <p:cNvPr id="5834" name="Google Shape;5834;p194" title="Icon of two documents stacked together"/>
            <p:cNvSpPr/>
            <p:nvPr/>
          </p:nvSpPr>
          <p:spPr>
            <a:xfrm>
              <a:off x="1923670" y="4120495"/>
              <a:ext cx="670610" cy="773680"/>
            </a:xfrm>
            <a:custGeom>
              <a:avLst/>
              <a:gdLst/>
              <a:ahLst/>
              <a:cxnLst/>
              <a:rect l="l" t="t" r="r" b="b"/>
              <a:pathLst>
                <a:path w="3585" h="4136" extrusionOk="0">
                  <a:moveTo>
                    <a:pt x="3585" y="1654"/>
                  </a:moveTo>
                  <a:lnTo>
                    <a:pt x="2758" y="1654"/>
                  </a:lnTo>
                  <a:lnTo>
                    <a:pt x="2758" y="827"/>
                  </a:lnTo>
                  <a:moveTo>
                    <a:pt x="3585" y="1654"/>
                  </a:moveTo>
                  <a:lnTo>
                    <a:pt x="2758" y="827"/>
                  </a:lnTo>
                  <a:lnTo>
                    <a:pt x="1103" y="827"/>
                  </a:lnTo>
                  <a:lnTo>
                    <a:pt x="1103" y="4136"/>
                  </a:lnTo>
                  <a:lnTo>
                    <a:pt x="3585" y="4136"/>
                  </a:lnTo>
                  <a:lnTo>
                    <a:pt x="3585" y="1654"/>
                  </a:lnTo>
                  <a:moveTo>
                    <a:pt x="2483" y="827"/>
                  </a:moveTo>
                  <a:lnTo>
                    <a:pt x="1655" y="0"/>
                  </a:lnTo>
                  <a:lnTo>
                    <a:pt x="0" y="0"/>
                  </a:lnTo>
                  <a:lnTo>
                    <a:pt x="0" y="3308"/>
                  </a:lnTo>
                  <a:lnTo>
                    <a:pt x="1103" y="3308"/>
                  </a:lnTo>
                </a:path>
              </a:pathLst>
            </a:custGeom>
            <a:noFill/>
            <a:ln w="12700" cap="flat" cmpd="sng">
              <a:solidFill>
                <a:srgbClr val="0078D4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35" name="Google Shape;5835;p194"/>
            <p:cNvSpPr/>
            <p:nvPr/>
          </p:nvSpPr>
          <p:spPr>
            <a:xfrm>
              <a:off x="2807823" y="3975080"/>
              <a:ext cx="4005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4"/>
                </a:buClr>
                <a:buSzPts val="2200"/>
                <a:buFont typeface="Quattrocento Sans"/>
                <a:buNone/>
              </a:pPr>
              <a:r>
                <a:rPr lang="en-US" sz="2200" b="1" i="0" u="none" strike="noStrike" cap="none">
                  <a:solidFill>
                    <a:srgbClr val="0078D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Tracking and versioning</a:t>
              </a:r>
              <a:endParaRPr sz="140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D20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1D1D2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Name and version your data sources, inputs and outputs with the pipelines SDK</a:t>
              </a:r>
              <a:endParaRPr sz="1400"/>
            </a:p>
          </p:txBody>
        </p:sp>
      </p:grp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p195"/>
          <p:cNvSpPr txBox="1">
            <a:spLocks noGrp="1"/>
          </p:cNvSpPr>
          <p:nvPr>
            <p:ph type="title"/>
          </p:nvPr>
        </p:nvSpPr>
        <p:spPr>
          <a:xfrm>
            <a:off x="585225" y="2178050"/>
            <a:ext cx="7006800" cy="13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Support for </a:t>
            </a:r>
            <a:br>
              <a:rPr lang="en-US" sz="45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Open source frameworks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196"/>
          <p:cNvSpPr txBox="1">
            <a:spLocks noGrp="1"/>
          </p:cNvSpPr>
          <p:nvPr>
            <p:ph type="title"/>
          </p:nvPr>
        </p:nvSpPr>
        <p:spPr>
          <a:xfrm>
            <a:off x="236350" y="54650"/>
            <a:ext cx="113361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Popular Frameworks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0" name="Google Shape;5850;p196"/>
          <p:cNvSpPr/>
          <p:nvPr/>
        </p:nvSpPr>
        <p:spPr>
          <a:xfrm>
            <a:off x="449186" y="2092376"/>
            <a:ext cx="5535310" cy="41790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1" name="Google Shape;5851;p196"/>
          <p:cNvSpPr/>
          <p:nvPr/>
        </p:nvSpPr>
        <p:spPr>
          <a:xfrm>
            <a:off x="6189545" y="2092376"/>
            <a:ext cx="5535310" cy="4179053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2" name="Google Shape;5852;p196"/>
          <p:cNvSpPr/>
          <p:nvPr/>
        </p:nvSpPr>
        <p:spPr>
          <a:xfrm>
            <a:off x="477918" y="2222019"/>
            <a:ext cx="5473576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Use your favorite machine learning frameworks</a:t>
            </a:r>
            <a:endParaRPr sz="2000" dirty="0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3" name="Google Shape;5853;p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2580" y="3313672"/>
            <a:ext cx="433643" cy="4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5854" name="Google Shape;5854;p196"/>
          <p:cNvSpPr/>
          <p:nvPr/>
        </p:nvSpPr>
        <p:spPr>
          <a:xfrm>
            <a:off x="6189545" y="2222019"/>
            <a:ext cx="5535310" cy="40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without getting locked into one framework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196"/>
          <p:cNvSpPr/>
          <p:nvPr/>
        </p:nvSpPr>
        <p:spPr>
          <a:xfrm>
            <a:off x="8576855" y="3785894"/>
            <a:ext cx="789048" cy="2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ONNX</a:t>
            </a:r>
            <a:endParaRPr sz="12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56" name="Google Shape;5856;p196"/>
          <p:cNvSpPr/>
          <p:nvPr/>
        </p:nvSpPr>
        <p:spPr>
          <a:xfrm>
            <a:off x="6574685" y="4360322"/>
            <a:ext cx="4736296" cy="82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Community project created by Facebook and Microsoft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the best tool for the job. Train in one framework and transfer to another for inference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7" name="Google Shape;5857;p1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2206" y="3462625"/>
            <a:ext cx="291993" cy="3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8" name="Google Shape;5858;p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6123" y="3446065"/>
            <a:ext cx="262434" cy="31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9" name="Google Shape;5859;p19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62722" y="4815335"/>
            <a:ext cx="331426" cy="33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0" name="Google Shape;5860;p1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0285" y="4806774"/>
            <a:ext cx="323414" cy="22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1" name="Google Shape;5861;p19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05699" y="3424076"/>
            <a:ext cx="573273" cy="312434"/>
          </a:xfrm>
          <a:prstGeom prst="rect">
            <a:avLst/>
          </a:prstGeom>
          <a:noFill/>
          <a:ln>
            <a:noFill/>
          </a:ln>
        </p:spPr>
      </p:pic>
      <p:sp>
        <p:nvSpPr>
          <p:cNvPr id="5862" name="Google Shape;5862;p196"/>
          <p:cNvSpPr/>
          <p:nvPr/>
        </p:nvSpPr>
        <p:spPr>
          <a:xfrm>
            <a:off x="1006325" y="3870325"/>
            <a:ext cx="1173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3" name="Google Shape;5863;p196"/>
          <p:cNvSpPr/>
          <p:nvPr/>
        </p:nvSpPr>
        <p:spPr>
          <a:xfrm>
            <a:off x="2826097" y="3860830"/>
            <a:ext cx="52232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PyTorch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4" name="Google Shape;5864;p196"/>
          <p:cNvSpPr/>
          <p:nvPr/>
        </p:nvSpPr>
        <p:spPr>
          <a:xfrm>
            <a:off x="4241938" y="3831825"/>
            <a:ext cx="10425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Scikit-Learn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5" name="Google Shape;5865;p196"/>
          <p:cNvSpPr/>
          <p:nvPr/>
        </p:nvSpPr>
        <p:spPr>
          <a:xfrm>
            <a:off x="1289589" y="5207988"/>
            <a:ext cx="47769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6" name="Google Shape;5866;p196"/>
          <p:cNvSpPr/>
          <p:nvPr/>
        </p:nvSpPr>
        <p:spPr>
          <a:xfrm>
            <a:off x="2823946" y="5146681"/>
            <a:ext cx="516094" cy="18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Chainer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7" name="Google Shape;5867;p1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03796" y="4735219"/>
            <a:ext cx="286807" cy="280289"/>
          </a:xfrm>
          <a:prstGeom prst="rect">
            <a:avLst/>
          </a:prstGeom>
          <a:noFill/>
          <a:ln>
            <a:noFill/>
          </a:ln>
        </p:spPr>
      </p:pic>
      <p:sp>
        <p:nvSpPr>
          <p:cNvPr id="5868" name="Google Shape;5868;p196"/>
          <p:cNvSpPr/>
          <p:nvPr/>
        </p:nvSpPr>
        <p:spPr>
          <a:xfrm>
            <a:off x="4564684" y="5167051"/>
            <a:ext cx="36503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  <a:latin typeface="Calibri"/>
                <a:ea typeface="Calibri"/>
                <a:cs typeface="Calibri"/>
                <a:sym typeface="Calibri"/>
              </a:rPr>
              <a:t>Keras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9" name="Google Shape;5869;p196"/>
          <p:cNvGrpSpPr/>
          <p:nvPr/>
        </p:nvGrpSpPr>
        <p:grpSpPr>
          <a:xfrm>
            <a:off x="5804404" y="3899287"/>
            <a:ext cx="565232" cy="565232"/>
            <a:chOff x="5664926" y="3703417"/>
            <a:chExt cx="565312" cy="565312"/>
          </a:xfrm>
        </p:grpSpPr>
        <p:sp>
          <p:nvSpPr>
            <p:cNvPr id="5870" name="Google Shape;5870;p196"/>
            <p:cNvSpPr/>
            <p:nvPr/>
          </p:nvSpPr>
          <p:spPr>
            <a:xfrm>
              <a:off x="5664926" y="3703417"/>
              <a:ext cx="565312" cy="5653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71" name="Google Shape;5871;p196"/>
            <p:cNvSpPr/>
            <p:nvPr/>
          </p:nvSpPr>
          <p:spPr>
            <a:xfrm>
              <a:off x="5819751" y="3859854"/>
              <a:ext cx="252436" cy="252436"/>
            </a:xfrm>
            <a:prstGeom prst="plus">
              <a:avLst>
                <a:gd name="adj" fmla="val 42355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5872" name="Google Shape;5872;p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9948" y="5355625"/>
            <a:ext cx="4772905" cy="792437"/>
          </a:xfrm>
          <a:prstGeom prst="rect">
            <a:avLst/>
          </a:prstGeom>
          <a:noFill/>
          <a:ln>
            <a:noFill/>
          </a:ln>
        </p:spPr>
      </p:pic>
      <p:sp>
        <p:nvSpPr>
          <p:cNvPr id="5873" name="Google Shape;5873;p196"/>
          <p:cNvSpPr/>
          <p:nvPr/>
        </p:nvSpPr>
        <p:spPr>
          <a:xfrm>
            <a:off x="9440582" y="5375993"/>
            <a:ext cx="2066856" cy="375848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874" name="Google Shape;5874;p196"/>
          <p:cNvPicPr preferRelativeResize="0"/>
          <p:nvPr/>
        </p:nvPicPr>
        <p:blipFill rotWithShape="1">
          <a:blip r:embed="rId10">
            <a:alphaModFix/>
          </a:blip>
          <a:srcRect l="60150" r="20119" b="63178"/>
          <a:stretch/>
        </p:blipFill>
        <p:spPr>
          <a:xfrm>
            <a:off x="9530015" y="5375993"/>
            <a:ext cx="839635" cy="260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5" name="Google Shape;5875;p196"/>
          <p:cNvPicPr preferRelativeResize="0"/>
          <p:nvPr/>
        </p:nvPicPr>
        <p:blipFill rotWithShape="1">
          <a:blip r:embed="rId10">
            <a:alphaModFix/>
          </a:blip>
          <a:srcRect l="80271" t="4963" b="58216"/>
          <a:stretch/>
        </p:blipFill>
        <p:spPr>
          <a:xfrm>
            <a:off x="10505244" y="5399169"/>
            <a:ext cx="839636" cy="26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197"/>
          <p:cNvSpPr/>
          <p:nvPr/>
        </p:nvSpPr>
        <p:spPr>
          <a:xfrm>
            <a:off x="384135" y="1410648"/>
            <a:ext cx="4290926" cy="32894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85" name="Google Shape;5885;p197"/>
          <p:cNvSpPr/>
          <p:nvPr/>
        </p:nvSpPr>
        <p:spPr>
          <a:xfrm>
            <a:off x="384135" y="1437329"/>
            <a:ext cx="4273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sz="20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6" name="Google Shape;5886;p197" descr="A close up of a sign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808" y="2028887"/>
            <a:ext cx="981068" cy="2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7" name="Google Shape;5887;p197" descr="A picture containing object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5882" y="2117842"/>
            <a:ext cx="1223094" cy="25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8" name="Google Shape;5888;p197" descr="A close up of a sign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7929" y="2059928"/>
            <a:ext cx="1082905" cy="3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9" name="Google Shape;5889;p197" descr="A close up of a logo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5655" y="2716256"/>
            <a:ext cx="1347911" cy="270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0" name="Google Shape;5890;p1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4872" y="2691225"/>
            <a:ext cx="1300562" cy="30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1" name="Google Shape;5891;p1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002" y="3987242"/>
            <a:ext cx="474562" cy="51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2" name="Google Shape;5892;p197" descr="A picture containing object&#10;&#10;Description generated with very high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6926" y="3292852"/>
            <a:ext cx="1752922" cy="409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3" name="Google Shape;5893;p19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36248" y="4005446"/>
            <a:ext cx="415627" cy="44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894" name="Google Shape;5894;p197"/>
          <p:cNvSpPr txBox="1"/>
          <p:nvPr/>
        </p:nvSpPr>
        <p:spPr>
          <a:xfrm>
            <a:off x="357825" y="500055"/>
            <a:ext cx="42909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3240"/>
              <a:buFont typeface="Noto Sans Symbols"/>
              <a:buNone/>
            </a:pPr>
            <a:r>
              <a:rPr lang="en-US" sz="4500" i="0" u="none" strike="noStrike" cap="none">
                <a:latin typeface="Calibri"/>
                <a:ea typeface="Calibri"/>
                <a:cs typeface="Calibri"/>
                <a:sym typeface="Calibri"/>
              </a:rPr>
              <a:t>Create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5" name="Google Shape;5895;p197"/>
          <p:cNvSpPr/>
          <p:nvPr/>
        </p:nvSpPr>
        <p:spPr>
          <a:xfrm>
            <a:off x="4672535" y="1885418"/>
            <a:ext cx="714649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6" name="Google Shape;5896;p197"/>
          <p:cNvSpPr txBox="1"/>
          <p:nvPr/>
        </p:nvSpPr>
        <p:spPr>
          <a:xfrm>
            <a:off x="4794600" y="2177372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7" name="Google Shape;5897;p197"/>
          <p:cNvSpPr/>
          <p:nvPr/>
        </p:nvSpPr>
        <p:spPr>
          <a:xfrm>
            <a:off x="4672762" y="3517376"/>
            <a:ext cx="714938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98" name="Google Shape;5898;p197"/>
          <p:cNvSpPr txBox="1"/>
          <p:nvPr/>
        </p:nvSpPr>
        <p:spPr>
          <a:xfrm>
            <a:off x="4652626" y="3886275"/>
            <a:ext cx="69159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b="0" i="0" u="none" strike="noStrike" cap="none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Converters</a:t>
            </a:r>
            <a:endParaRPr/>
          </a:p>
        </p:txBody>
      </p:sp>
      <p:pic>
        <p:nvPicPr>
          <p:cNvPr id="5899" name="Google Shape;5899;p197"/>
          <p:cNvPicPr preferRelativeResize="0"/>
          <p:nvPr/>
        </p:nvPicPr>
        <p:blipFill rotWithShape="1">
          <a:blip r:embed="rId11">
            <a:alphaModFix/>
          </a:blip>
          <a:srcRect r="68206"/>
          <a:stretch/>
        </p:blipFill>
        <p:spPr>
          <a:xfrm>
            <a:off x="3865099" y="4020570"/>
            <a:ext cx="481493" cy="439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0" name="Google Shape;5900;p19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550005" y="3283663"/>
            <a:ext cx="868245" cy="334104"/>
          </a:xfrm>
          <a:prstGeom prst="rect">
            <a:avLst/>
          </a:prstGeom>
          <a:noFill/>
          <a:ln>
            <a:noFill/>
          </a:ln>
        </p:spPr>
      </p:pic>
      <p:sp>
        <p:nvSpPr>
          <p:cNvPr id="5901" name="Google Shape;5901;p197"/>
          <p:cNvSpPr/>
          <p:nvPr/>
        </p:nvSpPr>
        <p:spPr>
          <a:xfrm>
            <a:off x="366241" y="4886494"/>
            <a:ext cx="4290926" cy="13562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2" name="Google Shape;5902;p197"/>
          <p:cNvSpPr/>
          <p:nvPr/>
        </p:nvSpPr>
        <p:spPr>
          <a:xfrm>
            <a:off x="366241" y="4897748"/>
            <a:ext cx="42730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20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03" name="Google Shape;5903;p197"/>
          <p:cNvGrpSpPr/>
          <p:nvPr/>
        </p:nvGrpSpPr>
        <p:grpSpPr>
          <a:xfrm>
            <a:off x="1593455" y="5477919"/>
            <a:ext cx="1795781" cy="584775"/>
            <a:chOff x="19378875" y="10819178"/>
            <a:chExt cx="3592026" cy="1169703"/>
          </a:xfrm>
        </p:grpSpPr>
        <p:pic>
          <p:nvPicPr>
            <p:cNvPr id="5904" name="Google Shape;5904;p19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9378875" y="10994624"/>
              <a:ext cx="790562" cy="790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5" name="Google Shape;5905;p197"/>
            <p:cNvSpPr/>
            <p:nvPr/>
          </p:nvSpPr>
          <p:spPr>
            <a:xfrm>
              <a:off x="20421680" y="10819178"/>
              <a:ext cx="2549221" cy="1169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45700" rIns="2285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65656"/>
                </a:buClr>
                <a:buSzPts val="16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  <a:t>Azure Custom </a:t>
              </a:r>
              <a:b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 b="1" i="0" u="none" strike="noStrike" cap="none">
                  <a:solidFill>
                    <a:srgbClr val="565656"/>
                  </a:solidFill>
                  <a:latin typeface="Calibri"/>
                  <a:ea typeface="Calibri"/>
                  <a:cs typeface="Calibri"/>
                  <a:sym typeface="Calibri"/>
                </a:rPr>
                <a:t>Vision Service</a:t>
              </a:r>
              <a:endParaRPr sz="1600" b="1" i="0" u="none" strike="noStrike" cap="none">
                <a:solidFill>
                  <a:srgbClr val="56565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6" name="Google Shape;5906;p197"/>
          <p:cNvSpPr/>
          <p:nvPr/>
        </p:nvSpPr>
        <p:spPr>
          <a:xfrm>
            <a:off x="4677164" y="5030196"/>
            <a:ext cx="714649" cy="89168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7" name="Google Shape;5907;p197"/>
          <p:cNvSpPr txBox="1"/>
          <p:nvPr/>
        </p:nvSpPr>
        <p:spPr>
          <a:xfrm>
            <a:off x="4799229" y="5322150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8" name="Google Shape;5908;p197"/>
          <p:cNvSpPr/>
          <p:nvPr/>
        </p:nvSpPr>
        <p:spPr>
          <a:xfrm>
            <a:off x="8801309" y="4959367"/>
            <a:ext cx="3040782" cy="95445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09" name="Google Shape;5909;p197"/>
          <p:cNvSpPr/>
          <p:nvPr/>
        </p:nvSpPr>
        <p:spPr>
          <a:xfrm>
            <a:off x="8988729" y="5127999"/>
            <a:ext cx="27487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Other Devices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600"/>
              <a:buFont typeface="Quattrocento Sans"/>
              <a:buNone/>
            </a:pPr>
            <a:r>
              <a:rPr lang="en-US" sz="16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(iOS, etc)</a:t>
            </a:r>
            <a:endParaRPr sz="1600" i="0" u="none" strike="noStrike" cap="none">
              <a:solidFill>
                <a:srgbClr val="0078D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10" name="Google Shape;5910;p197"/>
          <p:cNvPicPr preferRelativeResize="0"/>
          <p:nvPr/>
        </p:nvPicPr>
        <p:blipFill rotWithShape="1">
          <a:blip r:embed="rId14">
            <a:alphaModFix/>
          </a:blip>
          <a:srcRect l="3637" t="-5209" r="5196" b="-474"/>
          <a:stretch/>
        </p:blipFill>
        <p:spPr>
          <a:xfrm>
            <a:off x="1541895" y="3941941"/>
            <a:ext cx="949303" cy="54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1" name="Google Shape;5911;p197" descr="Picture 1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6198" y="2683985"/>
            <a:ext cx="892855" cy="3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2" name="Google Shape;5912;p197"/>
          <p:cNvSpPr/>
          <p:nvPr/>
        </p:nvSpPr>
        <p:spPr>
          <a:xfrm>
            <a:off x="665672" y="3327841"/>
            <a:ext cx="773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25" tIns="45700" rIns="171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1F73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6B1F73"/>
                </a:solidFill>
                <a:latin typeface="Arial"/>
                <a:ea typeface="Arial"/>
                <a:cs typeface="Arial"/>
                <a:sym typeface="Arial"/>
              </a:rPr>
              <a:t>ML.NET</a:t>
            </a:r>
            <a:endParaRPr sz="1800" b="1" i="0" u="none" strike="noStrike" cap="none">
              <a:solidFill>
                <a:srgbClr val="6B1F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3" name="Google Shape;5913;p197"/>
          <p:cNvSpPr/>
          <p:nvPr/>
        </p:nvSpPr>
        <p:spPr>
          <a:xfrm>
            <a:off x="8801309" y="1398429"/>
            <a:ext cx="3040782" cy="18168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4" name="Google Shape;5914;p197"/>
          <p:cNvSpPr/>
          <p:nvPr/>
        </p:nvSpPr>
        <p:spPr>
          <a:xfrm>
            <a:off x="9277463" y="1358729"/>
            <a:ext cx="20884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Azure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5" name="Google Shape;5915;p197"/>
          <p:cNvSpPr/>
          <p:nvPr/>
        </p:nvSpPr>
        <p:spPr>
          <a:xfrm>
            <a:off x="9003115" y="2685940"/>
            <a:ext cx="2682466" cy="38758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6" name="Google Shape;5916;p197"/>
          <p:cNvSpPr txBox="1"/>
          <p:nvPr/>
        </p:nvSpPr>
        <p:spPr>
          <a:xfrm>
            <a:off x="9003115" y="2735827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Windows Server 2019 VM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7" name="Google Shape;5917;p197"/>
          <p:cNvSpPr/>
          <p:nvPr/>
        </p:nvSpPr>
        <p:spPr>
          <a:xfrm>
            <a:off x="9009465" y="1790590"/>
            <a:ext cx="2682466" cy="3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18" name="Google Shape;5918;p197"/>
          <p:cNvSpPr txBox="1"/>
          <p:nvPr/>
        </p:nvSpPr>
        <p:spPr>
          <a:xfrm>
            <a:off x="9009465" y="1840477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Azure Machine Learning services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9" name="Google Shape;5919;p197"/>
          <p:cNvSpPr/>
          <p:nvPr/>
        </p:nvSpPr>
        <p:spPr>
          <a:xfrm>
            <a:off x="9009465" y="2231874"/>
            <a:ext cx="2682466" cy="34805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endParaRPr sz="2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0" name="Google Shape;5920;p197"/>
          <p:cNvSpPr txBox="1"/>
          <p:nvPr/>
        </p:nvSpPr>
        <p:spPr>
          <a:xfrm>
            <a:off x="9009465" y="2300735"/>
            <a:ext cx="26824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1400"/>
              <a:buFont typeface="Quattrocento Sans"/>
              <a:buNone/>
            </a:pPr>
            <a:r>
              <a:rPr lang="en-US" sz="14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Ubuntu VM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1" name="Google Shape;5921;p197"/>
          <p:cNvSpPr txBox="1"/>
          <p:nvPr/>
        </p:nvSpPr>
        <p:spPr>
          <a:xfrm>
            <a:off x="8176225" y="500055"/>
            <a:ext cx="42909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3240"/>
              <a:buFont typeface="Noto Sans Symbols"/>
              <a:buNone/>
            </a:pPr>
            <a:r>
              <a:rPr lang="en-US" sz="4500" i="0" u="none" strike="noStrike" cap="none">
                <a:latin typeface="Calibri"/>
                <a:ea typeface="Calibri"/>
                <a:cs typeface="Calibri"/>
                <a:sym typeface="Calibri"/>
              </a:rPr>
              <a:t>Deploy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2" name="Google Shape;5922;p197"/>
          <p:cNvSpPr/>
          <p:nvPr/>
        </p:nvSpPr>
        <p:spPr>
          <a:xfrm>
            <a:off x="8801309" y="3334410"/>
            <a:ext cx="3040782" cy="5590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3" name="Google Shape;5923;p197"/>
          <p:cNvSpPr/>
          <p:nvPr/>
        </p:nvSpPr>
        <p:spPr>
          <a:xfrm>
            <a:off x="9003115" y="3406669"/>
            <a:ext cx="2688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7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</a:rPr>
              <a:t>Windows Devices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4" name="Google Shape;5924;p197"/>
          <p:cNvSpPr/>
          <p:nvPr/>
        </p:nvSpPr>
        <p:spPr>
          <a:xfrm>
            <a:off x="5371817" y="1410647"/>
            <a:ext cx="2488787" cy="4832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25" name="Google Shape;5925;p197"/>
          <p:cNvSpPr/>
          <p:nvPr/>
        </p:nvSpPr>
        <p:spPr>
          <a:xfrm>
            <a:off x="5582518" y="3849692"/>
            <a:ext cx="20884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000"/>
              <a:buFont typeface="Quattrocento Sans"/>
              <a:buNone/>
            </a:pPr>
            <a:r>
              <a:rPr lang="en-US" sz="2000" i="0" u="none" strike="noStrike" cap="none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rPr>
              <a:t>ONNX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6" name="Google Shape;5926;p197"/>
          <p:cNvSpPr/>
          <p:nvPr/>
        </p:nvSpPr>
        <p:spPr>
          <a:xfrm>
            <a:off x="7875988" y="1686194"/>
            <a:ext cx="892477" cy="2421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927" name="Google Shape;5927;p197"/>
          <p:cNvPicPr preferRelativeResize="0"/>
          <p:nvPr/>
        </p:nvPicPr>
        <p:blipFill rotWithShape="1">
          <a:blip r:embed="rId16">
            <a:alphaModFix/>
          </a:blip>
          <a:srcRect r="72688"/>
          <a:stretch/>
        </p:blipFill>
        <p:spPr>
          <a:xfrm>
            <a:off x="6323918" y="3173177"/>
            <a:ext cx="584584" cy="53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8" name="Google Shape;5928;p197"/>
          <p:cNvSpPr txBox="1"/>
          <p:nvPr/>
        </p:nvSpPr>
        <p:spPr>
          <a:xfrm>
            <a:off x="7979654" y="2676715"/>
            <a:ext cx="44082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Native </a:t>
            </a:r>
            <a:b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9" name="Google Shape;5929;p197"/>
          <p:cNvSpPr/>
          <p:nvPr/>
        </p:nvSpPr>
        <p:spPr>
          <a:xfrm>
            <a:off x="7878689" y="4587615"/>
            <a:ext cx="889776" cy="16382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82875" tIns="146300" rIns="182875" bIns="1463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30" name="Google Shape;5930;p197"/>
          <p:cNvSpPr txBox="1"/>
          <p:nvPr/>
        </p:nvSpPr>
        <p:spPr>
          <a:xfrm>
            <a:off x="7956373" y="5323829"/>
            <a:ext cx="61425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00"/>
              <a:buFont typeface="Quattrocento Sans"/>
              <a:buNone/>
            </a:pPr>
            <a:r>
              <a:rPr lang="en-US" sz="1000" i="0" u="none" strike="noStrike" cap="none">
                <a:solidFill>
                  <a:srgbClr val="0078D4"/>
                </a:solidFill>
                <a:latin typeface="Calibri"/>
                <a:ea typeface="Calibri"/>
                <a:cs typeface="Calibri"/>
                <a:sym typeface="Calibri"/>
              </a:rPr>
              <a:t>Converters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Google Shape;5935;p198"/>
          <p:cNvSpPr txBox="1">
            <a:spLocks noGrp="1"/>
          </p:cNvSpPr>
          <p:nvPr>
            <p:ph type="title"/>
          </p:nvPr>
        </p:nvSpPr>
        <p:spPr>
          <a:xfrm>
            <a:off x="585225" y="28112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p199"/>
          <p:cNvSpPr/>
          <p:nvPr/>
        </p:nvSpPr>
        <p:spPr>
          <a:xfrm>
            <a:off x="3349017" y="2703684"/>
            <a:ext cx="5452200" cy="2820000"/>
          </a:xfrm>
          <a:prstGeom prst="rect">
            <a:avLst/>
          </a:prstGeom>
          <a:noFill/>
          <a:ln w="12700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945" name="Google Shape;5945;p199"/>
          <p:cNvCxnSpPr/>
          <p:nvPr/>
        </p:nvCxnSpPr>
        <p:spPr>
          <a:xfrm rot="10800000">
            <a:off x="3537061" y="2703684"/>
            <a:ext cx="48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6" name="Google Shape;5946;p199"/>
          <p:cNvCxnSpPr/>
          <p:nvPr/>
        </p:nvCxnSpPr>
        <p:spPr>
          <a:xfrm>
            <a:off x="3349017" y="2632482"/>
            <a:ext cx="0" cy="35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7" name="Google Shape;5947;p199"/>
          <p:cNvCxnSpPr/>
          <p:nvPr/>
        </p:nvCxnSpPr>
        <p:spPr>
          <a:xfrm>
            <a:off x="8813187" y="2632482"/>
            <a:ext cx="0" cy="357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8" name="Google Shape;5948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49" name="Google Shape;5949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0" name="Google Shape;5950;p199"/>
          <p:cNvCxnSpPr/>
          <p:nvPr/>
        </p:nvCxnSpPr>
        <p:spPr>
          <a:xfrm rot="10800000">
            <a:off x="3227223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1" name="Google Shape;5951;p199"/>
          <p:cNvCxnSpPr/>
          <p:nvPr/>
        </p:nvCxnSpPr>
        <p:spPr>
          <a:xfrm rot="10800000">
            <a:off x="8661857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952" name="Google Shape;5952;p199"/>
          <p:cNvCxnSpPr/>
          <p:nvPr/>
        </p:nvCxnSpPr>
        <p:spPr>
          <a:xfrm rot="10800000">
            <a:off x="8661857" y="5523785"/>
            <a:ext cx="313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953" name="Google Shape;5953;p199"/>
          <p:cNvSpPr/>
          <p:nvPr/>
        </p:nvSpPr>
        <p:spPr>
          <a:xfrm>
            <a:off x="8583634" y="5285076"/>
            <a:ext cx="505200" cy="35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4" name="Google Shape;5954;p199"/>
          <p:cNvSpPr/>
          <p:nvPr/>
        </p:nvSpPr>
        <p:spPr>
          <a:xfrm>
            <a:off x="5158611" y="5190461"/>
            <a:ext cx="417900" cy="53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5" name="Google Shape;5955;p199"/>
          <p:cNvSpPr/>
          <p:nvPr/>
        </p:nvSpPr>
        <p:spPr>
          <a:xfrm>
            <a:off x="4157660" y="5244650"/>
            <a:ext cx="558900" cy="3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6" name="Google Shape;5956;p199"/>
          <p:cNvSpPr/>
          <p:nvPr/>
        </p:nvSpPr>
        <p:spPr>
          <a:xfrm>
            <a:off x="3179117" y="5190460"/>
            <a:ext cx="411900" cy="6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57" name="Google Shape;5957;p1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Flexible Deployment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8" name="Google Shape;5958;p199"/>
          <p:cNvSpPr txBox="1">
            <a:spLocks noGrp="1"/>
          </p:cNvSpPr>
          <p:nvPr>
            <p:ph type="body" idx="1"/>
          </p:nvPr>
        </p:nvSpPr>
        <p:spPr>
          <a:xfrm>
            <a:off x="426198" y="1088533"/>
            <a:ext cx="11339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/>
              <a:t>Deploy and manage models on intelligent cloud and edge</a:t>
            </a:r>
            <a:endParaRPr/>
          </a:p>
        </p:txBody>
      </p:sp>
      <p:sp>
        <p:nvSpPr>
          <p:cNvPr id="5959" name="Google Shape;5959;p199"/>
          <p:cNvSpPr/>
          <p:nvPr/>
        </p:nvSpPr>
        <p:spPr>
          <a:xfrm>
            <a:off x="5268991" y="5285797"/>
            <a:ext cx="1926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60" name="Google Shape;5960;p199"/>
          <p:cNvGrpSpPr/>
          <p:nvPr/>
        </p:nvGrpSpPr>
        <p:grpSpPr>
          <a:xfrm>
            <a:off x="5258501" y="5300634"/>
            <a:ext cx="206321" cy="393215"/>
            <a:chOff x="7261" y="805"/>
            <a:chExt cx="127" cy="242"/>
          </a:xfrm>
        </p:grpSpPr>
        <p:sp>
          <p:nvSpPr>
            <p:cNvPr id="5961" name="Google Shape;5961;p199"/>
            <p:cNvSpPr/>
            <p:nvPr/>
          </p:nvSpPr>
          <p:spPr>
            <a:xfrm>
              <a:off x="7323" y="805"/>
              <a:ext cx="65" cy="194"/>
            </a:xfrm>
            <a:custGeom>
              <a:avLst/>
              <a:gdLst/>
              <a:ahLst/>
              <a:cxnLst/>
              <a:rect l="l" t="t" r="r" b="b"/>
              <a:pathLst>
                <a:path w="90" h="268" extrusionOk="0">
                  <a:moveTo>
                    <a:pt x="90" y="166"/>
                  </a:moveTo>
                  <a:cubicBezTo>
                    <a:pt x="90" y="46"/>
                    <a:pt x="90" y="46"/>
                    <a:pt x="90" y="46"/>
                  </a:cubicBezTo>
                  <a:cubicBezTo>
                    <a:pt x="90" y="20"/>
                    <a:pt x="70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2" name="Google Shape;5962;p199"/>
            <p:cNvSpPr/>
            <p:nvPr/>
          </p:nvSpPr>
          <p:spPr>
            <a:xfrm>
              <a:off x="7261" y="805"/>
              <a:ext cx="95" cy="194"/>
            </a:xfrm>
            <a:custGeom>
              <a:avLst/>
              <a:gdLst/>
              <a:ahLst/>
              <a:cxnLst/>
              <a:rect l="l" t="t" r="r" b="b"/>
              <a:pathLst>
                <a:path w="131" h="268" extrusionOk="0">
                  <a:moveTo>
                    <a:pt x="13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6"/>
                  </a:cubicBezTo>
                  <a:cubicBezTo>
                    <a:pt x="0" y="268"/>
                    <a:pt x="0" y="268"/>
                    <a:pt x="0" y="268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3" name="Google Shape;5963;p199"/>
            <p:cNvSpPr/>
            <p:nvPr/>
          </p:nvSpPr>
          <p:spPr>
            <a:xfrm>
              <a:off x="7322" y="992"/>
              <a:ext cx="66" cy="55"/>
            </a:xfrm>
            <a:custGeom>
              <a:avLst/>
              <a:gdLst/>
              <a:ahLst/>
              <a:cxnLst/>
              <a:rect l="l" t="t" r="r" b="b"/>
              <a:pathLst>
                <a:path w="91" h="77" extrusionOk="0">
                  <a:moveTo>
                    <a:pt x="91" y="0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1" y="57"/>
                    <a:pt x="71" y="77"/>
                    <a:pt x="46" y="77"/>
                  </a:cubicBezTo>
                  <a:cubicBezTo>
                    <a:pt x="21" y="77"/>
                    <a:pt x="0" y="57"/>
                    <a:pt x="0" y="32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4" name="Google Shape;5964;p199"/>
            <p:cNvSpPr/>
            <p:nvPr/>
          </p:nvSpPr>
          <p:spPr>
            <a:xfrm>
              <a:off x="7261" y="996"/>
              <a:ext cx="95" cy="51"/>
            </a:xfrm>
            <a:custGeom>
              <a:avLst/>
              <a:gdLst/>
              <a:ahLst/>
              <a:cxnLst/>
              <a:rect l="l" t="t" r="r" b="b"/>
              <a:pathLst>
                <a:path w="131" h="71" extrusionOk="0">
                  <a:moveTo>
                    <a:pt x="131" y="71"/>
                  </a:moveTo>
                  <a:cubicBezTo>
                    <a:pt x="45" y="71"/>
                    <a:pt x="45" y="71"/>
                    <a:pt x="45" y="71"/>
                  </a:cubicBezTo>
                  <a:cubicBezTo>
                    <a:pt x="20" y="71"/>
                    <a:pt x="0" y="51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5" name="Google Shape;5965;p199"/>
            <p:cNvSpPr/>
            <p:nvPr/>
          </p:nvSpPr>
          <p:spPr>
            <a:xfrm>
              <a:off x="7287" y="878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6" name="Google Shape;5966;p199"/>
            <p:cNvSpPr/>
            <p:nvPr/>
          </p:nvSpPr>
          <p:spPr>
            <a:xfrm>
              <a:off x="7287" y="923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67" name="Google Shape;5967;p199"/>
            <p:cNvSpPr/>
            <p:nvPr/>
          </p:nvSpPr>
          <p:spPr>
            <a:xfrm>
              <a:off x="7287" y="967"/>
              <a:ext cx="0" cy="0"/>
            </a:xfrm>
            <a:prstGeom prst="ellipse">
              <a:avLst/>
            </a:prstGeom>
            <a:noFill/>
            <a:ln w="15875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68" name="Google Shape;5968;p199"/>
          <p:cNvSpPr/>
          <p:nvPr/>
        </p:nvSpPr>
        <p:spPr>
          <a:xfrm>
            <a:off x="4201168" y="5326867"/>
            <a:ext cx="444010" cy="277547"/>
          </a:xfrm>
          <a:custGeom>
            <a:avLst/>
            <a:gdLst/>
            <a:ahLst/>
            <a:cxnLst/>
            <a:rect l="l" t="t" r="r" b="b"/>
            <a:pathLst>
              <a:path w="208" h="130" extrusionOk="0">
                <a:moveTo>
                  <a:pt x="208" y="54"/>
                </a:moveTo>
                <a:lnTo>
                  <a:pt x="208" y="130"/>
                </a:lnTo>
                <a:lnTo>
                  <a:pt x="0" y="130"/>
                </a:lnTo>
                <a:lnTo>
                  <a:pt x="0" y="54"/>
                </a:lnTo>
                <a:lnTo>
                  <a:pt x="40" y="24"/>
                </a:lnTo>
                <a:lnTo>
                  <a:pt x="40" y="54"/>
                </a:lnTo>
                <a:lnTo>
                  <a:pt x="85" y="24"/>
                </a:lnTo>
                <a:lnTo>
                  <a:pt x="85" y="54"/>
                </a:lnTo>
                <a:lnTo>
                  <a:pt x="208" y="54"/>
                </a:lnTo>
                <a:moveTo>
                  <a:pt x="163" y="54"/>
                </a:moveTo>
                <a:lnTo>
                  <a:pt x="153" y="0"/>
                </a:lnTo>
                <a:lnTo>
                  <a:pt x="144" y="0"/>
                </a:lnTo>
                <a:lnTo>
                  <a:pt x="136" y="54"/>
                </a:lnTo>
                <a:moveTo>
                  <a:pt x="200" y="54"/>
                </a:moveTo>
                <a:lnTo>
                  <a:pt x="189" y="0"/>
                </a:lnTo>
                <a:lnTo>
                  <a:pt x="180" y="0"/>
                </a:lnTo>
                <a:lnTo>
                  <a:pt x="171" y="54"/>
                </a:lnTo>
                <a:moveTo>
                  <a:pt x="30" y="77"/>
                </a:moveTo>
                <a:lnTo>
                  <a:pt x="19" y="77"/>
                </a:lnTo>
                <a:lnTo>
                  <a:pt x="19" y="88"/>
                </a:lnTo>
                <a:lnTo>
                  <a:pt x="30" y="88"/>
                </a:lnTo>
                <a:lnTo>
                  <a:pt x="30" y="77"/>
                </a:lnTo>
                <a:moveTo>
                  <a:pt x="69" y="77"/>
                </a:moveTo>
                <a:lnTo>
                  <a:pt x="59" y="77"/>
                </a:lnTo>
                <a:lnTo>
                  <a:pt x="59" y="88"/>
                </a:lnTo>
                <a:lnTo>
                  <a:pt x="69" y="88"/>
                </a:lnTo>
                <a:lnTo>
                  <a:pt x="69" y="77"/>
                </a:lnTo>
                <a:moveTo>
                  <a:pt x="109" y="77"/>
                </a:moveTo>
                <a:lnTo>
                  <a:pt x="99" y="77"/>
                </a:lnTo>
                <a:lnTo>
                  <a:pt x="99" y="88"/>
                </a:lnTo>
                <a:lnTo>
                  <a:pt x="109" y="88"/>
                </a:lnTo>
                <a:lnTo>
                  <a:pt x="109" y="77"/>
                </a:lnTo>
                <a:moveTo>
                  <a:pt x="149" y="77"/>
                </a:moveTo>
                <a:lnTo>
                  <a:pt x="139" y="77"/>
                </a:lnTo>
                <a:lnTo>
                  <a:pt x="139" y="88"/>
                </a:lnTo>
                <a:lnTo>
                  <a:pt x="149" y="88"/>
                </a:lnTo>
                <a:lnTo>
                  <a:pt x="149" y="77"/>
                </a:lnTo>
                <a:moveTo>
                  <a:pt x="189" y="77"/>
                </a:moveTo>
                <a:lnTo>
                  <a:pt x="179" y="77"/>
                </a:lnTo>
                <a:lnTo>
                  <a:pt x="179" y="88"/>
                </a:lnTo>
                <a:lnTo>
                  <a:pt x="189" y="88"/>
                </a:lnTo>
                <a:lnTo>
                  <a:pt x="189" y="77"/>
                </a:lnTo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69" name="Google Shape;5969;p199"/>
          <p:cNvGrpSpPr/>
          <p:nvPr/>
        </p:nvGrpSpPr>
        <p:grpSpPr>
          <a:xfrm>
            <a:off x="6992653" y="5307918"/>
            <a:ext cx="420275" cy="341480"/>
            <a:chOff x="5458" y="3157"/>
            <a:chExt cx="304" cy="247"/>
          </a:xfrm>
        </p:grpSpPr>
        <p:sp>
          <p:nvSpPr>
            <p:cNvPr id="5970" name="Google Shape;5970;p199"/>
            <p:cNvSpPr/>
            <p:nvPr/>
          </p:nvSpPr>
          <p:spPr>
            <a:xfrm>
              <a:off x="5521" y="3157"/>
              <a:ext cx="241" cy="247"/>
            </a:xfrm>
            <a:custGeom>
              <a:avLst/>
              <a:gdLst/>
              <a:ahLst/>
              <a:cxnLst/>
              <a:rect l="l" t="t" r="r" b="b"/>
              <a:pathLst>
                <a:path w="334" h="341" extrusionOk="0">
                  <a:moveTo>
                    <a:pt x="35" y="160"/>
                  </a:moveTo>
                  <a:cubicBezTo>
                    <a:pt x="35" y="65"/>
                    <a:pt x="35" y="61"/>
                    <a:pt x="35" y="61"/>
                  </a:cubicBezTo>
                  <a:cubicBezTo>
                    <a:pt x="35" y="45"/>
                    <a:pt x="48" y="36"/>
                    <a:pt x="60" y="36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6" y="298"/>
                  </a:cubicBezTo>
                  <a:cubicBezTo>
                    <a:pt x="266" y="298"/>
                    <a:pt x="266" y="298"/>
                    <a:pt x="266" y="298"/>
                  </a:cubicBezTo>
                  <a:cubicBezTo>
                    <a:pt x="161" y="298"/>
                    <a:pt x="110" y="298"/>
                    <a:pt x="84" y="298"/>
                  </a:cubicBezTo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5" y="0"/>
                  </a:moveTo>
                  <a:cubicBezTo>
                    <a:pt x="255" y="36"/>
                    <a:pt x="255" y="36"/>
                    <a:pt x="255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5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5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5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5" y="298"/>
                  </a:moveTo>
                  <a:cubicBezTo>
                    <a:pt x="255" y="341"/>
                    <a:pt x="255" y="341"/>
                    <a:pt x="255" y="341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1" name="Google Shape;5971;p199"/>
            <p:cNvSpPr/>
            <p:nvPr/>
          </p:nvSpPr>
          <p:spPr>
            <a:xfrm>
              <a:off x="5458" y="3262"/>
              <a:ext cx="138" cy="141"/>
            </a:xfrm>
            <a:custGeom>
              <a:avLst/>
              <a:gdLst/>
              <a:ahLst/>
              <a:cxnLst/>
              <a:rect l="l" t="t" r="r" b="b"/>
              <a:pathLst>
                <a:path w="191" h="195" extrusionOk="0">
                  <a:moveTo>
                    <a:pt x="153" y="171"/>
                  </a:moveTo>
                  <a:cubicBezTo>
                    <a:pt x="35" y="171"/>
                    <a:pt x="35" y="171"/>
                    <a:pt x="35" y="171"/>
                  </a:cubicBezTo>
                  <a:cubicBezTo>
                    <a:pt x="28" y="171"/>
                    <a:pt x="21" y="163"/>
                    <a:pt x="21" y="156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26"/>
                    <a:pt x="28" y="20"/>
                    <a:pt x="35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62" y="20"/>
                    <a:pt x="167" y="26"/>
                    <a:pt x="167" y="35"/>
                  </a:cubicBezTo>
                  <a:cubicBezTo>
                    <a:pt x="167" y="156"/>
                    <a:pt x="167" y="156"/>
                    <a:pt x="167" y="156"/>
                  </a:cubicBezTo>
                  <a:cubicBezTo>
                    <a:pt x="167" y="163"/>
                    <a:pt x="162" y="171"/>
                    <a:pt x="153" y="171"/>
                  </a:cubicBezTo>
                  <a:close/>
                  <a:moveTo>
                    <a:pt x="45" y="20"/>
                  </a:moveTo>
                  <a:cubicBezTo>
                    <a:pt x="45" y="0"/>
                    <a:pt x="45" y="0"/>
                    <a:pt x="45" y="0"/>
                  </a:cubicBezTo>
                  <a:moveTo>
                    <a:pt x="69" y="20"/>
                  </a:moveTo>
                  <a:cubicBezTo>
                    <a:pt x="69" y="0"/>
                    <a:pt x="69" y="0"/>
                    <a:pt x="69" y="0"/>
                  </a:cubicBezTo>
                  <a:moveTo>
                    <a:pt x="94" y="0"/>
                  </a:moveTo>
                  <a:cubicBezTo>
                    <a:pt x="94" y="20"/>
                    <a:pt x="94" y="20"/>
                    <a:pt x="94" y="20"/>
                  </a:cubicBezTo>
                  <a:moveTo>
                    <a:pt x="118" y="0"/>
                  </a:moveTo>
                  <a:cubicBezTo>
                    <a:pt x="118" y="20"/>
                    <a:pt x="118" y="20"/>
                    <a:pt x="118" y="20"/>
                  </a:cubicBezTo>
                  <a:moveTo>
                    <a:pt x="146" y="0"/>
                  </a:moveTo>
                  <a:cubicBezTo>
                    <a:pt x="146" y="20"/>
                    <a:pt x="146" y="20"/>
                    <a:pt x="146" y="20"/>
                  </a:cubicBezTo>
                  <a:moveTo>
                    <a:pt x="191" y="45"/>
                  </a:moveTo>
                  <a:cubicBezTo>
                    <a:pt x="167" y="45"/>
                    <a:pt x="167" y="45"/>
                    <a:pt x="167" y="45"/>
                  </a:cubicBezTo>
                  <a:moveTo>
                    <a:pt x="191" y="69"/>
                  </a:moveTo>
                  <a:cubicBezTo>
                    <a:pt x="167" y="69"/>
                    <a:pt x="167" y="69"/>
                    <a:pt x="167" y="69"/>
                  </a:cubicBezTo>
                  <a:moveTo>
                    <a:pt x="191" y="93"/>
                  </a:moveTo>
                  <a:cubicBezTo>
                    <a:pt x="167" y="93"/>
                    <a:pt x="167" y="93"/>
                    <a:pt x="167" y="93"/>
                  </a:cubicBezTo>
                  <a:moveTo>
                    <a:pt x="191" y="122"/>
                  </a:moveTo>
                  <a:cubicBezTo>
                    <a:pt x="167" y="122"/>
                    <a:pt x="167" y="122"/>
                    <a:pt x="167" y="122"/>
                  </a:cubicBezTo>
                  <a:moveTo>
                    <a:pt x="191" y="146"/>
                  </a:moveTo>
                  <a:cubicBezTo>
                    <a:pt x="167" y="146"/>
                    <a:pt x="167" y="146"/>
                    <a:pt x="167" y="146"/>
                  </a:cubicBezTo>
                  <a:moveTo>
                    <a:pt x="21" y="45"/>
                  </a:moveTo>
                  <a:cubicBezTo>
                    <a:pt x="0" y="45"/>
                    <a:pt x="0" y="45"/>
                    <a:pt x="0" y="45"/>
                  </a:cubicBezTo>
                  <a:moveTo>
                    <a:pt x="21" y="69"/>
                  </a:moveTo>
                  <a:cubicBezTo>
                    <a:pt x="0" y="69"/>
                    <a:pt x="0" y="69"/>
                    <a:pt x="0" y="69"/>
                  </a:cubicBezTo>
                  <a:moveTo>
                    <a:pt x="21" y="93"/>
                  </a:moveTo>
                  <a:cubicBezTo>
                    <a:pt x="0" y="93"/>
                    <a:pt x="0" y="93"/>
                    <a:pt x="0" y="93"/>
                  </a:cubicBezTo>
                  <a:moveTo>
                    <a:pt x="21" y="122"/>
                  </a:moveTo>
                  <a:cubicBezTo>
                    <a:pt x="0" y="122"/>
                    <a:pt x="0" y="122"/>
                    <a:pt x="0" y="122"/>
                  </a:cubicBezTo>
                  <a:moveTo>
                    <a:pt x="21" y="146"/>
                  </a:moveTo>
                  <a:cubicBezTo>
                    <a:pt x="0" y="146"/>
                    <a:pt x="0" y="146"/>
                    <a:pt x="0" y="146"/>
                  </a:cubicBezTo>
                  <a:moveTo>
                    <a:pt x="45" y="171"/>
                  </a:moveTo>
                  <a:cubicBezTo>
                    <a:pt x="45" y="195"/>
                    <a:pt x="45" y="195"/>
                    <a:pt x="45" y="195"/>
                  </a:cubicBezTo>
                  <a:moveTo>
                    <a:pt x="69" y="171"/>
                  </a:moveTo>
                  <a:cubicBezTo>
                    <a:pt x="69" y="195"/>
                    <a:pt x="69" y="195"/>
                    <a:pt x="69" y="195"/>
                  </a:cubicBezTo>
                  <a:moveTo>
                    <a:pt x="94" y="195"/>
                  </a:moveTo>
                  <a:cubicBezTo>
                    <a:pt x="94" y="171"/>
                    <a:pt x="94" y="171"/>
                    <a:pt x="94" y="171"/>
                  </a:cubicBezTo>
                  <a:moveTo>
                    <a:pt x="118" y="171"/>
                  </a:moveTo>
                  <a:cubicBezTo>
                    <a:pt x="118" y="195"/>
                    <a:pt x="118" y="195"/>
                    <a:pt x="118" y="195"/>
                  </a:cubicBezTo>
                  <a:moveTo>
                    <a:pt x="146" y="171"/>
                  </a:moveTo>
                  <a:cubicBezTo>
                    <a:pt x="146" y="195"/>
                    <a:pt x="146" y="195"/>
                    <a:pt x="146" y="195"/>
                  </a:cubicBez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72" name="Google Shape;5972;p199"/>
          <p:cNvSpPr/>
          <p:nvPr/>
        </p:nvSpPr>
        <p:spPr>
          <a:xfrm>
            <a:off x="5984542" y="5308810"/>
            <a:ext cx="500400" cy="36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3" name="Google Shape;5973;p199" title="Icon of a car"/>
          <p:cNvSpPr/>
          <p:nvPr/>
        </p:nvSpPr>
        <p:spPr>
          <a:xfrm>
            <a:off x="3211370" y="5342014"/>
            <a:ext cx="345257" cy="264603"/>
          </a:xfrm>
          <a:custGeom>
            <a:avLst/>
            <a:gdLst/>
            <a:ahLst/>
            <a:cxnLst/>
            <a:rect l="l" t="t" r="r" b="b"/>
            <a:pathLst>
              <a:path w="360" h="276" extrusionOk="0">
                <a:moveTo>
                  <a:pt x="349" y="148"/>
                </a:moveTo>
                <a:cubicBezTo>
                  <a:pt x="349" y="252"/>
                  <a:pt x="349" y="252"/>
                  <a:pt x="349" y="25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4" y="149"/>
                  <a:pt x="14" y="149"/>
                  <a:pt x="14" y="149"/>
                </a:cubicBezTo>
                <a:cubicBezTo>
                  <a:pt x="51" y="43"/>
                  <a:pt x="51" y="43"/>
                  <a:pt x="51" y="43"/>
                </a:cubicBezTo>
                <a:cubicBezTo>
                  <a:pt x="59" y="19"/>
                  <a:pt x="70" y="0"/>
                  <a:pt x="94" y="0"/>
                </a:cubicBezTo>
                <a:cubicBezTo>
                  <a:pt x="268" y="0"/>
                  <a:pt x="268" y="0"/>
                  <a:pt x="268" y="0"/>
                </a:cubicBezTo>
                <a:cubicBezTo>
                  <a:pt x="292" y="0"/>
                  <a:pt x="304" y="19"/>
                  <a:pt x="311" y="43"/>
                </a:cubicBezTo>
                <a:lnTo>
                  <a:pt x="349" y="148"/>
                </a:lnTo>
                <a:close/>
                <a:moveTo>
                  <a:pt x="77" y="174"/>
                </a:moveTo>
                <a:cubicBezTo>
                  <a:pt x="85" y="174"/>
                  <a:pt x="91" y="167"/>
                  <a:pt x="91" y="160"/>
                </a:cubicBezTo>
                <a:cubicBezTo>
                  <a:pt x="91" y="152"/>
                  <a:pt x="85" y="145"/>
                  <a:pt x="77" y="145"/>
                </a:cubicBezTo>
                <a:cubicBezTo>
                  <a:pt x="69" y="145"/>
                  <a:pt x="63" y="152"/>
                  <a:pt x="63" y="160"/>
                </a:cubicBezTo>
                <a:cubicBezTo>
                  <a:pt x="63" y="167"/>
                  <a:pt x="69" y="174"/>
                  <a:pt x="77" y="174"/>
                </a:cubicBezTo>
                <a:close/>
                <a:moveTo>
                  <a:pt x="14" y="252"/>
                </a:moveTo>
                <a:cubicBezTo>
                  <a:pt x="14" y="260"/>
                  <a:pt x="14" y="260"/>
                  <a:pt x="14" y="260"/>
                </a:cubicBezTo>
                <a:cubicBezTo>
                  <a:pt x="14" y="269"/>
                  <a:pt x="21" y="276"/>
                  <a:pt x="30" y="276"/>
                </a:cubicBezTo>
                <a:cubicBezTo>
                  <a:pt x="50" y="276"/>
                  <a:pt x="50" y="276"/>
                  <a:pt x="50" y="276"/>
                </a:cubicBezTo>
                <a:cubicBezTo>
                  <a:pt x="59" y="276"/>
                  <a:pt x="67" y="269"/>
                  <a:pt x="67" y="260"/>
                </a:cubicBezTo>
                <a:cubicBezTo>
                  <a:pt x="67" y="252"/>
                  <a:pt x="67" y="252"/>
                  <a:pt x="67" y="252"/>
                </a:cubicBezTo>
                <a:moveTo>
                  <a:pt x="295" y="252"/>
                </a:moveTo>
                <a:cubicBezTo>
                  <a:pt x="295" y="260"/>
                  <a:pt x="295" y="260"/>
                  <a:pt x="295" y="260"/>
                </a:cubicBezTo>
                <a:cubicBezTo>
                  <a:pt x="295" y="269"/>
                  <a:pt x="303" y="276"/>
                  <a:pt x="312" y="276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41" y="276"/>
                  <a:pt x="349" y="269"/>
                  <a:pt x="349" y="260"/>
                </a:cubicBezTo>
                <a:cubicBezTo>
                  <a:pt x="349" y="252"/>
                  <a:pt x="349" y="252"/>
                  <a:pt x="349" y="252"/>
                </a:cubicBezTo>
                <a:moveTo>
                  <a:pt x="283" y="174"/>
                </a:moveTo>
                <a:cubicBezTo>
                  <a:pt x="290" y="174"/>
                  <a:pt x="297" y="167"/>
                  <a:pt x="297" y="160"/>
                </a:cubicBezTo>
                <a:cubicBezTo>
                  <a:pt x="297" y="152"/>
                  <a:pt x="290" y="145"/>
                  <a:pt x="283" y="145"/>
                </a:cubicBezTo>
                <a:cubicBezTo>
                  <a:pt x="275" y="145"/>
                  <a:pt x="268" y="152"/>
                  <a:pt x="268" y="160"/>
                </a:cubicBezTo>
                <a:cubicBezTo>
                  <a:pt x="268" y="167"/>
                  <a:pt x="275" y="174"/>
                  <a:pt x="283" y="174"/>
                </a:cubicBezTo>
                <a:close/>
                <a:moveTo>
                  <a:pt x="245" y="252"/>
                </a:moveTo>
                <a:cubicBezTo>
                  <a:pt x="245" y="222"/>
                  <a:pt x="245" y="222"/>
                  <a:pt x="245" y="222"/>
                </a:cubicBezTo>
                <a:cubicBezTo>
                  <a:pt x="229" y="197"/>
                  <a:pt x="229" y="197"/>
                  <a:pt x="229" y="197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17" y="222"/>
                  <a:pt x="117" y="222"/>
                  <a:pt x="117" y="222"/>
                </a:cubicBezTo>
                <a:cubicBezTo>
                  <a:pt x="117" y="252"/>
                  <a:pt x="117" y="252"/>
                  <a:pt x="117" y="252"/>
                </a:cubicBezTo>
                <a:moveTo>
                  <a:pt x="0" y="75"/>
                </a:moveTo>
                <a:cubicBezTo>
                  <a:pt x="16" y="75"/>
                  <a:pt x="16" y="75"/>
                  <a:pt x="16" y="75"/>
                </a:cubicBezTo>
                <a:cubicBezTo>
                  <a:pt x="32" y="96"/>
                  <a:pt x="32" y="96"/>
                  <a:pt x="32" y="96"/>
                </a:cubicBezTo>
                <a:cubicBezTo>
                  <a:pt x="330" y="96"/>
                  <a:pt x="330" y="96"/>
                  <a:pt x="330" y="96"/>
                </a:cubicBezTo>
                <a:cubicBezTo>
                  <a:pt x="345" y="75"/>
                  <a:pt x="345" y="75"/>
                  <a:pt x="345" y="75"/>
                </a:cubicBezTo>
                <a:cubicBezTo>
                  <a:pt x="360" y="75"/>
                  <a:pt x="360" y="75"/>
                  <a:pt x="360" y="75"/>
                </a:cubicBezTo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4" name="Google Shape;5974;p199"/>
          <p:cNvSpPr/>
          <p:nvPr/>
        </p:nvSpPr>
        <p:spPr>
          <a:xfrm rot="5400000">
            <a:off x="7936082" y="5360673"/>
            <a:ext cx="192600" cy="30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5" name="Google Shape;5975;p199"/>
          <p:cNvSpPr/>
          <p:nvPr/>
        </p:nvSpPr>
        <p:spPr>
          <a:xfrm>
            <a:off x="7847636" y="5425721"/>
            <a:ext cx="348233" cy="193245"/>
          </a:xfrm>
          <a:custGeom>
            <a:avLst/>
            <a:gdLst/>
            <a:ahLst/>
            <a:cxnLst/>
            <a:rect l="l" t="t" r="r" b="b"/>
            <a:pathLst>
              <a:path w="346" h="191" extrusionOk="0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1075" tIns="30550" rIns="61075" bIns="30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976" name="Google Shape;5976;p199"/>
          <p:cNvSpPr/>
          <p:nvPr/>
        </p:nvSpPr>
        <p:spPr>
          <a:xfrm>
            <a:off x="8583634" y="5154796"/>
            <a:ext cx="353100" cy="6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50" tIns="146275" rIns="182850" bIns="146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77" name="Google Shape;5977;p199"/>
          <p:cNvGrpSpPr/>
          <p:nvPr/>
        </p:nvGrpSpPr>
        <p:grpSpPr>
          <a:xfrm>
            <a:off x="8631014" y="5321562"/>
            <a:ext cx="506646" cy="251486"/>
            <a:chOff x="5597" y="3096"/>
            <a:chExt cx="677" cy="336"/>
          </a:xfrm>
        </p:grpSpPr>
        <p:sp>
          <p:nvSpPr>
            <p:cNvPr id="5978" name="Google Shape;5978;p199"/>
            <p:cNvSpPr/>
            <p:nvPr/>
          </p:nvSpPr>
          <p:spPr>
            <a:xfrm>
              <a:off x="5597" y="3096"/>
              <a:ext cx="300" cy="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79" name="Google Shape;5979;p199"/>
            <p:cNvSpPr/>
            <p:nvPr/>
          </p:nvSpPr>
          <p:spPr>
            <a:xfrm>
              <a:off x="5766" y="3337"/>
              <a:ext cx="80" cy="95"/>
            </a:xfrm>
            <a:custGeom>
              <a:avLst/>
              <a:gdLst/>
              <a:ahLst/>
              <a:cxnLst/>
              <a:rect l="l" t="t" r="r" b="b"/>
              <a:pathLst>
                <a:path w="80" h="95" extrusionOk="0">
                  <a:moveTo>
                    <a:pt x="80" y="0"/>
                  </a:moveTo>
                  <a:lnTo>
                    <a:pt x="80" y="26"/>
                  </a:lnTo>
                  <a:lnTo>
                    <a:pt x="0" y="95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0" name="Google Shape;5980;p199"/>
            <p:cNvSpPr/>
            <p:nvPr/>
          </p:nvSpPr>
          <p:spPr>
            <a:xfrm>
              <a:off x="5766" y="3096"/>
              <a:ext cx="80" cy="96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0" y="0"/>
                  </a:moveTo>
                  <a:lnTo>
                    <a:pt x="80" y="74"/>
                  </a:lnTo>
                  <a:lnTo>
                    <a:pt x="80" y="96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81" name="Google Shape;5981;p199"/>
            <p:cNvCxnSpPr/>
            <p:nvPr/>
          </p:nvCxnSpPr>
          <p:spPr>
            <a:xfrm>
              <a:off x="5597" y="320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82" name="Google Shape;5982;p199"/>
            <p:cNvCxnSpPr/>
            <p:nvPr/>
          </p:nvCxnSpPr>
          <p:spPr>
            <a:xfrm>
              <a:off x="5597" y="332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83" name="Google Shape;5983;p199"/>
            <p:cNvSpPr/>
            <p:nvPr/>
          </p:nvSpPr>
          <p:spPr>
            <a:xfrm>
              <a:off x="5974" y="3096"/>
              <a:ext cx="300" cy="3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4" name="Google Shape;5984;p199"/>
            <p:cNvSpPr/>
            <p:nvPr/>
          </p:nvSpPr>
          <p:spPr>
            <a:xfrm>
              <a:off x="5894" y="3336"/>
              <a:ext cx="80" cy="96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0" y="0"/>
                  </a:moveTo>
                  <a:lnTo>
                    <a:pt x="0" y="27"/>
                  </a:lnTo>
                  <a:lnTo>
                    <a:pt x="80" y="96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5" name="Google Shape;5985;p199"/>
            <p:cNvSpPr/>
            <p:nvPr/>
          </p:nvSpPr>
          <p:spPr>
            <a:xfrm>
              <a:off x="5894" y="3096"/>
              <a:ext cx="80" cy="94"/>
            </a:xfrm>
            <a:custGeom>
              <a:avLst/>
              <a:gdLst/>
              <a:ahLst/>
              <a:cxnLst/>
              <a:rect l="l" t="t" r="r" b="b"/>
              <a:pathLst>
                <a:path w="80" h="94" extrusionOk="0">
                  <a:moveTo>
                    <a:pt x="80" y="0"/>
                  </a:moveTo>
                  <a:lnTo>
                    <a:pt x="0" y="74"/>
                  </a:lnTo>
                  <a:lnTo>
                    <a:pt x="0" y="94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986" name="Google Shape;5986;p199"/>
            <p:cNvCxnSpPr/>
            <p:nvPr/>
          </p:nvCxnSpPr>
          <p:spPr>
            <a:xfrm rot="10800000">
              <a:off x="5843" y="320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987" name="Google Shape;5987;p199"/>
            <p:cNvCxnSpPr/>
            <p:nvPr/>
          </p:nvCxnSpPr>
          <p:spPr>
            <a:xfrm rot="10800000">
              <a:off x="5843" y="3325"/>
              <a:ext cx="3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988" name="Google Shape;5988;p199"/>
            <p:cNvSpPr/>
            <p:nvPr/>
          </p:nvSpPr>
          <p:spPr>
            <a:xfrm>
              <a:off x="5797" y="3207"/>
              <a:ext cx="146" cy="47"/>
            </a:xfrm>
            <a:custGeom>
              <a:avLst/>
              <a:gdLst/>
              <a:ahLst/>
              <a:cxnLst/>
              <a:rect l="l" t="t" r="r" b="b"/>
              <a:pathLst>
                <a:path w="196" h="63" extrusionOk="0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moveTo>
                    <a:pt x="118" y="0"/>
                  </a:moveTo>
                  <a:cubicBezTo>
                    <a:pt x="118" y="63"/>
                    <a:pt x="118" y="63"/>
                    <a:pt x="118" y="63"/>
                  </a:cubicBezTo>
                  <a:moveTo>
                    <a:pt x="79" y="42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9" y="9"/>
                    <a:pt x="70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7" y="0"/>
                    <a:pt x="38" y="9"/>
                    <a:pt x="38" y="20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54"/>
                    <a:pt x="47" y="63"/>
                    <a:pt x="59" y="63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70" y="63"/>
                    <a:pt x="79" y="54"/>
                    <a:pt x="79" y="42"/>
                  </a:cubicBezTo>
                  <a:close/>
                  <a:moveTo>
                    <a:pt x="196" y="42"/>
                  </a:moveTo>
                  <a:cubicBezTo>
                    <a:pt x="196" y="20"/>
                    <a:pt x="196" y="20"/>
                    <a:pt x="196" y="20"/>
                  </a:cubicBezTo>
                  <a:cubicBezTo>
                    <a:pt x="196" y="9"/>
                    <a:pt x="187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5" y="0"/>
                    <a:pt x="156" y="9"/>
                    <a:pt x="156" y="20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6" y="54"/>
                    <a:pt x="165" y="63"/>
                    <a:pt x="175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87" y="63"/>
                    <a:pt x="196" y="54"/>
                    <a:pt x="196" y="42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89" name="Google Shape;5989;p199"/>
            <p:cNvSpPr/>
            <p:nvPr/>
          </p:nvSpPr>
          <p:spPr>
            <a:xfrm>
              <a:off x="5797" y="3278"/>
              <a:ext cx="146" cy="48"/>
            </a:xfrm>
            <a:custGeom>
              <a:avLst/>
              <a:gdLst/>
              <a:ahLst/>
              <a:cxnLst/>
              <a:rect l="l" t="t" r="r" b="b"/>
              <a:pathLst>
                <a:path w="196" h="64" extrusionOk="0">
                  <a:moveTo>
                    <a:pt x="196" y="64"/>
                  </a:moveTo>
                  <a:cubicBezTo>
                    <a:pt x="196" y="64"/>
                    <a:pt x="196" y="64"/>
                    <a:pt x="196" y="0"/>
                  </a:cubicBezTo>
                  <a:moveTo>
                    <a:pt x="79" y="64"/>
                  </a:moveTo>
                  <a:cubicBezTo>
                    <a:pt x="79" y="64"/>
                    <a:pt x="79" y="64"/>
                    <a:pt x="79" y="0"/>
                  </a:cubicBezTo>
                  <a:moveTo>
                    <a:pt x="118" y="43"/>
                  </a:moveTo>
                  <a:cubicBezTo>
                    <a:pt x="118" y="54"/>
                    <a:pt x="127" y="64"/>
                    <a:pt x="138" y="64"/>
                  </a:cubicBezTo>
                  <a:cubicBezTo>
                    <a:pt x="138" y="64"/>
                    <a:pt x="138" y="64"/>
                    <a:pt x="138" y="64"/>
                  </a:cubicBezTo>
                  <a:cubicBezTo>
                    <a:pt x="149" y="64"/>
                    <a:pt x="158" y="54"/>
                    <a:pt x="158" y="43"/>
                  </a:cubicBezTo>
                  <a:cubicBezTo>
                    <a:pt x="158" y="43"/>
                    <a:pt x="158" y="43"/>
                    <a:pt x="158" y="21"/>
                  </a:cubicBezTo>
                  <a:cubicBezTo>
                    <a:pt x="158" y="9"/>
                    <a:pt x="149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27" y="0"/>
                    <a:pt x="118" y="9"/>
                    <a:pt x="118" y="21"/>
                  </a:cubicBezTo>
                  <a:cubicBezTo>
                    <a:pt x="118" y="21"/>
                    <a:pt x="118" y="21"/>
                    <a:pt x="118" y="43"/>
                  </a:cubicBezTo>
                  <a:close/>
                  <a:moveTo>
                    <a:pt x="0" y="43"/>
                  </a:moveTo>
                  <a:cubicBezTo>
                    <a:pt x="0" y="54"/>
                    <a:pt x="10" y="64"/>
                    <a:pt x="20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4"/>
                    <a:pt x="41" y="54"/>
                    <a:pt x="41" y="43"/>
                  </a:cubicBezTo>
                  <a:cubicBezTo>
                    <a:pt x="41" y="43"/>
                    <a:pt x="41" y="43"/>
                    <a:pt x="41" y="21"/>
                  </a:cubicBezTo>
                  <a:cubicBezTo>
                    <a:pt x="41" y="9"/>
                    <a:pt x="3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1"/>
                    <a:pt x="0" y="21"/>
                    <a:pt x="0" y="43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1075" tIns="30550" rIns="61075" bIns="305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90" name="Google Shape;5990;p199"/>
          <p:cNvSpPr txBox="1"/>
          <p:nvPr/>
        </p:nvSpPr>
        <p:spPr>
          <a:xfrm>
            <a:off x="2673230" y="1844948"/>
            <a:ext cx="1374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deploy</a:t>
            </a:r>
            <a:endParaRPr sz="1400"/>
          </a:p>
        </p:txBody>
      </p:sp>
      <p:sp>
        <p:nvSpPr>
          <p:cNvPr id="5991" name="Google Shape;5991;p199"/>
          <p:cNvSpPr txBox="1"/>
          <p:nvPr/>
        </p:nvSpPr>
        <p:spPr>
          <a:xfrm>
            <a:off x="8284010" y="1870692"/>
            <a:ext cx="13740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Train &amp; deploy</a:t>
            </a:r>
            <a:endParaRPr sz="1400"/>
          </a:p>
        </p:txBody>
      </p:sp>
      <p:sp>
        <p:nvSpPr>
          <p:cNvPr id="5992" name="Google Shape;5992;p199"/>
          <p:cNvSpPr txBox="1"/>
          <p:nvPr/>
        </p:nvSpPr>
        <p:spPr>
          <a:xfrm>
            <a:off x="5910726" y="6022769"/>
            <a:ext cx="6732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78D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Deploy</a:t>
            </a:r>
            <a:endParaRPr sz="1400"/>
          </a:p>
        </p:txBody>
      </p:sp>
      <p:sp>
        <p:nvSpPr>
          <p:cNvPr id="5993" name="Google Shape;5993;p199"/>
          <p:cNvSpPr/>
          <p:nvPr/>
        </p:nvSpPr>
        <p:spPr>
          <a:xfrm>
            <a:off x="4017061" y="3374002"/>
            <a:ext cx="4158000" cy="1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optimization for cloud &amp; edge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Manage models in production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Capture model telemetry</a:t>
            </a:r>
            <a:endParaRPr sz="14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Retrain models</a:t>
            </a:r>
            <a:endParaRPr sz="1400"/>
          </a:p>
        </p:txBody>
      </p:sp>
      <p:sp>
        <p:nvSpPr>
          <p:cNvPr id="5994" name="Google Shape;5994;p199"/>
          <p:cNvSpPr/>
          <p:nvPr/>
        </p:nvSpPr>
        <p:spPr>
          <a:xfrm>
            <a:off x="6036208" y="5292079"/>
            <a:ext cx="373695" cy="365163"/>
          </a:xfrm>
          <a:custGeom>
            <a:avLst/>
            <a:gdLst/>
            <a:ahLst/>
            <a:cxnLst/>
            <a:rect l="l" t="t" r="r" b="b"/>
            <a:pathLst>
              <a:path w="3875" h="3788" extrusionOk="0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995" name="Google Shape;5995;p199"/>
          <p:cNvGrpSpPr/>
          <p:nvPr/>
        </p:nvGrpSpPr>
        <p:grpSpPr>
          <a:xfrm>
            <a:off x="8549590" y="2302727"/>
            <a:ext cx="842831" cy="687458"/>
            <a:chOff x="967154" y="1481463"/>
            <a:chExt cx="5331000" cy="4214949"/>
          </a:xfrm>
        </p:grpSpPr>
        <p:cxnSp>
          <p:nvCxnSpPr>
            <p:cNvPr id="5996" name="Google Shape;5996;p199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997" name="Google Shape;5997;p199"/>
            <p:cNvSpPr/>
            <p:nvPr/>
          </p:nvSpPr>
          <p:spPr>
            <a:xfrm>
              <a:off x="3301091" y="1481463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8" name="Google Shape;5998;p199"/>
            <p:cNvSpPr/>
            <p:nvPr/>
          </p:nvSpPr>
          <p:spPr>
            <a:xfrm>
              <a:off x="4427764" y="4700958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99" name="Google Shape;5999;p199"/>
            <p:cNvSpPr/>
            <p:nvPr/>
          </p:nvSpPr>
          <p:spPr>
            <a:xfrm>
              <a:off x="1286611" y="2696307"/>
              <a:ext cx="2793000" cy="3000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0" name="Google Shape;6000;p199"/>
            <p:cNvSpPr/>
            <p:nvPr/>
          </p:nvSpPr>
          <p:spPr>
            <a:xfrm>
              <a:off x="2225922" y="4700952"/>
              <a:ext cx="914400" cy="9954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001" name="Google Shape;6001;p199"/>
          <p:cNvSpPr/>
          <p:nvPr/>
        </p:nvSpPr>
        <p:spPr>
          <a:xfrm>
            <a:off x="2821722" y="2303417"/>
            <a:ext cx="1226147" cy="686548"/>
          </a:xfrm>
          <a:custGeom>
            <a:avLst/>
            <a:gdLst/>
            <a:ahLst/>
            <a:cxnLst/>
            <a:rect l="l" t="t" r="r" b="b"/>
            <a:pathLst>
              <a:path w="509" h="281" extrusionOk="0">
                <a:moveTo>
                  <a:pt x="396" y="281"/>
                </a:moveTo>
                <a:cubicBezTo>
                  <a:pt x="57" y="281"/>
                  <a:pt x="57" y="281"/>
                  <a:pt x="57" y="281"/>
                </a:cubicBezTo>
                <a:cubicBezTo>
                  <a:pt x="26" y="281"/>
                  <a:pt x="0" y="255"/>
                  <a:pt x="0" y="223"/>
                </a:cubicBezTo>
                <a:cubicBezTo>
                  <a:pt x="0" y="196"/>
                  <a:pt x="18" y="174"/>
                  <a:pt x="43" y="168"/>
                </a:cubicBezTo>
                <a:cubicBezTo>
                  <a:pt x="55" y="140"/>
                  <a:pt x="80" y="120"/>
                  <a:pt x="110" y="116"/>
                </a:cubicBezTo>
                <a:cubicBezTo>
                  <a:pt x="113" y="52"/>
                  <a:pt x="167" y="0"/>
                  <a:pt x="232" y="0"/>
                </a:cubicBezTo>
                <a:cubicBezTo>
                  <a:pt x="280" y="0"/>
                  <a:pt x="323" y="28"/>
                  <a:pt x="343" y="70"/>
                </a:cubicBezTo>
                <a:cubicBezTo>
                  <a:pt x="359" y="61"/>
                  <a:pt x="377" y="56"/>
                  <a:pt x="396" y="56"/>
                </a:cubicBezTo>
                <a:cubicBezTo>
                  <a:pt x="458" y="56"/>
                  <a:pt x="509" y="107"/>
                  <a:pt x="509" y="169"/>
                </a:cubicBezTo>
                <a:cubicBezTo>
                  <a:pt x="509" y="230"/>
                  <a:pt x="458" y="281"/>
                  <a:pt x="396" y="281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33333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6" name="Google Shape;6006;p2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 Azure ML models at scale 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07" name="Google Shape;6007;p200"/>
          <p:cNvGrpSpPr/>
          <p:nvPr/>
        </p:nvGrpSpPr>
        <p:grpSpPr>
          <a:xfrm>
            <a:off x="2353220" y="1364213"/>
            <a:ext cx="9364708" cy="4483796"/>
            <a:chOff x="2400510" y="1391344"/>
            <a:chExt cx="9552900" cy="4572969"/>
          </a:xfrm>
        </p:grpSpPr>
        <p:sp>
          <p:nvSpPr>
            <p:cNvPr id="6008" name="Google Shape;6008;p200"/>
            <p:cNvSpPr/>
            <p:nvPr/>
          </p:nvSpPr>
          <p:spPr>
            <a:xfrm>
              <a:off x="2400510" y="1707613"/>
              <a:ext cx="9552900" cy="4256700"/>
            </a:xfrm>
            <a:prstGeom prst="rect">
              <a:avLst/>
            </a:prstGeom>
            <a:noFill/>
            <a:ln w="9525" cap="flat" cmpd="sng">
              <a:solidFill>
                <a:srgbClr val="B0B0B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09" name="Google Shape;6009;p200"/>
            <p:cNvSpPr txBox="1"/>
            <p:nvPr/>
          </p:nvSpPr>
          <p:spPr>
            <a:xfrm>
              <a:off x="2424188" y="1391344"/>
              <a:ext cx="5410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Service </a:t>
              </a:r>
              <a:endParaRPr sz="1400"/>
            </a:p>
          </p:txBody>
        </p:sp>
      </p:grpSp>
      <p:grpSp>
        <p:nvGrpSpPr>
          <p:cNvPr id="6010" name="Google Shape;6010;p200"/>
          <p:cNvGrpSpPr/>
          <p:nvPr/>
        </p:nvGrpSpPr>
        <p:grpSpPr>
          <a:xfrm>
            <a:off x="275026" y="1674315"/>
            <a:ext cx="1745130" cy="4382421"/>
            <a:chOff x="280553" y="1707613"/>
            <a:chExt cx="1780200" cy="4469578"/>
          </a:xfrm>
        </p:grpSpPr>
        <p:sp>
          <p:nvSpPr>
            <p:cNvPr id="6011" name="Google Shape;6011;p200"/>
            <p:cNvSpPr txBox="1"/>
            <p:nvPr/>
          </p:nvSpPr>
          <p:spPr>
            <a:xfrm>
              <a:off x="280553" y="3640203"/>
              <a:ext cx="17802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Machine Learning Experimentation</a:t>
              </a:r>
              <a:endParaRPr sz="1400"/>
            </a:p>
          </p:txBody>
        </p:sp>
        <p:grpSp>
          <p:nvGrpSpPr>
            <p:cNvPr id="6012" name="Google Shape;6012;p200"/>
            <p:cNvGrpSpPr/>
            <p:nvPr/>
          </p:nvGrpSpPr>
          <p:grpSpPr>
            <a:xfrm>
              <a:off x="417572" y="1707613"/>
              <a:ext cx="1506300" cy="4469578"/>
              <a:chOff x="417572" y="1707613"/>
              <a:chExt cx="1506300" cy="4469578"/>
            </a:xfrm>
          </p:grpSpPr>
          <p:grpSp>
            <p:nvGrpSpPr>
              <p:cNvPr id="6013" name="Google Shape;6013;p200"/>
              <p:cNvGrpSpPr/>
              <p:nvPr/>
            </p:nvGrpSpPr>
            <p:grpSpPr>
              <a:xfrm>
                <a:off x="826086" y="1707613"/>
                <a:ext cx="689136" cy="382369"/>
                <a:chOff x="221015" y="-94572"/>
                <a:chExt cx="689136" cy="382369"/>
              </a:xfrm>
            </p:grpSpPr>
            <p:grpSp>
              <p:nvGrpSpPr>
                <p:cNvPr id="6014" name="Google Shape;6014;p200"/>
                <p:cNvGrpSpPr/>
                <p:nvPr/>
              </p:nvGrpSpPr>
              <p:grpSpPr>
                <a:xfrm>
                  <a:off x="221015" y="-94572"/>
                  <a:ext cx="689136" cy="382369"/>
                  <a:chOff x="255491" y="-121007"/>
                  <a:chExt cx="689136" cy="382369"/>
                </a:xfrm>
              </p:grpSpPr>
              <p:sp>
                <p:nvSpPr>
                  <p:cNvPr id="6015" name="Google Shape;6015;p200"/>
                  <p:cNvSpPr/>
                  <p:nvPr/>
                </p:nvSpPr>
                <p:spPr>
                  <a:xfrm>
                    <a:off x="255491" y="-121007"/>
                    <a:ext cx="689136" cy="3823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191" extrusionOk="0">
                        <a:moveTo>
                          <a:pt x="5" y="103"/>
                        </a:moveTo>
                        <a:cubicBezTo>
                          <a:pt x="2" y="98"/>
                          <a:pt x="0" y="96"/>
                          <a:pt x="0" y="96"/>
                        </a:cubicBezTo>
                        <a:cubicBezTo>
                          <a:pt x="0" y="96"/>
                          <a:pt x="1" y="94"/>
                          <a:pt x="3" y="92"/>
                        </a:cubicBezTo>
                        <a:moveTo>
                          <a:pt x="5" y="103"/>
                        </a:moveTo>
                        <a:cubicBezTo>
                          <a:pt x="23" y="125"/>
                          <a:pt x="82" y="191"/>
                          <a:pt x="173" y="191"/>
                        </a:cubicBezTo>
                        <a:cubicBezTo>
                          <a:pt x="283" y="191"/>
                          <a:pt x="346" y="96"/>
                          <a:pt x="346" y="96"/>
                        </a:cubicBezTo>
                        <a:cubicBezTo>
                          <a:pt x="346" y="96"/>
                          <a:pt x="283" y="0"/>
                          <a:pt x="173" y="0"/>
                        </a:cubicBezTo>
                        <a:cubicBezTo>
                          <a:pt x="77" y="0"/>
                          <a:pt x="17" y="73"/>
                          <a:pt x="3" y="92"/>
                        </a:cubicBezTo>
                        <a:moveTo>
                          <a:pt x="175" y="14"/>
                        </a:moveTo>
                        <a:cubicBezTo>
                          <a:pt x="128" y="14"/>
                          <a:pt x="89" y="50"/>
                          <a:pt x="89" y="96"/>
                        </a:cubicBezTo>
                        <a:cubicBezTo>
                          <a:pt x="89" y="141"/>
                          <a:pt x="128" y="178"/>
                          <a:pt x="175" y="178"/>
                        </a:cubicBezTo>
                        <a:cubicBezTo>
                          <a:pt x="222" y="178"/>
                          <a:pt x="261" y="141"/>
                          <a:pt x="261" y="96"/>
                        </a:cubicBezTo>
                        <a:cubicBezTo>
                          <a:pt x="261" y="50"/>
                          <a:pt x="222" y="14"/>
                          <a:pt x="175" y="14"/>
                        </a:cubicBezTo>
                        <a:close/>
                        <a:moveTo>
                          <a:pt x="175" y="78"/>
                        </a:moveTo>
                        <a:cubicBezTo>
                          <a:pt x="165" y="78"/>
                          <a:pt x="156" y="86"/>
                          <a:pt x="156" y="96"/>
                        </a:cubicBezTo>
                        <a:cubicBezTo>
                          <a:pt x="156" y="106"/>
                          <a:pt x="165" y="114"/>
                          <a:pt x="175" y="114"/>
                        </a:cubicBezTo>
                        <a:cubicBezTo>
                          <a:pt x="185" y="114"/>
                          <a:pt x="194" y="106"/>
                          <a:pt x="194" y="96"/>
                        </a:cubicBezTo>
                        <a:cubicBezTo>
                          <a:pt x="194" y="86"/>
                          <a:pt x="185" y="78"/>
                          <a:pt x="175" y="78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89625" tIns="44800" rIns="89625" bIns="448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16" name="Google Shape;6016;p200"/>
                  <p:cNvSpPr/>
                  <p:nvPr/>
                </p:nvSpPr>
                <p:spPr>
                  <a:xfrm>
                    <a:off x="401325" y="-106469"/>
                    <a:ext cx="397500" cy="3534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0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6017" name="Google Shape;6017;p200"/>
                <p:cNvSpPr/>
                <p:nvPr/>
              </p:nvSpPr>
              <p:spPr>
                <a:xfrm>
                  <a:off x="434975" y="-35102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18" name="Google Shape;6018;p200"/>
              <p:cNvSpPr txBox="1"/>
              <p:nvPr/>
            </p:nvSpPr>
            <p:spPr>
              <a:xfrm>
                <a:off x="417572" y="2095964"/>
                <a:ext cx="15063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Cognitive Services</a:t>
                </a:r>
                <a:endParaRPr sz="1400"/>
              </a:p>
            </p:txBody>
          </p:sp>
          <p:grpSp>
            <p:nvGrpSpPr>
              <p:cNvPr id="6019" name="Google Shape;6019;p200"/>
              <p:cNvGrpSpPr/>
              <p:nvPr/>
            </p:nvGrpSpPr>
            <p:grpSpPr>
              <a:xfrm>
                <a:off x="897408" y="3033056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0" name="Google Shape;6020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1" name="Google Shape;6021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2" name="Google Shape;6022;p200"/>
              <p:cNvGrpSpPr/>
              <p:nvPr/>
            </p:nvGrpSpPr>
            <p:grpSpPr>
              <a:xfrm>
                <a:off x="897408" y="4897035"/>
                <a:ext cx="546600" cy="546600"/>
                <a:chOff x="1087962" y="3497262"/>
                <a:chExt cx="546600" cy="546600"/>
              </a:xfrm>
            </p:grpSpPr>
            <p:sp>
              <p:nvSpPr>
                <p:cNvPr id="6023" name="Google Shape;6023;p200"/>
                <p:cNvSpPr/>
                <p:nvPr/>
              </p:nvSpPr>
              <p:spPr>
                <a:xfrm>
                  <a:off x="1087962" y="3497262"/>
                  <a:ext cx="546600" cy="546600"/>
                </a:xfrm>
                <a:prstGeom prst="arc">
                  <a:avLst>
                    <a:gd name="adj1" fmla="val 16200000"/>
                    <a:gd name="adj2" fmla="val 12693242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dash"/>
                  <a:round/>
                  <a:headEnd type="none" w="sm" len="sm"/>
                  <a:tailEnd type="triangle" w="med" len="med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4" name="Google Shape;6024;p200"/>
                <p:cNvSpPr/>
                <p:nvPr/>
              </p:nvSpPr>
              <p:spPr>
                <a:xfrm>
                  <a:off x="1230600" y="3638793"/>
                  <a:ext cx="261216" cy="263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327" extrusionOk="0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>
                    <a:solidFill>
                      <a:srgbClr val="50505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grpSp>
            <p:nvGrpSpPr>
              <p:cNvPr id="6025" name="Google Shape;6025;p200"/>
              <p:cNvGrpSpPr/>
              <p:nvPr/>
            </p:nvGrpSpPr>
            <p:grpSpPr>
              <a:xfrm>
                <a:off x="1301178" y="5250021"/>
                <a:ext cx="261189" cy="266218"/>
                <a:chOff x="7158422" y="1607015"/>
                <a:chExt cx="2726400" cy="2778897"/>
              </a:xfrm>
            </p:grpSpPr>
            <p:sp>
              <p:nvSpPr>
                <p:cNvPr id="6026" name="Google Shape;6026;p200"/>
                <p:cNvSpPr/>
                <p:nvPr/>
              </p:nvSpPr>
              <p:spPr>
                <a:xfrm>
                  <a:off x="7158422" y="29718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7" name="Google Shape;6027;p200"/>
                <p:cNvSpPr/>
                <p:nvPr/>
              </p:nvSpPr>
              <p:spPr>
                <a:xfrm>
                  <a:off x="7158422" y="25214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028" name="Google Shape;6028;p200"/>
                <p:cNvSpPr/>
                <p:nvPr/>
              </p:nvSpPr>
              <p:spPr>
                <a:xfrm>
                  <a:off x="7158422" y="2057400"/>
                  <a:ext cx="2726357" cy="141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6357" h="1414112" extrusionOk="0">
                      <a:moveTo>
                        <a:pt x="1363179" y="0"/>
                      </a:moveTo>
                      <a:lnTo>
                        <a:pt x="1859701" y="257537"/>
                      </a:lnTo>
                      <a:lnTo>
                        <a:pt x="2722177" y="257537"/>
                      </a:lnTo>
                      <a:lnTo>
                        <a:pt x="2722177" y="704888"/>
                      </a:lnTo>
                      <a:lnTo>
                        <a:pt x="2726357" y="707056"/>
                      </a:lnTo>
                      <a:lnTo>
                        <a:pt x="1363179" y="1414112"/>
                      </a:lnTo>
                      <a:lnTo>
                        <a:pt x="3650" y="708949"/>
                      </a:lnTo>
                      <a:lnTo>
                        <a:pt x="1202" y="708949"/>
                      </a:lnTo>
                      <a:lnTo>
                        <a:pt x="1202" y="707680"/>
                      </a:lnTo>
                      <a:lnTo>
                        <a:pt x="0" y="707056"/>
                      </a:lnTo>
                      <a:lnTo>
                        <a:pt x="1202" y="706433"/>
                      </a:lnTo>
                      <a:lnTo>
                        <a:pt x="1202" y="257537"/>
                      </a:lnTo>
                      <a:lnTo>
                        <a:pt x="866657" y="2575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2700" cap="rnd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9" name="Google Shape;6029;p200"/>
                <p:cNvSpPr/>
                <p:nvPr/>
              </p:nvSpPr>
              <p:spPr>
                <a:xfrm>
                  <a:off x="7158422" y="1607015"/>
                  <a:ext cx="2726400" cy="1414200"/>
                </a:xfrm>
                <a:prstGeom prst="diamond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400"/>
                    <a:buFont typeface="Quattrocento Sans"/>
                    <a:buNone/>
                  </a:pPr>
                  <a:endParaRPr sz="2400" b="0" i="0" u="none" strike="noStrike" cap="non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6030" name="Google Shape;6030;p200"/>
              <p:cNvSpPr txBox="1"/>
              <p:nvPr/>
            </p:nvSpPr>
            <p:spPr>
              <a:xfrm>
                <a:off x="470783" y="5493791"/>
                <a:ext cx="1399800" cy="6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External Model</a:t>
                </a:r>
                <a:endParaRPr sz="1400"/>
              </a:p>
            </p:txBody>
          </p:sp>
        </p:grpSp>
      </p:grpSp>
      <p:sp>
        <p:nvSpPr>
          <p:cNvPr id="6031" name="Google Shape;6031;p200"/>
          <p:cNvSpPr txBox="1"/>
          <p:nvPr/>
        </p:nvSpPr>
        <p:spPr>
          <a:xfrm>
            <a:off x="2644382" y="2509533"/>
            <a:ext cx="16398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 Registry</a:t>
            </a:r>
            <a:endParaRPr sz="1400"/>
          </a:p>
        </p:txBody>
      </p:sp>
      <p:sp>
        <p:nvSpPr>
          <p:cNvPr id="6032" name="Google Shape;6032;p200"/>
          <p:cNvSpPr txBox="1"/>
          <p:nvPr/>
        </p:nvSpPr>
        <p:spPr>
          <a:xfrm>
            <a:off x="2472263" y="4543888"/>
            <a:ext cx="1976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300" tIns="143425" rIns="179300" bIns="143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Register Model</a:t>
            </a:r>
            <a:endParaRPr sz="1400"/>
          </a:p>
        </p:txBody>
      </p:sp>
      <p:grpSp>
        <p:nvGrpSpPr>
          <p:cNvPr id="6033" name="Google Shape;6033;p200"/>
          <p:cNvGrpSpPr/>
          <p:nvPr/>
        </p:nvGrpSpPr>
        <p:grpSpPr>
          <a:xfrm>
            <a:off x="2749434" y="2556146"/>
            <a:ext cx="1429514" cy="2364672"/>
            <a:chOff x="3208983" y="2606982"/>
            <a:chExt cx="1458242" cy="2411700"/>
          </a:xfrm>
        </p:grpSpPr>
        <p:grpSp>
          <p:nvGrpSpPr>
            <p:cNvPr id="6034" name="Google Shape;6034;p200"/>
            <p:cNvGrpSpPr/>
            <p:nvPr/>
          </p:nvGrpSpPr>
          <p:grpSpPr>
            <a:xfrm>
              <a:off x="3455448" y="3546710"/>
              <a:ext cx="965112" cy="797818"/>
              <a:chOff x="9524460" y="2632636"/>
              <a:chExt cx="2021177" cy="1670823"/>
            </a:xfrm>
          </p:grpSpPr>
          <p:sp>
            <p:nvSpPr>
              <p:cNvPr id="6035" name="Google Shape;6035;p200"/>
              <p:cNvSpPr/>
              <p:nvPr/>
            </p:nvSpPr>
            <p:spPr>
              <a:xfrm>
                <a:off x="9524460" y="3183698"/>
                <a:ext cx="1110355" cy="111976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6" name="Google Shape;6036;p200"/>
              <p:cNvSpPr/>
              <p:nvPr/>
            </p:nvSpPr>
            <p:spPr>
              <a:xfrm>
                <a:off x="10421433" y="2632636"/>
                <a:ext cx="735342" cy="741571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37" name="Google Shape;6037;p200"/>
              <p:cNvSpPr/>
              <p:nvPr/>
            </p:nvSpPr>
            <p:spPr>
              <a:xfrm>
                <a:off x="11022746" y="3309209"/>
                <a:ext cx="522891" cy="52732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27" extrusionOk="0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038" name="Google Shape;6038;p200"/>
            <p:cNvGrpSpPr/>
            <p:nvPr/>
          </p:nvGrpSpPr>
          <p:grpSpPr>
            <a:xfrm>
              <a:off x="3208983" y="2606982"/>
              <a:ext cx="1458242" cy="2411700"/>
              <a:chOff x="3345873" y="2606982"/>
              <a:chExt cx="1674600" cy="2411700"/>
            </a:xfrm>
          </p:grpSpPr>
          <p:sp>
            <p:nvSpPr>
              <p:cNvPr id="6039" name="Google Shape;6039;p200"/>
              <p:cNvSpPr/>
              <p:nvPr/>
            </p:nvSpPr>
            <p:spPr>
              <a:xfrm>
                <a:off x="3347603" y="2606982"/>
                <a:ext cx="1672800" cy="2411700"/>
              </a:xfrm>
              <a:prstGeom prst="rect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040" name="Google Shape;6040;p200"/>
              <p:cNvCxnSpPr/>
              <p:nvPr/>
            </p:nvCxnSpPr>
            <p:spPr>
              <a:xfrm>
                <a:off x="3345873" y="3002973"/>
                <a:ext cx="16746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41" name="Google Shape;6041;p200"/>
          <p:cNvGrpSpPr/>
          <p:nvPr/>
        </p:nvGrpSpPr>
        <p:grpSpPr>
          <a:xfrm>
            <a:off x="7976922" y="2560382"/>
            <a:ext cx="1861296" cy="2556860"/>
            <a:chOff x="8137226" y="2611302"/>
            <a:chExt cx="1898700" cy="2607710"/>
          </a:xfrm>
        </p:grpSpPr>
        <p:sp>
          <p:nvSpPr>
            <p:cNvPr id="6042" name="Google Shape;6042;p200"/>
            <p:cNvSpPr txBox="1"/>
            <p:nvPr/>
          </p:nvSpPr>
          <p:spPr>
            <a:xfrm>
              <a:off x="8137226" y="2932093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Cloud Service</a:t>
              </a:r>
              <a:endParaRPr sz="1400"/>
            </a:p>
          </p:txBody>
        </p:sp>
        <p:sp>
          <p:nvSpPr>
            <p:cNvPr id="6043" name="Google Shape;6043;p200"/>
            <p:cNvSpPr txBox="1"/>
            <p:nvPr/>
          </p:nvSpPr>
          <p:spPr>
            <a:xfrm>
              <a:off x="8137226" y="3957130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Heavy Edge</a:t>
              </a:r>
              <a:endParaRPr sz="1400"/>
            </a:p>
          </p:txBody>
        </p:sp>
        <p:sp>
          <p:nvSpPr>
            <p:cNvPr id="6044" name="Google Shape;6044;p200"/>
            <p:cNvSpPr txBox="1"/>
            <p:nvPr/>
          </p:nvSpPr>
          <p:spPr>
            <a:xfrm>
              <a:off x="8137226" y="4778012"/>
              <a:ext cx="1898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Light Edge</a:t>
              </a:r>
              <a:endParaRPr sz="1400"/>
            </a:p>
          </p:txBody>
        </p:sp>
        <p:grpSp>
          <p:nvGrpSpPr>
            <p:cNvPr id="6045" name="Google Shape;6045;p200"/>
            <p:cNvGrpSpPr/>
            <p:nvPr/>
          </p:nvGrpSpPr>
          <p:grpSpPr>
            <a:xfrm>
              <a:off x="8575935" y="2611302"/>
              <a:ext cx="1052030" cy="2198357"/>
              <a:chOff x="8575935" y="2611302"/>
              <a:chExt cx="1052030" cy="2198357"/>
            </a:xfrm>
          </p:grpSpPr>
          <p:sp>
            <p:nvSpPr>
              <p:cNvPr id="6046" name="Google Shape;6046;p200"/>
              <p:cNvSpPr/>
              <p:nvPr/>
            </p:nvSpPr>
            <p:spPr>
              <a:xfrm>
                <a:off x="8761371" y="2611302"/>
                <a:ext cx="577542" cy="365586"/>
              </a:xfrm>
              <a:custGeom>
                <a:avLst/>
                <a:gdLst/>
                <a:ahLst/>
                <a:cxnLst/>
                <a:rect l="l" t="t" r="r" b="b"/>
                <a:pathLst>
                  <a:path w="878391" h="545651" extrusionOk="0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75725" tIns="140600" rIns="175725" bIns="1406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6047" name="Google Shape;6047;p200"/>
              <p:cNvGrpSpPr/>
              <p:nvPr/>
            </p:nvGrpSpPr>
            <p:grpSpPr>
              <a:xfrm>
                <a:off x="8818683" y="3559446"/>
                <a:ext cx="490601" cy="438503"/>
                <a:chOff x="1275510" y="6073983"/>
                <a:chExt cx="508500" cy="454501"/>
              </a:xfrm>
            </p:grpSpPr>
            <p:grpSp>
              <p:nvGrpSpPr>
                <p:cNvPr id="6048" name="Google Shape;6048;p200"/>
                <p:cNvGrpSpPr/>
                <p:nvPr/>
              </p:nvGrpSpPr>
              <p:grpSpPr>
                <a:xfrm>
                  <a:off x="1275510" y="62245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49" name="Google Shape;6049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0" name="Google Shape;6050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1" name="Google Shape;6051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2" name="Google Shape;6052;p200"/>
                <p:cNvGrpSpPr/>
                <p:nvPr/>
              </p:nvGrpSpPr>
              <p:grpSpPr>
                <a:xfrm>
                  <a:off x="1275510" y="6376984"/>
                  <a:ext cx="508500" cy="151500"/>
                  <a:chOff x="551886" y="4945335"/>
                  <a:chExt cx="508500" cy="151500"/>
                </a:xfrm>
              </p:grpSpPr>
              <p:sp>
                <p:nvSpPr>
                  <p:cNvPr id="6053" name="Google Shape;6053;p200"/>
                  <p:cNvSpPr/>
                  <p:nvPr/>
                </p:nvSpPr>
                <p:spPr>
                  <a:xfrm>
                    <a:off x="551886" y="4945335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4" name="Google Shape;6054;p200"/>
                  <p:cNvSpPr/>
                  <p:nvPr/>
                </p:nvSpPr>
                <p:spPr>
                  <a:xfrm flipH="1">
                    <a:off x="955160" y="4993640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5" name="Google Shape;6055;p200"/>
                  <p:cNvCxnSpPr/>
                  <p:nvPr/>
                </p:nvCxnSpPr>
                <p:spPr>
                  <a:xfrm>
                    <a:off x="625475" y="5019675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056" name="Google Shape;6056;p200"/>
                <p:cNvGrpSpPr/>
                <p:nvPr/>
              </p:nvGrpSpPr>
              <p:grpSpPr>
                <a:xfrm>
                  <a:off x="1275510" y="6073983"/>
                  <a:ext cx="508500" cy="151500"/>
                  <a:chOff x="551886" y="4947134"/>
                  <a:chExt cx="508500" cy="151500"/>
                </a:xfrm>
              </p:grpSpPr>
              <p:sp>
                <p:nvSpPr>
                  <p:cNvPr id="6057" name="Google Shape;6057;p200"/>
                  <p:cNvSpPr/>
                  <p:nvPr/>
                </p:nvSpPr>
                <p:spPr>
                  <a:xfrm>
                    <a:off x="551886" y="4947134"/>
                    <a:ext cx="508500" cy="151500"/>
                  </a:xfrm>
                  <a:prstGeom prst="rect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6058" name="Google Shape;6058;p200"/>
                  <p:cNvSpPr/>
                  <p:nvPr/>
                </p:nvSpPr>
                <p:spPr>
                  <a:xfrm flipH="1">
                    <a:off x="955160" y="4995439"/>
                    <a:ext cx="45600" cy="456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179300" tIns="143425" rIns="179300" bIns="143425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>
                      <a:solidFill>
                        <a:srgbClr val="FFFFFF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59" name="Google Shape;6059;p200"/>
                  <p:cNvCxnSpPr/>
                  <p:nvPr/>
                </p:nvCxnSpPr>
                <p:spPr>
                  <a:xfrm>
                    <a:off x="625475" y="5021474"/>
                    <a:ext cx="238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</p:grpSp>
          </p:grpSp>
          <p:grpSp>
            <p:nvGrpSpPr>
              <p:cNvPr id="6060" name="Google Shape;6060;p200"/>
              <p:cNvGrpSpPr/>
              <p:nvPr/>
            </p:nvGrpSpPr>
            <p:grpSpPr>
              <a:xfrm>
                <a:off x="8575935" y="4525685"/>
                <a:ext cx="1052030" cy="283973"/>
                <a:chOff x="8575935" y="4567249"/>
                <a:chExt cx="1052030" cy="283973"/>
              </a:xfrm>
            </p:grpSpPr>
            <p:sp>
              <p:nvSpPr>
                <p:cNvPr id="6061" name="Google Shape;6061;p200"/>
                <p:cNvSpPr/>
                <p:nvPr/>
              </p:nvSpPr>
              <p:spPr>
                <a:xfrm>
                  <a:off x="8575935" y="4605205"/>
                  <a:ext cx="291520" cy="228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276" extrusionOk="0">
                      <a:moveTo>
                        <a:pt x="349" y="148"/>
                      </a:moveTo>
                      <a:cubicBezTo>
                        <a:pt x="349" y="252"/>
                        <a:pt x="349" y="252"/>
                        <a:pt x="349" y="252"/>
                      </a:cubicBezTo>
                      <a:cubicBezTo>
                        <a:pt x="14" y="252"/>
                        <a:pt x="14" y="252"/>
                        <a:pt x="14" y="252"/>
                      </a:cubicBezTo>
                      <a:cubicBezTo>
                        <a:pt x="14" y="149"/>
                        <a:pt x="14" y="149"/>
                        <a:pt x="14" y="149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9" y="19"/>
                        <a:pt x="70" y="0"/>
                        <a:pt x="94" y="0"/>
                      </a:cubicBezTo>
                      <a:cubicBezTo>
                        <a:pt x="268" y="0"/>
                        <a:pt x="268" y="0"/>
                        <a:pt x="268" y="0"/>
                      </a:cubicBezTo>
                      <a:cubicBezTo>
                        <a:pt x="292" y="0"/>
                        <a:pt x="304" y="19"/>
                        <a:pt x="311" y="43"/>
                      </a:cubicBezTo>
                      <a:lnTo>
                        <a:pt x="349" y="148"/>
                      </a:lnTo>
                      <a:close/>
                      <a:moveTo>
                        <a:pt x="77" y="174"/>
                      </a:moveTo>
                      <a:cubicBezTo>
                        <a:pt x="85" y="174"/>
                        <a:pt x="91" y="167"/>
                        <a:pt x="91" y="160"/>
                      </a:cubicBezTo>
                      <a:cubicBezTo>
                        <a:pt x="91" y="152"/>
                        <a:pt x="85" y="145"/>
                        <a:pt x="77" y="145"/>
                      </a:cubicBezTo>
                      <a:cubicBezTo>
                        <a:pt x="69" y="145"/>
                        <a:pt x="63" y="152"/>
                        <a:pt x="63" y="160"/>
                      </a:cubicBezTo>
                      <a:cubicBezTo>
                        <a:pt x="63" y="167"/>
                        <a:pt x="69" y="174"/>
                        <a:pt x="77" y="174"/>
                      </a:cubicBezTo>
                      <a:close/>
                      <a:moveTo>
                        <a:pt x="14" y="252"/>
                      </a:moveTo>
                      <a:cubicBezTo>
                        <a:pt x="14" y="260"/>
                        <a:pt x="14" y="260"/>
                        <a:pt x="14" y="260"/>
                      </a:cubicBezTo>
                      <a:cubicBezTo>
                        <a:pt x="14" y="269"/>
                        <a:pt x="21" y="276"/>
                        <a:pt x="30" y="276"/>
                      </a:cubicBezTo>
                      <a:cubicBezTo>
                        <a:pt x="50" y="276"/>
                        <a:pt x="50" y="276"/>
                        <a:pt x="50" y="276"/>
                      </a:cubicBezTo>
                      <a:cubicBezTo>
                        <a:pt x="59" y="276"/>
                        <a:pt x="67" y="269"/>
                        <a:pt x="67" y="260"/>
                      </a:cubicBezTo>
                      <a:cubicBezTo>
                        <a:pt x="67" y="252"/>
                        <a:pt x="67" y="252"/>
                        <a:pt x="67" y="252"/>
                      </a:cubicBezTo>
                      <a:moveTo>
                        <a:pt x="295" y="252"/>
                      </a:moveTo>
                      <a:cubicBezTo>
                        <a:pt x="295" y="260"/>
                        <a:pt x="295" y="260"/>
                        <a:pt x="295" y="260"/>
                      </a:cubicBezTo>
                      <a:cubicBezTo>
                        <a:pt x="295" y="269"/>
                        <a:pt x="303" y="276"/>
                        <a:pt x="312" y="276"/>
                      </a:cubicBezTo>
                      <a:cubicBezTo>
                        <a:pt x="332" y="276"/>
                        <a:pt x="332" y="276"/>
                        <a:pt x="332" y="276"/>
                      </a:cubicBezTo>
                      <a:cubicBezTo>
                        <a:pt x="341" y="276"/>
                        <a:pt x="349" y="269"/>
                        <a:pt x="349" y="260"/>
                      </a:cubicBezTo>
                      <a:cubicBezTo>
                        <a:pt x="349" y="252"/>
                        <a:pt x="349" y="252"/>
                        <a:pt x="349" y="252"/>
                      </a:cubicBezTo>
                      <a:moveTo>
                        <a:pt x="283" y="174"/>
                      </a:moveTo>
                      <a:cubicBezTo>
                        <a:pt x="290" y="174"/>
                        <a:pt x="297" y="167"/>
                        <a:pt x="297" y="160"/>
                      </a:cubicBezTo>
                      <a:cubicBezTo>
                        <a:pt x="297" y="152"/>
                        <a:pt x="290" y="145"/>
                        <a:pt x="283" y="145"/>
                      </a:cubicBezTo>
                      <a:cubicBezTo>
                        <a:pt x="275" y="145"/>
                        <a:pt x="268" y="152"/>
                        <a:pt x="268" y="160"/>
                      </a:cubicBezTo>
                      <a:cubicBezTo>
                        <a:pt x="268" y="167"/>
                        <a:pt x="275" y="174"/>
                        <a:pt x="283" y="174"/>
                      </a:cubicBezTo>
                      <a:close/>
                      <a:moveTo>
                        <a:pt x="245" y="252"/>
                      </a:moveTo>
                      <a:cubicBezTo>
                        <a:pt x="245" y="222"/>
                        <a:pt x="245" y="222"/>
                        <a:pt x="245" y="222"/>
                      </a:cubicBezTo>
                      <a:cubicBezTo>
                        <a:pt x="229" y="197"/>
                        <a:pt x="229" y="197"/>
                        <a:pt x="229" y="197"/>
                      </a:cubicBezTo>
                      <a:cubicBezTo>
                        <a:pt x="133" y="197"/>
                        <a:pt x="133" y="197"/>
                        <a:pt x="133" y="197"/>
                      </a:cubicBezTo>
                      <a:cubicBezTo>
                        <a:pt x="117" y="222"/>
                        <a:pt x="117" y="222"/>
                        <a:pt x="117" y="222"/>
                      </a:cubicBezTo>
                      <a:cubicBezTo>
                        <a:pt x="117" y="252"/>
                        <a:pt x="117" y="252"/>
                        <a:pt x="117" y="252"/>
                      </a:cubicBezTo>
                      <a:moveTo>
                        <a:pt x="0" y="75"/>
                      </a:moveTo>
                      <a:cubicBezTo>
                        <a:pt x="16" y="75"/>
                        <a:pt x="16" y="75"/>
                        <a:pt x="16" y="75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330" y="96"/>
                        <a:pt x="330" y="96"/>
                        <a:pt x="330" y="96"/>
                      </a:cubicBezTo>
                      <a:cubicBezTo>
                        <a:pt x="345" y="75"/>
                        <a:pt x="345" y="75"/>
                        <a:pt x="345" y="75"/>
                      </a:cubicBezTo>
                      <a:cubicBezTo>
                        <a:pt x="360" y="75"/>
                        <a:pt x="360" y="75"/>
                        <a:pt x="360" y="7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Quattrocento Sans"/>
                    <a:buNone/>
                  </a:pPr>
                  <a:endParaRPr sz="1800" b="0" i="0" u="none" strike="noStrike" cap="none">
                    <a:solidFill>
                      <a:srgbClr val="353535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grpSp>
              <p:nvGrpSpPr>
                <p:cNvPr id="6062" name="Google Shape;6062;p200"/>
                <p:cNvGrpSpPr/>
                <p:nvPr/>
              </p:nvGrpSpPr>
              <p:grpSpPr>
                <a:xfrm>
                  <a:off x="9026806" y="4567249"/>
                  <a:ext cx="285150" cy="283973"/>
                  <a:chOff x="7642997" y="2995601"/>
                  <a:chExt cx="271107" cy="269988"/>
                </a:xfrm>
              </p:grpSpPr>
              <p:sp>
                <p:nvSpPr>
                  <p:cNvPr id="6063" name="Google Shape;6063;p200"/>
                  <p:cNvSpPr/>
                  <p:nvPr/>
                </p:nvSpPr>
                <p:spPr>
                  <a:xfrm>
                    <a:off x="7676736" y="3031430"/>
                    <a:ext cx="201539" cy="200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" h="83" extrusionOk="0">
                        <a:moveTo>
                          <a:pt x="75" y="83"/>
                        </a:moveTo>
                        <a:cubicBezTo>
                          <a:pt x="8" y="83"/>
                          <a:pt x="8" y="83"/>
                          <a:pt x="8" y="83"/>
                        </a:cubicBezTo>
                        <a:cubicBezTo>
                          <a:pt x="4" y="83"/>
                          <a:pt x="0" y="79"/>
                          <a:pt x="0" y="75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cubicBezTo>
                          <a:pt x="80" y="0"/>
                          <a:pt x="83" y="3"/>
                          <a:pt x="83" y="8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cubicBezTo>
                          <a:pt x="83" y="79"/>
                          <a:pt x="80" y="83"/>
                          <a:pt x="75" y="83"/>
                        </a:cubicBezTo>
                        <a:close/>
                      </a:path>
                    </a:pathLst>
                  </a:cu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0975" tIns="35500" rIns="70975" bIns="355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900"/>
                      <a:buFont typeface="Quattrocento Sans"/>
                      <a:buNone/>
                    </a:pPr>
                    <a:endParaRPr sz="900" b="0" i="0" u="none" strike="noStrike" cap="none">
                      <a:solidFill>
                        <a:srgbClr val="505050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cxnSp>
                <p:nvCxnSpPr>
                  <p:cNvPr id="6064" name="Google Shape;6064;p200"/>
                  <p:cNvCxnSpPr/>
                  <p:nvPr/>
                </p:nvCxnSpPr>
                <p:spPr>
                  <a:xfrm>
                    <a:off x="770920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5" name="Google Shape;6065;p200"/>
                  <p:cNvCxnSpPr/>
                  <p:nvPr/>
                </p:nvCxnSpPr>
                <p:spPr>
                  <a:xfrm>
                    <a:off x="7742796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6" name="Google Shape;6066;p200"/>
                  <p:cNvCxnSpPr/>
                  <p:nvPr/>
                </p:nvCxnSpPr>
                <p:spPr>
                  <a:xfrm>
                    <a:off x="777862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7" name="Google Shape;6067;p200"/>
                  <p:cNvCxnSpPr/>
                  <p:nvPr/>
                </p:nvCxnSpPr>
                <p:spPr>
                  <a:xfrm>
                    <a:off x="7812215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8" name="Google Shape;6068;p200"/>
                  <p:cNvCxnSpPr/>
                  <p:nvPr/>
                </p:nvCxnSpPr>
                <p:spPr>
                  <a:xfrm>
                    <a:off x="7846924" y="2995601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69" name="Google Shape;6069;p200"/>
                  <p:cNvCxnSpPr/>
                  <p:nvPr/>
                </p:nvCxnSpPr>
                <p:spPr>
                  <a:xfrm rot="10800000">
                    <a:off x="7882604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0" name="Google Shape;6070;p200"/>
                  <p:cNvCxnSpPr/>
                  <p:nvPr/>
                </p:nvCxnSpPr>
                <p:spPr>
                  <a:xfrm rot="10800000">
                    <a:off x="7882604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1" name="Google Shape;6071;p200"/>
                  <p:cNvCxnSpPr/>
                  <p:nvPr/>
                </p:nvCxnSpPr>
                <p:spPr>
                  <a:xfrm rot="10800000">
                    <a:off x="7882604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2" name="Google Shape;6072;p200"/>
                  <p:cNvCxnSpPr/>
                  <p:nvPr/>
                </p:nvCxnSpPr>
                <p:spPr>
                  <a:xfrm rot="10800000">
                    <a:off x="7882604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3" name="Google Shape;6073;p200"/>
                  <p:cNvCxnSpPr/>
                  <p:nvPr/>
                </p:nvCxnSpPr>
                <p:spPr>
                  <a:xfrm rot="10800000">
                    <a:off x="7882604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4" name="Google Shape;6074;p200"/>
                  <p:cNvCxnSpPr/>
                  <p:nvPr/>
                </p:nvCxnSpPr>
                <p:spPr>
                  <a:xfrm rot="10800000">
                    <a:off x="7642997" y="3060542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5" name="Google Shape;6075;p200"/>
                  <p:cNvCxnSpPr/>
                  <p:nvPr/>
                </p:nvCxnSpPr>
                <p:spPr>
                  <a:xfrm rot="10800000">
                    <a:off x="7642997" y="309637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6" name="Google Shape;6076;p200"/>
                  <p:cNvCxnSpPr/>
                  <p:nvPr/>
                </p:nvCxnSpPr>
                <p:spPr>
                  <a:xfrm rot="10800000">
                    <a:off x="7642997" y="3129961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7" name="Google Shape;6077;p200"/>
                  <p:cNvCxnSpPr/>
                  <p:nvPr/>
                </p:nvCxnSpPr>
                <p:spPr>
                  <a:xfrm rot="10800000">
                    <a:off x="7642997" y="316467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8" name="Google Shape;6078;p200"/>
                  <p:cNvCxnSpPr/>
                  <p:nvPr/>
                </p:nvCxnSpPr>
                <p:spPr>
                  <a:xfrm rot="10800000">
                    <a:off x="7642997" y="3200500"/>
                    <a:ext cx="315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79" name="Google Shape;6079;p200"/>
                  <p:cNvCxnSpPr/>
                  <p:nvPr/>
                </p:nvCxnSpPr>
                <p:spPr>
                  <a:xfrm>
                    <a:off x="770920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0" name="Google Shape;6080;p200"/>
                  <p:cNvCxnSpPr/>
                  <p:nvPr/>
                </p:nvCxnSpPr>
                <p:spPr>
                  <a:xfrm>
                    <a:off x="7742796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1" name="Google Shape;6081;p200"/>
                  <p:cNvCxnSpPr/>
                  <p:nvPr/>
                </p:nvCxnSpPr>
                <p:spPr>
                  <a:xfrm>
                    <a:off x="777862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2" name="Google Shape;6082;p200"/>
                  <p:cNvCxnSpPr/>
                  <p:nvPr/>
                </p:nvCxnSpPr>
                <p:spPr>
                  <a:xfrm>
                    <a:off x="7812215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83" name="Google Shape;6083;p200"/>
                  <p:cNvCxnSpPr/>
                  <p:nvPr/>
                </p:nvCxnSpPr>
                <p:spPr>
                  <a:xfrm>
                    <a:off x="7846924" y="3234089"/>
                    <a:ext cx="0" cy="315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2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6084" name="Google Shape;6084;p200"/>
                <p:cNvSpPr/>
                <p:nvPr/>
              </p:nvSpPr>
              <p:spPr>
                <a:xfrm>
                  <a:off x="9481991" y="4577402"/>
                  <a:ext cx="145974" cy="242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0" h="3750" extrusionOk="0">
                      <a:moveTo>
                        <a:pt x="2125" y="3750"/>
                      </a:moveTo>
                      <a:cubicBezTo>
                        <a:pt x="125" y="3750"/>
                        <a:pt x="125" y="3750"/>
                        <a:pt x="125" y="3750"/>
                      </a:cubicBezTo>
                      <a:cubicBezTo>
                        <a:pt x="56" y="3750"/>
                        <a:pt x="0" y="3694"/>
                        <a:pt x="0" y="3625"/>
                      </a:cubicBezTo>
                      <a:cubicBezTo>
                        <a:pt x="0" y="125"/>
                        <a:pt x="0" y="125"/>
                        <a:pt x="0" y="125"/>
                      </a:cubicBezTo>
                      <a:cubicBezTo>
                        <a:pt x="0" y="56"/>
                        <a:pt x="56" y="0"/>
                        <a:pt x="125" y="0"/>
                      </a:cubicBezTo>
                      <a:cubicBezTo>
                        <a:pt x="2125" y="0"/>
                        <a:pt x="2125" y="0"/>
                        <a:pt x="2125" y="0"/>
                      </a:cubicBezTo>
                      <a:cubicBezTo>
                        <a:pt x="2194" y="0"/>
                        <a:pt x="2250" y="56"/>
                        <a:pt x="2250" y="125"/>
                      </a:cubicBezTo>
                      <a:cubicBezTo>
                        <a:pt x="2250" y="3625"/>
                        <a:pt x="2250" y="3625"/>
                        <a:pt x="2250" y="3625"/>
                      </a:cubicBezTo>
                      <a:cubicBezTo>
                        <a:pt x="2250" y="3694"/>
                        <a:pt x="2194" y="3750"/>
                        <a:pt x="2125" y="3750"/>
                      </a:cubicBezTo>
                      <a:close/>
                      <a:moveTo>
                        <a:pt x="875" y="3250"/>
                      </a:moveTo>
                      <a:cubicBezTo>
                        <a:pt x="1375" y="3250"/>
                        <a:pt x="1375" y="3250"/>
                        <a:pt x="1375" y="3250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89625" tIns="44800" rIns="89625" bIns="448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</p:grpSp>
      <p:grpSp>
        <p:nvGrpSpPr>
          <p:cNvPr id="6085" name="Google Shape;6085;p200"/>
          <p:cNvGrpSpPr/>
          <p:nvPr/>
        </p:nvGrpSpPr>
        <p:grpSpPr>
          <a:xfrm>
            <a:off x="6216273" y="2413998"/>
            <a:ext cx="1861186" cy="2616826"/>
            <a:chOff x="6341195" y="2462007"/>
            <a:chExt cx="1898588" cy="2668869"/>
          </a:xfrm>
        </p:grpSpPr>
        <p:grpSp>
          <p:nvGrpSpPr>
            <p:cNvPr id="6086" name="Google Shape;6086;p200"/>
            <p:cNvGrpSpPr/>
            <p:nvPr/>
          </p:nvGrpSpPr>
          <p:grpSpPr>
            <a:xfrm>
              <a:off x="6341195" y="2462007"/>
              <a:ext cx="1898588" cy="2668869"/>
              <a:chOff x="5221432" y="2462007"/>
              <a:chExt cx="2015700" cy="2668869"/>
            </a:xfrm>
          </p:grpSpPr>
          <p:sp>
            <p:nvSpPr>
              <p:cNvPr id="6087" name="Google Shape;6087;p200"/>
              <p:cNvSpPr txBox="1"/>
              <p:nvPr/>
            </p:nvSpPr>
            <p:spPr>
              <a:xfrm>
                <a:off x="5385314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088" name="Google Shape;6088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Create &amp; </a:t>
                </a:r>
                <a:b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</a:b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Register Image</a:t>
                </a:r>
                <a:endParaRPr sz="1400"/>
              </a:p>
            </p:txBody>
          </p:sp>
          <p:grpSp>
            <p:nvGrpSpPr>
              <p:cNvPr id="6089" name="Google Shape;6089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090" name="Google Shape;6090;p200"/>
                <p:cNvSpPr/>
                <p:nvPr/>
              </p:nvSpPr>
              <p:spPr>
                <a:xfrm>
                  <a:off x="3347604" y="2606982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091" name="Google Shape;6091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092" name="Google Shape;6092;p200"/>
            <p:cNvGrpSpPr/>
            <p:nvPr/>
          </p:nvGrpSpPr>
          <p:grpSpPr>
            <a:xfrm>
              <a:off x="6826676" y="3535679"/>
              <a:ext cx="1035834" cy="684787"/>
              <a:chOff x="5429065" y="4114800"/>
              <a:chExt cx="689178" cy="455614"/>
            </a:xfrm>
          </p:grpSpPr>
          <p:sp>
            <p:nvSpPr>
              <p:cNvPr id="6093" name="Google Shape;6093;p200"/>
              <p:cNvSpPr/>
              <p:nvPr/>
            </p:nvSpPr>
            <p:spPr>
              <a:xfrm>
                <a:off x="5429065" y="4114800"/>
                <a:ext cx="689178" cy="455614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643" extrusionOk="0">
                    <a:moveTo>
                      <a:pt x="524" y="203"/>
                    </a:moveTo>
                    <a:cubicBezTo>
                      <a:pt x="627" y="203"/>
                      <a:pt x="627" y="203"/>
                      <a:pt x="627" y="203"/>
                    </a:cubicBezTo>
                    <a:cubicBezTo>
                      <a:pt x="627" y="307"/>
                      <a:pt x="627" y="307"/>
                      <a:pt x="627" y="307"/>
                    </a:cubicBezTo>
                    <a:cubicBezTo>
                      <a:pt x="678" y="307"/>
                      <a:pt x="678" y="307"/>
                      <a:pt x="678" y="307"/>
                    </a:cubicBezTo>
                    <a:cubicBezTo>
                      <a:pt x="702" y="307"/>
                      <a:pt x="727" y="303"/>
                      <a:pt x="750" y="295"/>
                    </a:cubicBezTo>
                    <a:cubicBezTo>
                      <a:pt x="761" y="291"/>
                      <a:pt x="773" y="286"/>
                      <a:pt x="784" y="280"/>
                    </a:cubicBezTo>
                    <a:cubicBezTo>
                      <a:pt x="770" y="261"/>
                      <a:pt x="762" y="237"/>
                      <a:pt x="760" y="214"/>
                    </a:cubicBezTo>
                    <a:cubicBezTo>
                      <a:pt x="757" y="182"/>
                      <a:pt x="764" y="141"/>
                      <a:pt x="785" y="116"/>
                    </a:cubicBezTo>
                    <a:cubicBezTo>
                      <a:pt x="796" y="104"/>
                      <a:pt x="796" y="104"/>
                      <a:pt x="796" y="104"/>
                    </a:cubicBezTo>
                    <a:cubicBezTo>
                      <a:pt x="809" y="114"/>
                      <a:pt x="809" y="114"/>
                      <a:pt x="809" y="114"/>
                    </a:cubicBezTo>
                    <a:cubicBezTo>
                      <a:pt x="841" y="140"/>
                      <a:pt x="868" y="176"/>
                      <a:pt x="873" y="217"/>
                    </a:cubicBezTo>
                    <a:cubicBezTo>
                      <a:pt x="912" y="205"/>
                      <a:pt x="958" y="208"/>
                      <a:pt x="992" y="228"/>
                    </a:cubicBezTo>
                    <a:cubicBezTo>
                      <a:pt x="1006" y="236"/>
                      <a:pt x="1006" y="236"/>
                      <a:pt x="1006" y="236"/>
                    </a:cubicBezTo>
                    <a:cubicBezTo>
                      <a:pt x="999" y="250"/>
                      <a:pt x="999" y="250"/>
                      <a:pt x="999" y="250"/>
                    </a:cubicBezTo>
                    <a:cubicBezTo>
                      <a:pt x="970" y="306"/>
                      <a:pt x="909" y="324"/>
                      <a:pt x="850" y="320"/>
                    </a:cubicBezTo>
                    <a:cubicBezTo>
                      <a:pt x="761" y="539"/>
                      <a:pt x="568" y="643"/>
                      <a:pt x="334" y="643"/>
                    </a:cubicBezTo>
                    <a:cubicBezTo>
                      <a:pt x="213" y="643"/>
                      <a:pt x="102" y="598"/>
                      <a:pt x="39" y="492"/>
                    </a:cubicBezTo>
                    <a:cubicBezTo>
                      <a:pt x="38" y="490"/>
                      <a:pt x="38" y="490"/>
                      <a:pt x="38" y="490"/>
                    </a:cubicBezTo>
                    <a:cubicBezTo>
                      <a:pt x="29" y="472"/>
                      <a:pt x="29" y="472"/>
                      <a:pt x="29" y="472"/>
                    </a:cubicBezTo>
                    <a:cubicBezTo>
                      <a:pt x="8" y="425"/>
                      <a:pt x="0" y="373"/>
                      <a:pt x="5" y="322"/>
                    </a:cubicBezTo>
                    <a:cubicBezTo>
                      <a:pt x="7" y="307"/>
                      <a:pt x="7" y="307"/>
                      <a:pt x="7" y="307"/>
                    </a:cubicBezTo>
                    <a:cubicBezTo>
                      <a:pt x="94" y="307"/>
                      <a:pt x="94" y="307"/>
                      <a:pt x="94" y="307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197" y="203"/>
                      <a:pt x="197" y="203"/>
                      <a:pt x="197" y="203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401" y="102"/>
                      <a:pt x="401" y="102"/>
                      <a:pt x="401" y="102"/>
                    </a:cubicBezTo>
                    <a:cubicBezTo>
                      <a:pt x="401" y="0"/>
                      <a:pt x="401" y="0"/>
                      <a:pt x="401" y="0"/>
                    </a:cubicBezTo>
                    <a:cubicBezTo>
                      <a:pt x="524" y="0"/>
                      <a:pt x="524" y="0"/>
                      <a:pt x="524" y="0"/>
                    </a:cubicBezTo>
                    <a:lnTo>
                      <a:pt x="524" y="20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4" name="Google Shape;6094;p200"/>
              <p:cNvSpPr/>
              <p:nvPr/>
            </p:nvSpPr>
            <p:spPr>
              <a:xfrm>
                <a:off x="5505641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5" name="Google Shape;6095;p200"/>
              <p:cNvSpPr/>
              <p:nvPr/>
            </p:nvSpPr>
            <p:spPr>
              <a:xfrm>
                <a:off x="5576090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6" name="Google Shape;6096;p200"/>
              <p:cNvSpPr/>
              <p:nvPr/>
            </p:nvSpPr>
            <p:spPr>
              <a:xfrm>
                <a:off x="5576090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7" name="Google Shape;6097;p200"/>
              <p:cNvSpPr/>
              <p:nvPr/>
            </p:nvSpPr>
            <p:spPr>
              <a:xfrm>
                <a:off x="564653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8" name="Google Shape;6098;p200"/>
              <p:cNvSpPr/>
              <p:nvPr/>
            </p:nvSpPr>
            <p:spPr>
              <a:xfrm>
                <a:off x="564653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99" name="Google Shape;6099;p200"/>
              <p:cNvSpPr/>
              <p:nvPr/>
            </p:nvSpPr>
            <p:spPr>
              <a:xfrm>
                <a:off x="5716989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0" name="Google Shape;6100;p200"/>
              <p:cNvSpPr/>
              <p:nvPr/>
            </p:nvSpPr>
            <p:spPr>
              <a:xfrm>
                <a:off x="5716989" y="4197350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1" name="Google Shape;6101;p200"/>
              <p:cNvSpPr/>
              <p:nvPr/>
            </p:nvSpPr>
            <p:spPr>
              <a:xfrm>
                <a:off x="5716989" y="4125913"/>
                <a:ext cx="61200" cy="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2" name="Google Shape;6102;p200"/>
              <p:cNvSpPr/>
              <p:nvPr/>
            </p:nvSpPr>
            <p:spPr>
              <a:xfrm>
                <a:off x="5787438" y="4270375"/>
                <a:ext cx="61200" cy="61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3" name="Google Shape;6103;p200"/>
              <p:cNvSpPr/>
              <p:nvPr/>
            </p:nvSpPr>
            <p:spPr>
              <a:xfrm>
                <a:off x="5615909" y="4433888"/>
                <a:ext cx="33600" cy="33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4" name="Google Shape;6104;p200"/>
              <p:cNvSpPr/>
              <p:nvPr/>
            </p:nvSpPr>
            <p:spPr>
              <a:xfrm>
                <a:off x="5622035" y="4438650"/>
                <a:ext cx="24504" cy="2381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8" y="0"/>
                    </a:moveTo>
                    <a:cubicBezTo>
                      <a:pt x="20" y="0"/>
                      <a:pt x="22" y="0"/>
                      <a:pt x="24" y="1"/>
                    </a:cubicBezTo>
                    <a:cubicBezTo>
                      <a:pt x="22" y="2"/>
                      <a:pt x="21" y="4"/>
                      <a:pt x="21" y="7"/>
                    </a:cubicBezTo>
                    <a:cubicBezTo>
                      <a:pt x="21" y="11"/>
                      <a:pt x="24" y="14"/>
                      <a:pt x="28" y="14"/>
                    </a:cubicBezTo>
                    <a:cubicBezTo>
                      <a:pt x="30" y="14"/>
                      <a:pt x="33" y="13"/>
                      <a:pt x="34" y="10"/>
                    </a:cubicBezTo>
                    <a:cubicBezTo>
                      <a:pt x="35" y="12"/>
                      <a:pt x="35" y="15"/>
                      <a:pt x="35" y="17"/>
                    </a:cubicBezTo>
                    <a:cubicBezTo>
                      <a:pt x="35" y="27"/>
                      <a:pt x="28" y="34"/>
                      <a:pt x="18" y="34"/>
                    </a:cubicBezTo>
                    <a:cubicBezTo>
                      <a:pt x="8" y="34"/>
                      <a:pt x="0" y="27"/>
                      <a:pt x="0" y="17"/>
                    </a:cubicBezTo>
                    <a:cubicBezTo>
                      <a:pt x="0" y="7"/>
                      <a:pt x="8" y="0"/>
                      <a:pt x="18" y="0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05" name="Google Shape;6105;p200"/>
              <p:cNvSpPr/>
              <p:nvPr/>
            </p:nvSpPr>
            <p:spPr>
              <a:xfrm>
                <a:off x="5487263" y="4479925"/>
                <a:ext cx="18990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9" h="110" extrusionOk="0">
                    <a:moveTo>
                      <a:pt x="279" y="110"/>
                    </a:moveTo>
                    <a:cubicBezTo>
                      <a:pt x="218" y="81"/>
                      <a:pt x="185" y="42"/>
                      <a:pt x="167" y="0"/>
                    </a:cubicBezTo>
                    <a:cubicBezTo>
                      <a:pt x="144" y="6"/>
                      <a:pt x="117" y="10"/>
                      <a:pt x="85" y="12"/>
                    </a:cubicBezTo>
                    <a:cubicBezTo>
                      <a:pt x="74" y="13"/>
                      <a:pt x="61" y="13"/>
                      <a:pt x="48" y="13"/>
                    </a:cubicBezTo>
                    <a:cubicBezTo>
                      <a:pt x="33" y="13"/>
                      <a:pt x="17" y="13"/>
                      <a:pt x="0" y="12"/>
                    </a:cubicBezTo>
                    <a:cubicBezTo>
                      <a:pt x="56" y="67"/>
                      <a:pt x="124" y="109"/>
                      <a:pt x="251" y="110"/>
                    </a:cubicBezTo>
                    <a:cubicBezTo>
                      <a:pt x="260" y="110"/>
                      <a:pt x="270" y="110"/>
                      <a:pt x="279" y="1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1A1A1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6106" name="Google Shape;6106;p200"/>
          <p:cNvGrpSpPr/>
          <p:nvPr/>
        </p:nvGrpSpPr>
        <p:grpSpPr>
          <a:xfrm>
            <a:off x="4401576" y="2509581"/>
            <a:ext cx="1861186" cy="2466795"/>
            <a:chOff x="4646154" y="2559491"/>
            <a:chExt cx="1898588" cy="2515854"/>
          </a:xfrm>
        </p:grpSpPr>
        <p:grpSp>
          <p:nvGrpSpPr>
            <p:cNvPr id="6107" name="Google Shape;6107;p200"/>
            <p:cNvGrpSpPr/>
            <p:nvPr/>
          </p:nvGrpSpPr>
          <p:grpSpPr>
            <a:xfrm>
              <a:off x="4646154" y="2559491"/>
              <a:ext cx="1898588" cy="2515854"/>
              <a:chOff x="5221432" y="2559491"/>
              <a:chExt cx="2015700" cy="2515854"/>
            </a:xfrm>
          </p:grpSpPr>
          <p:sp>
            <p:nvSpPr>
              <p:cNvPr id="6108" name="Google Shape;6108;p200"/>
              <p:cNvSpPr txBox="1"/>
              <p:nvPr/>
            </p:nvSpPr>
            <p:spPr>
              <a:xfrm>
                <a:off x="5392881" y="2559491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Your IDE</a:t>
                </a:r>
                <a:endParaRPr sz="1400"/>
              </a:p>
            </p:txBody>
          </p:sp>
          <p:sp>
            <p:nvSpPr>
              <p:cNvPr id="6109" name="Google Shape;6109;p200"/>
              <p:cNvSpPr txBox="1"/>
              <p:nvPr/>
            </p:nvSpPr>
            <p:spPr>
              <a:xfrm>
                <a:off x="5221432" y="4634345"/>
                <a:ext cx="20157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Scoring File</a:t>
                </a:r>
                <a:endParaRPr sz="1400"/>
              </a:p>
            </p:txBody>
          </p:sp>
          <p:grpSp>
            <p:nvGrpSpPr>
              <p:cNvPr id="6110" name="Google Shape;6110;p200"/>
              <p:cNvGrpSpPr/>
              <p:nvPr/>
            </p:nvGrpSpPr>
            <p:grpSpPr>
              <a:xfrm>
                <a:off x="5455197" y="2606982"/>
                <a:ext cx="1548168" cy="2411700"/>
                <a:chOff x="3345873" y="2606982"/>
                <a:chExt cx="1674600" cy="2411700"/>
              </a:xfrm>
            </p:grpSpPr>
            <p:sp>
              <p:nvSpPr>
                <p:cNvPr id="6111" name="Google Shape;6111;p200"/>
                <p:cNvSpPr/>
                <p:nvPr/>
              </p:nvSpPr>
              <p:spPr>
                <a:xfrm>
                  <a:off x="3347603" y="2606982"/>
                  <a:ext cx="1672800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12" name="Google Shape;6112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113" name="Google Shape;6113;p200"/>
            <p:cNvGrpSpPr/>
            <p:nvPr/>
          </p:nvGrpSpPr>
          <p:grpSpPr>
            <a:xfrm>
              <a:off x="5350492" y="3600421"/>
              <a:ext cx="509721" cy="624257"/>
              <a:chOff x="965034" y="3437071"/>
              <a:chExt cx="528756" cy="647569"/>
            </a:xfrm>
          </p:grpSpPr>
          <p:grpSp>
            <p:nvGrpSpPr>
              <p:cNvPr id="6114" name="Google Shape;6114;p200"/>
              <p:cNvGrpSpPr/>
              <p:nvPr/>
            </p:nvGrpSpPr>
            <p:grpSpPr>
              <a:xfrm flipH="1">
                <a:off x="965034" y="3437071"/>
                <a:ext cx="528756" cy="647569"/>
                <a:chOff x="3004070" y="3685414"/>
                <a:chExt cx="403200" cy="493800"/>
              </a:xfrm>
            </p:grpSpPr>
            <p:sp>
              <p:nvSpPr>
                <p:cNvPr id="6115" name="Google Shape;6115;p200"/>
                <p:cNvSpPr/>
                <p:nvPr/>
              </p:nvSpPr>
              <p:spPr>
                <a:xfrm flipH="1">
                  <a:off x="3004070" y="3685414"/>
                  <a:ext cx="403200" cy="493800"/>
                </a:xfrm>
                <a:prstGeom prst="snip1Rect">
                  <a:avLst>
                    <a:gd name="adj" fmla="val 28736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116" name="Google Shape;6116;p200"/>
                <p:cNvSpPr/>
                <p:nvPr/>
              </p:nvSpPr>
              <p:spPr>
                <a:xfrm rot="8100000">
                  <a:off x="3012602" y="3733484"/>
                  <a:ext cx="159948" cy="81034"/>
                </a:xfrm>
                <a:prstGeom prst="triangle">
                  <a:avLst>
                    <a:gd name="adj" fmla="val 50000"/>
                  </a:avLst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bevel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6117" name="Google Shape;6117;p200"/>
              <p:cNvCxnSpPr/>
              <p:nvPr/>
            </p:nvCxnSpPr>
            <p:spPr>
              <a:xfrm>
                <a:off x="1047750" y="3578225"/>
                <a:ext cx="2160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8" name="Google Shape;6118;p200"/>
              <p:cNvCxnSpPr/>
              <p:nvPr/>
            </p:nvCxnSpPr>
            <p:spPr>
              <a:xfrm>
                <a:off x="1047750" y="3697817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19" name="Google Shape;6119;p200"/>
              <p:cNvCxnSpPr/>
              <p:nvPr/>
            </p:nvCxnSpPr>
            <p:spPr>
              <a:xfrm>
                <a:off x="1047750" y="3817409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20" name="Google Shape;6120;p200"/>
              <p:cNvCxnSpPr/>
              <p:nvPr/>
            </p:nvCxnSpPr>
            <p:spPr>
              <a:xfrm>
                <a:off x="1047750" y="3937000"/>
                <a:ext cx="368400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121" name="Google Shape;6121;p200"/>
          <p:cNvGrpSpPr/>
          <p:nvPr/>
        </p:nvGrpSpPr>
        <p:grpSpPr>
          <a:xfrm>
            <a:off x="9782736" y="2413998"/>
            <a:ext cx="1861186" cy="2616826"/>
            <a:chOff x="9979329" y="2462007"/>
            <a:chExt cx="1898588" cy="2668869"/>
          </a:xfrm>
        </p:grpSpPr>
        <p:grpSp>
          <p:nvGrpSpPr>
            <p:cNvPr id="6122" name="Google Shape;6122;p200"/>
            <p:cNvGrpSpPr/>
            <p:nvPr/>
          </p:nvGrpSpPr>
          <p:grpSpPr>
            <a:xfrm>
              <a:off x="9979329" y="2462007"/>
              <a:ext cx="1898588" cy="2668869"/>
              <a:chOff x="5221432" y="2462007"/>
              <a:chExt cx="2015700" cy="2668869"/>
            </a:xfrm>
          </p:grpSpPr>
          <p:sp>
            <p:nvSpPr>
              <p:cNvPr id="6123" name="Google Shape;6123;p200"/>
              <p:cNvSpPr txBox="1"/>
              <p:nvPr/>
            </p:nvSpPr>
            <p:spPr>
              <a:xfrm>
                <a:off x="5385016" y="2462007"/>
                <a:ext cx="1672800" cy="48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dirty="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Image Registry</a:t>
                </a:r>
                <a:endParaRPr sz="1400" dirty="0"/>
              </a:p>
            </p:txBody>
          </p:sp>
          <p:sp>
            <p:nvSpPr>
              <p:cNvPr id="6124" name="Google Shape;6124;p200"/>
              <p:cNvSpPr txBox="1"/>
              <p:nvPr/>
            </p:nvSpPr>
            <p:spPr>
              <a:xfrm>
                <a:off x="5221432" y="4544676"/>
                <a:ext cx="2015700" cy="5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Deployment &amp; Model Monitoring</a:t>
                </a:r>
                <a:endParaRPr sz="1400"/>
              </a:p>
            </p:txBody>
          </p:sp>
          <p:grpSp>
            <p:nvGrpSpPr>
              <p:cNvPr id="6125" name="Google Shape;6125;p200"/>
              <p:cNvGrpSpPr/>
              <p:nvPr/>
            </p:nvGrpSpPr>
            <p:grpSpPr>
              <a:xfrm>
                <a:off x="5455197" y="2606983"/>
                <a:ext cx="1548168" cy="2411700"/>
                <a:chOff x="3345873" y="2606983"/>
                <a:chExt cx="1674600" cy="2411700"/>
              </a:xfrm>
            </p:grpSpPr>
            <p:sp>
              <p:nvSpPr>
                <p:cNvPr id="6126" name="Google Shape;6126;p200"/>
                <p:cNvSpPr/>
                <p:nvPr/>
              </p:nvSpPr>
              <p:spPr>
                <a:xfrm>
                  <a:off x="3347605" y="2606983"/>
                  <a:ext cx="1672799" cy="2411700"/>
                </a:xfrm>
                <a:prstGeom prst="rect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79300" tIns="143425" rIns="179300" bIns="143425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cxnSp>
              <p:nvCxnSpPr>
                <p:cNvPr id="6127" name="Google Shape;6127;p200"/>
                <p:cNvCxnSpPr/>
                <p:nvPr/>
              </p:nvCxnSpPr>
              <p:spPr>
                <a:xfrm>
                  <a:off x="3345873" y="3002973"/>
                  <a:ext cx="16746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6128" name="Google Shape;6128;p200"/>
            <p:cNvSpPr/>
            <p:nvPr/>
          </p:nvSpPr>
          <p:spPr>
            <a:xfrm>
              <a:off x="10547588" y="3559464"/>
              <a:ext cx="623714" cy="598257"/>
            </a:xfrm>
            <a:custGeom>
              <a:avLst/>
              <a:gdLst/>
              <a:ahLst/>
              <a:cxnLst/>
              <a:rect l="l" t="t" r="r" b="b"/>
              <a:pathLst>
                <a:path w="509154" h="488373" extrusionOk="0">
                  <a:moveTo>
                    <a:pt x="0" y="0"/>
                  </a:moveTo>
                  <a:lnTo>
                    <a:pt x="0" y="488373"/>
                  </a:lnTo>
                  <a:lnTo>
                    <a:pt x="509154" y="488373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29" name="Google Shape;6129;p200"/>
            <p:cNvSpPr/>
            <p:nvPr/>
          </p:nvSpPr>
          <p:spPr>
            <a:xfrm>
              <a:off x="10547588" y="3596957"/>
              <a:ext cx="617324" cy="560071"/>
            </a:xfrm>
            <a:custGeom>
              <a:avLst/>
              <a:gdLst/>
              <a:ahLst/>
              <a:cxnLst/>
              <a:rect l="l" t="t" r="r" b="b"/>
              <a:pathLst>
                <a:path w="540327" h="415637" extrusionOk="0">
                  <a:moveTo>
                    <a:pt x="0" y="415637"/>
                  </a:moveTo>
                  <a:lnTo>
                    <a:pt x="166254" y="176646"/>
                  </a:lnTo>
                  <a:lnTo>
                    <a:pt x="311727" y="332509"/>
                  </a:lnTo>
                  <a:lnTo>
                    <a:pt x="540327" y="0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30" name="Google Shape;6130;p200"/>
          <p:cNvGrpSpPr/>
          <p:nvPr/>
        </p:nvGrpSpPr>
        <p:grpSpPr>
          <a:xfrm>
            <a:off x="1822459" y="2293814"/>
            <a:ext cx="826028" cy="3418905"/>
            <a:chOff x="1859083" y="2339433"/>
            <a:chExt cx="842628" cy="3486900"/>
          </a:xfrm>
        </p:grpSpPr>
        <p:sp>
          <p:nvSpPr>
            <p:cNvPr id="6131" name="Google Shape;6131;p200"/>
            <p:cNvSpPr/>
            <p:nvPr/>
          </p:nvSpPr>
          <p:spPr>
            <a:xfrm>
              <a:off x="1859083" y="2339433"/>
              <a:ext cx="152400" cy="34869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2" name="Google Shape;6132;p200"/>
            <p:cNvCxnSpPr/>
            <p:nvPr/>
          </p:nvCxnSpPr>
          <p:spPr>
            <a:xfrm>
              <a:off x="2011411" y="4023870"/>
              <a:ext cx="6903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6133" name="Google Shape;6133;p200"/>
          <p:cNvCxnSpPr/>
          <p:nvPr/>
        </p:nvCxnSpPr>
        <p:spPr>
          <a:xfrm>
            <a:off x="4405264" y="3787843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4" name="Google Shape;6134;p200"/>
          <p:cNvCxnSpPr/>
          <p:nvPr/>
        </p:nvCxnSpPr>
        <p:spPr>
          <a:xfrm>
            <a:off x="4405228" y="3787829"/>
            <a:ext cx="0" cy="3150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5" name="Google Shape;6135;p200"/>
          <p:cNvCxnSpPr/>
          <p:nvPr/>
        </p:nvCxnSpPr>
        <p:spPr>
          <a:xfrm>
            <a:off x="6047356" y="3945329"/>
            <a:ext cx="319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6136" name="Google Shape;6136;p200"/>
          <p:cNvGrpSpPr/>
          <p:nvPr/>
        </p:nvGrpSpPr>
        <p:grpSpPr>
          <a:xfrm>
            <a:off x="7860241" y="2832006"/>
            <a:ext cx="472014" cy="1883737"/>
            <a:chOff x="8018200" y="2888329"/>
            <a:chExt cx="481500" cy="1921200"/>
          </a:xfrm>
        </p:grpSpPr>
        <p:sp>
          <p:nvSpPr>
            <p:cNvPr id="6137" name="Google Shape;6137;p200"/>
            <p:cNvSpPr/>
            <p:nvPr/>
          </p:nvSpPr>
          <p:spPr>
            <a:xfrm rot="10800000">
              <a:off x="8287149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38" name="Google Shape;6138;p200"/>
            <p:cNvCxnSpPr/>
            <p:nvPr/>
          </p:nvCxnSpPr>
          <p:spPr>
            <a:xfrm>
              <a:off x="8018200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9" name="Google Shape;6139;p200"/>
          <p:cNvGrpSpPr/>
          <p:nvPr/>
        </p:nvGrpSpPr>
        <p:grpSpPr>
          <a:xfrm>
            <a:off x="9418732" y="2832006"/>
            <a:ext cx="472014" cy="1883737"/>
            <a:chOff x="9608009" y="2888329"/>
            <a:chExt cx="481500" cy="1921200"/>
          </a:xfrm>
        </p:grpSpPr>
        <p:sp>
          <p:nvSpPr>
            <p:cNvPr id="6140" name="Google Shape;6140;p200"/>
            <p:cNvSpPr/>
            <p:nvPr/>
          </p:nvSpPr>
          <p:spPr>
            <a:xfrm rot="10800000">
              <a:off x="9876958" y="2888329"/>
              <a:ext cx="209400" cy="1921200"/>
            </a:xfrm>
            <a:prstGeom prst="rightBracket">
              <a:avLst>
                <a:gd name="adj" fmla="val 0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6141" name="Google Shape;6141;p200"/>
            <p:cNvCxnSpPr/>
            <p:nvPr/>
          </p:nvCxnSpPr>
          <p:spPr>
            <a:xfrm>
              <a:off x="9608009" y="4023870"/>
              <a:ext cx="4815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p201"/>
          <p:cNvSpPr txBox="1">
            <a:spLocks noGrp="1"/>
          </p:cNvSpPr>
          <p:nvPr>
            <p:ph type="title"/>
          </p:nvPr>
        </p:nvSpPr>
        <p:spPr>
          <a:xfrm>
            <a:off x="228600" y="82550"/>
            <a:ext cx="9828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4575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Deployments to Compute Targets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8" name="Google Shape;6148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2275"/>
            <a:ext cx="11887199" cy="383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202"/>
          <p:cNvSpPr txBox="1">
            <a:spLocks noGrp="1"/>
          </p:cNvSpPr>
          <p:nvPr>
            <p:ph type="title"/>
          </p:nvPr>
        </p:nvSpPr>
        <p:spPr>
          <a:xfrm>
            <a:off x="585225" y="28112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2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Tool Agnostic Python SDK</a:t>
            </a:r>
            <a:br>
              <a:rPr lang="en-US" sz="4500" b="1">
                <a:latin typeface="Calibri"/>
                <a:ea typeface="Calibri"/>
                <a:cs typeface="Calibri"/>
                <a:sym typeface="Calibri"/>
              </a:rPr>
            </a:b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60" name="Google Shape;6160;p203"/>
          <p:cNvGrpSpPr/>
          <p:nvPr/>
        </p:nvGrpSpPr>
        <p:grpSpPr>
          <a:xfrm>
            <a:off x="6942524" y="2154634"/>
            <a:ext cx="590142" cy="466595"/>
            <a:chOff x="967154" y="1481462"/>
            <a:chExt cx="5331000" cy="4214950"/>
          </a:xfrm>
        </p:grpSpPr>
        <p:cxnSp>
          <p:nvCxnSpPr>
            <p:cNvPr id="6161" name="Google Shape;6161;p203"/>
            <p:cNvCxnSpPr/>
            <p:nvPr/>
          </p:nvCxnSpPr>
          <p:spPr>
            <a:xfrm>
              <a:off x="967154" y="5696412"/>
              <a:ext cx="53310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62" name="Google Shape;6162;p203"/>
            <p:cNvSpPr/>
            <p:nvPr/>
          </p:nvSpPr>
          <p:spPr>
            <a:xfrm>
              <a:off x="1286608" y="2696308"/>
              <a:ext cx="2793000" cy="30000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3" name="Google Shape;6163;p203"/>
            <p:cNvSpPr/>
            <p:nvPr/>
          </p:nvSpPr>
          <p:spPr>
            <a:xfrm>
              <a:off x="2225919" y="4700954"/>
              <a:ext cx="914400" cy="995400"/>
            </a:xfrm>
            <a:prstGeom prst="rect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4" name="Google Shape;6164;p203"/>
            <p:cNvSpPr/>
            <p:nvPr/>
          </p:nvSpPr>
          <p:spPr>
            <a:xfrm>
              <a:off x="3301093" y="1481462"/>
              <a:ext cx="2669594" cy="4214948"/>
            </a:xfrm>
            <a:custGeom>
              <a:avLst/>
              <a:gdLst/>
              <a:ahLst/>
              <a:cxnLst/>
              <a:rect l="l" t="t" r="r" b="b"/>
              <a:pathLst>
                <a:path w="2662937" h="4214948" extrusionOk="0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5" name="Google Shape;6165;p203"/>
            <p:cNvSpPr/>
            <p:nvPr/>
          </p:nvSpPr>
          <p:spPr>
            <a:xfrm>
              <a:off x="4427765" y="4700955"/>
              <a:ext cx="647700" cy="993600"/>
            </a:xfrm>
            <a:custGeom>
              <a:avLst/>
              <a:gdLst/>
              <a:ahLst/>
              <a:cxnLst/>
              <a:rect l="l" t="t" r="r" b="b"/>
              <a:pathLst>
                <a:path w="647700" h="1831521" extrusionOk="0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noFill/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66" name="Google Shape;6166;p203"/>
          <p:cNvGrpSpPr/>
          <p:nvPr/>
        </p:nvGrpSpPr>
        <p:grpSpPr>
          <a:xfrm>
            <a:off x="586390" y="4279639"/>
            <a:ext cx="493478" cy="502980"/>
            <a:chOff x="7158422" y="1607015"/>
            <a:chExt cx="2726400" cy="2778897"/>
          </a:xfrm>
        </p:grpSpPr>
        <p:sp>
          <p:nvSpPr>
            <p:cNvPr id="6167" name="Google Shape;6167;p203"/>
            <p:cNvSpPr/>
            <p:nvPr/>
          </p:nvSpPr>
          <p:spPr>
            <a:xfrm>
              <a:off x="7158422" y="29718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8" name="Google Shape;6168;p203"/>
            <p:cNvSpPr/>
            <p:nvPr/>
          </p:nvSpPr>
          <p:spPr>
            <a:xfrm>
              <a:off x="7158422" y="25214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69" name="Google Shape;6169;p203"/>
            <p:cNvSpPr/>
            <p:nvPr/>
          </p:nvSpPr>
          <p:spPr>
            <a:xfrm>
              <a:off x="7158422" y="2057400"/>
              <a:ext cx="2726357" cy="1414112"/>
            </a:xfrm>
            <a:custGeom>
              <a:avLst/>
              <a:gdLst/>
              <a:ahLst/>
              <a:cxnLst/>
              <a:rect l="l" t="t" r="r" b="b"/>
              <a:pathLst>
                <a:path w="2726357" h="1414112" extrusionOk="0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Quattrocento Sans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0" name="Google Shape;6170;p203"/>
            <p:cNvSpPr/>
            <p:nvPr/>
          </p:nvSpPr>
          <p:spPr>
            <a:xfrm>
              <a:off x="7158422" y="1607015"/>
              <a:ext cx="2726400" cy="1414200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171" name="Google Shape;6171;p203"/>
          <p:cNvGrpSpPr/>
          <p:nvPr/>
        </p:nvGrpSpPr>
        <p:grpSpPr>
          <a:xfrm>
            <a:off x="6862631" y="4184219"/>
            <a:ext cx="493074" cy="539869"/>
            <a:chOff x="2425447" y="576263"/>
            <a:chExt cx="886027" cy="969941"/>
          </a:xfrm>
        </p:grpSpPr>
        <p:grpSp>
          <p:nvGrpSpPr>
            <p:cNvPr id="6172" name="Google Shape;6172;p203"/>
            <p:cNvGrpSpPr/>
            <p:nvPr/>
          </p:nvGrpSpPr>
          <p:grpSpPr>
            <a:xfrm>
              <a:off x="2425447" y="660178"/>
              <a:ext cx="886027" cy="886027"/>
              <a:chOff x="2335756" y="3558618"/>
              <a:chExt cx="318600" cy="318600"/>
            </a:xfrm>
          </p:grpSpPr>
          <p:sp>
            <p:nvSpPr>
              <p:cNvPr id="6173" name="Google Shape;6173;p203"/>
              <p:cNvSpPr/>
              <p:nvPr/>
            </p:nvSpPr>
            <p:spPr>
              <a:xfrm>
                <a:off x="2498779" y="3603544"/>
                <a:ext cx="84252" cy="161002"/>
              </a:xfrm>
              <a:custGeom>
                <a:avLst/>
                <a:gdLst/>
                <a:ahLst/>
                <a:cxnLst/>
                <a:rect l="l" t="t" r="r" b="b"/>
                <a:pathLst>
                  <a:path w="146" h="279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46" y="279"/>
                    </a:lnTo>
                  </a:path>
                </a:pathLst>
              </a:cu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74" name="Google Shape;6174;p203"/>
              <p:cNvSpPr/>
              <p:nvPr/>
            </p:nvSpPr>
            <p:spPr>
              <a:xfrm>
                <a:off x="2335756" y="3558618"/>
                <a:ext cx="318600" cy="318600"/>
              </a:xfrm>
              <a:prstGeom prst="ellipse">
                <a:avLst/>
              </a:prstGeom>
              <a:noFill/>
              <a:ln w="12700" cap="rnd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cxnSp>
          <p:nvCxnSpPr>
            <p:cNvPr id="6175" name="Google Shape;6175;p203"/>
            <p:cNvCxnSpPr/>
            <p:nvPr/>
          </p:nvCxnSpPr>
          <p:spPr>
            <a:xfrm rot="10800000">
              <a:off x="2864677" y="577776"/>
              <a:ext cx="0" cy="858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6" name="Google Shape;6176;p203"/>
            <p:cNvCxnSpPr/>
            <p:nvPr/>
          </p:nvCxnSpPr>
          <p:spPr>
            <a:xfrm rot="10800000">
              <a:off x="2864714" y="533363"/>
              <a:ext cx="0" cy="8580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177" name="Google Shape;6177;p203"/>
            <p:cNvSpPr/>
            <p:nvPr/>
          </p:nvSpPr>
          <p:spPr>
            <a:xfrm>
              <a:off x="2474216" y="708917"/>
              <a:ext cx="788700" cy="788700"/>
            </a:xfrm>
            <a:prstGeom prst="arc">
              <a:avLst>
                <a:gd name="adj1" fmla="val 16228449"/>
                <a:gd name="adj2" fmla="val 1639725"/>
              </a:avLst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178" name="Google Shape;6178;p203"/>
          <p:cNvCxnSpPr/>
          <p:nvPr/>
        </p:nvCxnSpPr>
        <p:spPr>
          <a:xfrm rot="10800000">
            <a:off x="7495626" y="2404393"/>
            <a:ext cx="358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6179" name="Google Shape;6179;p203"/>
          <p:cNvSpPr/>
          <p:nvPr/>
        </p:nvSpPr>
        <p:spPr>
          <a:xfrm>
            <a:off x="7913545" y="2220581"/>
            <a:ext cx="494095" cy="312385"/>
          </a:xfrm>
          <a:custGeom>
            <a:avLst/>
            <a:gdLst/>
            <a:ahLst/>
            <a:cxnLst/>
            <a:rect l="l" t="t" r="r" b="b"/>
            <a:pathLst>
              <a:path w="878391" h="545651" extrusionOk="0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5725" tIns="140600" rIns="175725" bIns="1406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0" name="Google Shape;6180;p203"/>
          <p:cNvSpPr/>
          <p:nvPr/>
        </p:nvSpPr>
        <p:spPr>
          <a:xfrm>
            <a:off x="426424" y="2754382"/>
            <a:ext cx="45681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 your favorite IDEs, editors, notebooks, and frameworks</a:t>
            </a:r>
            <a:endParaRPr sz="1400"/>
          </a:p>
        </p:txBody>
      </p:sp>
      <p:sp>
        <p:nvSpPr>
          <p:cNvPr id="6181" name="Google Shape;6181;p203"/>
          <p:cNvSpPr/>
          <p:nvPr/>
        </p:nvSpPr>
        <p:spPr>
          <a:xfrm>
            <a:off x="6841808" y="2679064"/>
            <a:ext cx="40422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Flexibility of your local environment or curated cloud environment</a:t>
            </a:r>
            <a:endParaRPr sz="1400"/>
          </a:p>
        </p:txBody>
      </p:sp>
      <p:sp>
        <p:nvSpPr>
          <p:cNvPr id="6182" name="Google Shape;6182;p203"/>
          <p:cNvSpPr/>
          <p:nvPr/>
        </p:nvSpPr>
        <p:spPr>
          <a:xfrm>
            <a:off x="426423" y="4805375"/>
            <a:ext cx="45681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Integrate with other services like </a:t>
            </a:r>
            <a:b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Azure Databricks</a:t>
            </a:r>
            <a:endParaRPr sz="1400"/>
          </a:p>
        </p:txBody>
      </p:sp>
      <p:sp>
        <p:nvSpPr>
          <p:cNvPr id="6183" name="Google Shape;6183;p203"/>
          <p:cNvSpPr/>
          <p:nvPr/>
        </p:nvSpPr>
        <p:spPr>
          <a:xfrm>
            <a:off x="6841808" y="4805375"/>
            <a:ext cx="4193700" cy="6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 started quickly without any complex pre-requisites</a:t>
            </a:r>
            <a:endParaRPr sz="1400"/>
          </a:p>
        </p:txBody>
      </p:sp>
      <p:sp>
        <p:nvSpPr>
          <p:cNvPr id="6184" name="Google Shape;6184;p203"/>
          <p:cNvSpPr/>
          <p:nvPr/>
        </p:nvSpPr>
        <p:spPr>
          <a:xfrm>
            <a:off x="489503" y="2474587"/>
            <a:ext cx="4791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PyCharm</a:t>
            </a:r>
            <a:endParaRPr sz="1400"/>
          </a:p>
        </p:txBody>
      </p:sp>
      <p:sp>
        <p:nvSpPr>
          <p:cNvPr id="6185" name="Google Shape;6185;p203"/>
          <p:cNvSpPr/>
          <p:nvPr/>
        </p:nvSpPr>
        <p:spPr>
          <a:xfrm>
            <a:off x="1228724" y="2474587"/>
            <a:ext cx="3945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Jupyter</a:t>
            </a:r>
            <a:endParaRPr sz="9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86" name="Google Shape;6186;p203"/>
          <p:cNvSpPr/>
          <p:nvPr/>
        </p:nvSpPr>
        <p:spPr>
          <a:xfrm>
            <a:off x="1845908" y="2479629"/>
            <a:ext cx="10065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 Studio Code</a:t>
            </a:r>
            <a:endParaRPr sz="1400"/>
          </a:p>
        </p:txBody>
      </p:sp>
      <p:pic>
        <p:nvPicPr>
          <p:cNvPr id="6187" name="Google Shape;6187;p203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085" y="2089761"/>
            <a:ext cx="287443" cy="30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8" name="Google Shape;6188;p203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468" y="2023943"/>
            <a:ext cx="349247" cy="39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9" name="Google Shape;6189;p20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5704" y="2072988"/>
            <a:ext cx="327980" cy="3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477"/>
            <a:ext cx="3837304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solidFill>
                  <a:srgbClr val="000000"/>
                </a:solidFill>
                <a:latin typeface="Segoe UI Semibold"/>
                <a:cs typeface="Segoe UI Semibold"/>
              </a:rPr>
              <a:t>Azure </a:t>
            </a:r>
            <a:r>
              <a:rPr sz="360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ML</a:t>
            </a:r>
            <a:r>
              <a:rPr sz="3600" b="0" spc="-6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Concept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0" dirty="0">
                <a:solidFill>
                  <a:srgbClr val="000000"/>
                </a:solidFill>
                <a:latin typeface="Segoe UI"/>
                <a:cs typeface="Segoe UI"/>
              </a:rPr>
              <a:t>Model Management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46035" y="2200655"/>
            <a:ext cx="4517135" cy="3125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41464" y="2196083"/>
            <a:ext cx="4526280" cy="3134995"/>
          </a:xfrm>
          <a:custGeom>
            <a:avLst/>
            <a:gdLst/>
            <a:ahLst/>
            <a:cxnLst/>
            <a:rect l="l" t="t" r="r" b="b"/>
            <a:pathLst>
              <a:path w="4526280" h="3134995">
                <a:moveTo>
                  <a:pt x="0" y="3134867"/>
                </a:moveTo>
                <a:lnTo>
                  <a:pt x="4526280" y="3134867"/>
                </a:lnTo>
                <a:lnTo>
                  <a:pt x="4526280" y="0"/>
                </a:lnTo>
                <a:lnTo>
                  <a:pt x="0" y="0"/>
                </a:lnTo>
                <a:lnTo>
                  <a:pt x="0" y="3134867"/>
                </a:lnTo>
                <a:close/>
              </a:path>
            </a:pathLst>
          </a:custGeom>
          <a:ln w="9144">
            <a:solidFill>
              <a:srgbClr val="D2D2D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5913" y="3214751"/>
            <a:ext cx="4076827" cy="22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06957" y="3588130"/>
            <a:ext cx="4035679" cy="223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0578" y="3835019"/>
            <a:ext cx="2985516" cy="22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6957" y="4209922"/>
            <a:ext cx="4568317" cy="223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5155" y="2227834"/>
            <a:ext cx="3444875" cy="2584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8D3"/>
                </a:solidFill>
                <a:latin typeface="Segoe UI Semibold"/>
                <a:cs typeface="Segoe UI Semibold"/>
              </a:rPr>
              <a:t>Model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Management in Azure ML  usually involves these </a:t>
            </a:r>
            <a:r>
              <a:rPr sz="1800" b="1" dirty="0">
                <a:solidFill>
                  <a:srgbClr val="0078D3"/>
                </a:solidFill>
                <a:latin typeface="Segoe UI Semibold"/>
                <a:cs typeface="Segoe UI Semibold"/>
              </a:rPr>
              <a:t>four</a:t>
            </a:r>
            <a:r>
              <a:rPr sz="180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steps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sz="18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1: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80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sz="1800" b="1" spc="-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2: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sz="1800" b="1" spc="-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3: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180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Step</a:t>
            </a:r>
            <a:r>
              <a:rPr sz="1800" b="1" spc="-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4: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1528" y="4583303"/>
            <a:ext cx="4883404" cy="223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4991" y="4827778"/>
            <a:ext cx="4126992" cy="225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p204"/>
          <p:cNvSpPr txBox="1">
            <a:spLocks noGrp="1"/>
          </p:cNvSpPr>
          <p:nvPr>
            <p:ph type="title"/>
          </p:nvPr>
        </p:nvSpPr>
        <p:spPr>
          <a:xfrm>
            <a:off x="585225" y="3130447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Azure ML Service 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includes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DataPrep SDK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Google Shape;6199;p205"/>
          <p:cNvSpPr txBox="1">
            <a:spLocks noGrp="1"/>
          </p:cNvSpPr>
          <p:nvPr>
            <p:ph type="body" idx="1"/>
          </p:nvPr>
        </p:nvSpPr>
        <p:spPr>
          <a:xfrm>
            <a:off x="464427" y="1999917"/>
            <a:ext cx="5214900" cy="3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940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Understanding the semantics of data is difficult and time-consuming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Merging data from different sources is a manual process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Detecting, troubleshooting and fixing errors is a high tax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Custom code is always required </a:t>
            </a:r>
            <a:endParaRPr dirty="0"/>
          </a:p>
          <a:p>
            <a:pPr marL="279400" lvl="0" indent="-2794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Operationalization is challenging </a:t>
            </a:r>
            <a:endParaRPr dirty="0"/>
          </a:p>
          <a:p>
            <a:pPr marL="330200" lvl="0" indent="-1905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400" dirty="0"/>
          </a:p>
          <a:p>
            <a:pPr marL="444500" lvl="0" indent="-304800" algn="l" rtl="0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dirty="0"/>
          </a:p>
        </p:txBody>
      </p:sp>
      <p:sp>
        <p:nvSpPr>
          <p:cNvPr id="6200" name="Google Shape;6200;p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Customer Challenges and Pain Points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1" name="Google Shape;6201;p205"/>
          <p:cNvGrpSpPr/>
          <p:nvPr/>
        </p:nvGrpSpPr>
        <p:grpSpPr>
          <a:xfrm>
            <a:off x="6094198" y="1712001"/>
            <a:ext cx="5473309" cy="3661285"/>
            <a:chOff x="5823429" y="1493135"/>
            <a:chExt cx="5583300" cy="3734100"/>
          </a:xfrm>
        </p:grpSpPr>
        <p:sp>
          <p:nvSpPr>
            <p:cNvPr id="6202" name="Google Shape;6202;p205"/>
            <p:cNvSpPr/>
            <p:nvPr/>
          </p:nvSpPr>
          <p:spPr>
            <a:xfrm>
              <a:off x="5989320" y="1493135"/>
              <a:ext cx="5303400" cy="3734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3" name="Google Shape;6203;p205"/>
            <p:cNvSpPr/>
            <p:nvPr/>
          </p:nvSpPr>
          <p:spPr>
            <a:xfrm>
              <a:off x="5823429" y="1625377"/>
              <a:ext cx="55833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8D7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>
                  <a:solidFill>
                    <a:srgbClr val="0078D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Examples of manual, non-scalable work </a:t>
              </a:r>
              <a:endParaRPr sz="2000" b="0" i="0" u="none" strike="noStrike" cap="none">
                <a:solidFill>
                  <a:srgbClr val="0078D7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04" name="Google Shape;6204;p205"/>
            <p:cNvSpPr/>
            <p:nvPr/>
          </p:nvSpPr>
          <p:spPr>
            <a:xfrm>
              <a:off x="7657718" y="2413387"/>
              <a:ext cx="3257100" cy="22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formatting</a:t>
              </a:r>
              <a:endParaRPr sz="14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Dealing with dates</a:t>
              </a:r>
              <a:endParaRPr sz="1400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‘</a:t>
              </a:r>
              <a:r>
                <a:rPr lang="en-US" sz="2000" b="0" i="0" u="none" strike="noStrike" cap="none" dirty="0" err="1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Rectangularizing</a:t>
              </a:r>
              <a:r>
                <a:rPr lang="en-US" sz="2000" b="0" i="0" u="none" strike="noStrike" cap="none" dirty="0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’ data</a:t>
              </a:r>
              <a:endParaRPr sz="1400" dirty="0"/>
            </a:p>
          </p:txBody>
        </p:sp>
        <p:sp>
          <p:nvSpPr>
            <p:cNvPr id="6205" name="Google Shape;6205;p205"/>
            <p:cNvSpPr/>
            <p:nvPr/>
          </p:nvSpPr>
          <p:spPr>
            <a:xfrm>
              <a:off x="6664458" y="4156644"/>
              <a:ext cx="818100" cy="627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300" tIns="143425" rIns="179300" bIns="14342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Quattrocento Sans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6206" name="Google Shape;6206;p205"/>
            <p:cNvGrpSpPr/>
            <p:nvPr/>
          </p:nvGrpSpPr>
          <p:grpSpPr>
            <a:xfrm>
              <a:off x="6708072" y="3155271"/>
              <a:ext cx="713057" cy="683834"/>
              <a:chOff x="4316204" y="2433510"/>
              <a:chExt cx="448238" cy="429868"/>
            </a:xfrm>
          </p:grpSpPr>
          <p:sp>
            <p:nvSpPr>
              <p:cNvPr id="6207" name="Google Shape;6207;p205"/>
              <p:cNvSpPr/>
              <p:nvPr/>
            </p:nvSpPr>
            <p:spPr>
              <a:xfrm>
                <a:off x="4316204" y="2433510"/>
                <a:ext cx="448238" cy="42986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34" extrusionOk="0">
                    <a:moveTo>
                      <a:pt x="244" y="135"/>
                    </a:moveTo>
                    <a:lnTo>
                      <a:pt x="244" y="234"/>
                    </a:lnTo>
                    <a:lnTo>
                      <a:pt x="0" y="234"/>
                    </a:lnTo>
                    <a:lnTo>
                      <a:pt x="0" y="24"/>
                    </a:lnTo>
                    <a:lnTo>
                      <a:pt x="244" y="24"/>
                    </a:lnTo>
                    <a:lnTo>
                      <a:pt x="244" y="135"/>
                    </a:lnTo>
                    <a:moveTo>
                      <a:pt x="0" y="72"/>
                    </a:moveTo>
                    <a:lnTo>
                      <a:pt x="244" y="72"/>
                    </a:lnTo>
                    <a:moveTo>
                      <a:pt x="50" y="0"/>
                    </a:moveTo>
                    <a:lnTo>
                      <a:pt x="50" y="50"/>
                    </a:lnTo>
                    <a:moveTo>
                      <a:pt x="195" y="0"/>
                    </a:moveTo>
                    <a:lnTo>
                      <a:pt x="195" y="5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6208" name="Google Shape;6208;p205"/>
              <p:cNvCxnSpPr/>
              <p:nvPr/>
            </p:nvCxnSpPr>
            <p:spPr>
              <a:xfrm>
                <a:off x="4357163" y="2633663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09" name="Google Shape;6209;p205"/>
              <p:cNvCxnSpPr/>
              <p:nvPr/>
            </p:nvCxnSpPr>
            <p:spPr>
              <a:xfrm>
                <a:off x="4357163" y="2711451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10" name="Google Shape;6210;p205"/>
              <p:cNvCxnSpPr/>
              <p:nvPr/>
            </p:nvCxnSpPr>
            <p:spPr>
              <a:xfrm>
                <a:off x="4357163" y="2789238"/>
                <a:ext cx="370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6211" name="Google Shape;6211;p205"/>
              <p:cNvGrpSpPr/>
              <p:nvPr/>
            </p:nvGrpSpPr>
            <p:grpSpPr>
              <a:xfrm rot="-5400000">
                <a:off x="4429672" y="2597751"/>
                <a:ext cx="231822" cy="230718"/>
                <a:chOff x="4357163" y="3062288"/>
                <a:chExt cx="370500" cy="155575"/>
              </a:xfrm>
            </p:grpSpPr>
            <p:cxnSp>
              <p:nvCxnSpPr>
                <p:cNvPr id="6212" name="Google Shape;6212;p205"/>
                <p:cNvCxnSpPr/>
                <p:nvPr/>
              </p:nvCxnSpPr>
              <p:spPr>
                <a:xfrm>
                  <a:off x="4357163" y="3062288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13" name="Google Shape;6213;p205"/>
                <p:cNvCxnSpPr/>
                <p:nvPr/>
              </p:nvCxnSpPr>
              <p:spPr>
                <a:xfrm>
                  <a:off x="4357163" y="3140076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6214" name="Google Shape;6214;p205"/>
                <p:cNvCxnSpPr/>
                <p:nvPr/>
              </p:nvCxnSpPr>
              <p:spPr>
                <a:xfrm>
                  <a:off x="4357163" y="3217863"/>
                  <a:ext cx="370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6215" name="Google Shape;6215;p205"/>
            <p:cNvGrpSpPr/>
            <p:nvPr/>
          </p:nvGrpSpPr>
          <p:grpSpPr>
            <a:xfrm>
              <a:off x="6856495" y="4292832"/>
              <a:ext cx="446074" cy="390498"/>
              <a:chOff x="3764" y="3313"/>
              <a:chExt cx="353" cy="309"/>
            </a:xfrm>
          </p:grpSpPr>
          <p:sp>
            <p:nvSpPr>
              <p:cNvPr id="6216" name="Google Shape;6216;p205"/>
              <p:cNvSpPr/>
              <p:nvPr/>
            </p:nvSpPr>
            <p:spPr>
              <a:xfrm>
                <a:off x="3764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7" name="Google Shape;6217;p205"/>
              <p:cNvSpPr/>
              <p:nvPr/>
            </p:nvSpPr>
            <p:spPr>
              <a:xfrm>
                <a:off x="3897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8" name="Google Shape;6218;p205"/>
              <p:cNvSpPr/>
              <p:nvPr/>
            </p:nvSpPr>
            <p:spPr>
              <a:xfrm>
                <a:off x="4028" y="3313"/>
                <a:ext cx="0" cy="7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1" extrusionOk="0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19" name="Google Shape;6219;p205"/>
              <p:cNvSpPr/>
              <p:nvPr/>
            </p:nvSpPr>
            <p:spPr>
              <a:xfrm>
                <a:off x="3807" y="3313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0" name="Google Shape;6220;p205"/>
              <p:cNvSpPr/>
              <p:nvPr/>
            </p:nvSpPr>
            <p:spPr>
              <a:xfrm>
                <a:off x="3940" y="3313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1" name="Google Shape;6221;p205"/>
              <p:cNvSpPr/>
              <p:nvPr/>
            </p:nvSpPr>
            <p:spPr>
              <a:xfrm>
                <a:off x="4071" y="3313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2" name="Google Shape;6222;p205"/>
              <p:cNvSpPr/>
              <p:nvPr/>
            </p:nvSpPr>
            <p:spPr>
              <a:xfrm>
                <a:off x="3764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3" name="Google Shape;6223;p205"/>
              <p:cNvSpPr/>
              <p:nvPr/>
            </p:nvSpPr>
            <p:spPr>
              <a:xfrm>
                <a:off x="3897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4" name="Google Shape;6224;p205"/>
              <p:cNvSpPr/>
              <p:nvPr/>
            </p:nvSpPr>
            <p:spPr>
              <a:xfrm>
                <a:off x="4028" y="3550"/>
                <a:ext cx="0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2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5" name="Google Shape;6225;p205"/>
              <p:cNvSpPr/>
              <p:nvPr/>
            </p:nvSpPr>
            <p:spPr>
              <a:xfrm>
                <a:off x="3807" y="3550"/>
                <a:ext cx="47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6" name="Google Shape;6226;p205"/>
              <p:cNvSpPr/>
              <p:nvPr/>
            </p:nvSpPr>
            <p:spPr>
              <a:xfrm>
                <a:off x="3940" y="3550"/>
                <a:ext cx="44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2" h="52" extrusionOk="0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7" name="Google Shape;6227;p205"/>
              <p:cNvSpPr/>
              <p:nvPr/>
            </p:nvSpPr>
            <p:spPr>
              <a:xfrm>
                <a:off x="4071" y="3550"/>
                <a:ext cx="46" cy="72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8" name="Google Shape;6228;p205"/>
              <p:cNvSpPr/>
              <p:nvPr/>
            </p:nvSpPr>
            <p:spPr>
              <a:xfrm>
                <a:off x="385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29" name="Google Shape;6229;p205"/>
              <p:cNvSpPr/>
              <p:nvPr/>
            </p:nvSpPr>
            <p:spPr>
              <a:xfrm>
                <a:off x="3984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0" name="Google Shape;6230;p205"/>
              <p:cNvSpPr/>
              <p:nvPr/>
            </p:nvSpPr>
            <p:spPr>
              <a:xfrm>
                <a:off x="3764" y="3435"/>
                <a:ext cx="46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52" extrusionOk="0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1" name="Google Shape;6231;p205"/>
              <p:cNvSpPr/>
              <p:nvPr/>
            </p:nvSpPr>
            <p:spPr>
              <a:xfrm>
                <a:off x="3897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2" name="Google Shape;6232;p205"/>
              <p:cNvSpPr/>
              <p:nvPr/>
            </p:nvSpPr>
            <p:spPr>
              <a:xfrm>
                <a:off x="4028" y="3435"/>
                <a:ext cx="45" cy="71"/>
              </a:xfrm>
              <a:custGeom>
                <a:avLst/>
                <a:gdLst/>
                <a:ahLst/>
                <a:cxnLst/>
                <a:rect l="l" t="t" r="r" b="b"/>
                <a:pathLst>
                  <a:path w="33" h="52" extrusionOk="0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3" name="Google Shape;6233;p205"/>
              <p:cNvSpPr/>
              <p:nvPr/>
            </p:nvSpPr>
            <p:spPr>
              <a:xfrm>
                <a:off x="4117" y="3435"/>
                <a:ext cx="0" cy="68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50" extrusionOk="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89625" tIns="44800" rIns="89625" bIns="448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Quattrocento Sans"/>
                  <a:buNone/>
                </a:pPr>
                <a:endParaRPr sz="1800" b="0" i="0" u="none" strike="noStrike" cap="none">
                  <a:solidFill>
                    <a:srgbClr val="5050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234" name="Google Shape;6234;p205"/>
            <p:cNvGrpSpPr/>
            <p:nvPr/>
          </p:nvGrpSpPr>
          <p:grpSpPr>
            <a:xfrm>
              <a:off x="6687784" y="2303157"/>
              <a:ext cx="754341" cy="544136"/>
              <a:chOff x="3751869" y="1754414"/>
              <a:chExt cx="4688258" cy="3381830"/>
            </a:xfrm>
          </p:grpSpPr>
          <p:sp>
            <p:nvSpPr>
              <p:cNvPr id="6235" name="Google Shape;6235;p205"/>
              <p:cNvSpPr/>
              <p:nvPr/>
            </p:nvSpPr>
            <p:spPr>
              <a:xfrm>
                <a:off x="3751869" y="1754414"/>
                <a:ext cx="1605717" cy="3381830"/>
              </a:xfrm>
              <a:custGeom>
                <a:avLst/>
                <a:gdLst/>
                <a:ahLst/>
                <a:cxnLst/>
                <a:rect l="l" t="t" r="r" b="b"/>
                <a:pathLst>
                  <a:path w="1605717" h="3381830" extrusionOk="0">
                    <a:moveTo>
                      <a:pt x="1605717" y="3381830"/>
                    </a:moveTo>
                    <a:lnTo>
                      <a:pt x="60246" y="1836358"/>
                    </a:lnTo>
                    <a:cubicBezTo>
                      <a:pt x="-20081" y="1756032"/>
                      <a:pt x="-20081" y="1625797"/>
                      <a:pt x="60246" y="1545470"/>
                    </a:cubicBezTo>
                    <a:lnTo>
                      <a:pt x="1605716" y="0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6" name="Google Shape;6236;p205"/>
              <p:cNvSpPr/>
              <p:nvPr/>
            </p:nvSpPr>
            <p:spPr>
              <a:xfrm>
                <a:off x="6834412" y="1754415"/>
                <a:ext cx="1605715" cy="3381828"/>
              </a:xfrm>
              <a:custGeom>
                <a:avLst/>
                <a:gdLst/>
                <a:ahLst/>
                <a:cxnLst/>
                <a:rect l="l" t="t" r="r" b="b"/>
                <a:pathLst>
                  <a:path w="1605715" h="3381828" extrusionOk="0">
                    <a:moveTo>
                      <a:pt x="1" y="0"/>
                    </a:moveTo>
                    <a:lnTo>
                      <a:pt x="1545471" y="1545469"/>
                    </a:lnTo>
                    <a:cubicBezTo>
                      <a:pt x="1625797" y="1625796"/>
                      <a:pt x="1625797" y="1756031"/>
                      <a:pt x="1545471" y="1836357"/>
                    </a:cubicBezTo>
                    <a:lnTo>
                      <a:pt x="0" y="3381828"/>
                    </a:lnTo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7" name="Google Shape;6237;p205"/>
              <p:cNvSpPr/>
              <p:nvPr/>
            </p:nvSpPr>
            <p:spPr>
              <a:xfrm>
                <a:off x="5154384" y="3131457"/>
                <a:ext cx="627179" cy="627179"/>
              </a:xfrm>
              <a:custGeom>
                <a:avLst/>
                <a:gdLst/>
                <a:ahLst/>
                <a:cxnLst/>
                <a:rect l="l" t="t" r="r" b="b"/>
                <a:pathLst>
                  <a:path w="500742" h="500742" extrusionOk="0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38" name="Google Shape;6238;p205"/>
              <p:cNvSpPr/>
              <p:nvPr/>
            </p:nvSpPr>
            <p:spPr>
              <a:xfrm>
                <a:off x="6409870" y="3131457"/>
                <a:ext cx="627179" cy="627179"/>
              </a:xfrm>
              <a:custGeom>
                <a:avLst/>
                <a:gdLst/>
                <a:ahLst/>
                <a:cxnLst/>
                <a:rect l="l" t="t" r="r" b="b"/>
                <a:pathLst>
                  <a:path w="500742" h="500742" extrusionOk="0">
                    <a:moveTo>
                      <a:pt x="250371" y="0"/>
                    </a:moveTo>
                    <a:cubicBezTo>
                      <a:pt x="388647" y="0"/>
                      <a:pt x="500742" y="112095"/>
                      <a:pt x="500742" y="250371"/>
                    </a:cubicBezTo>
                    <a:cubicBezTo>
                      <a:pt x="500742" y="388647"/>
                      <a:pt x="388647" y="500742"/>
                      <a:pt x="250371" y="500742"/>
                    </a:cubicBezTo>
                    <a:cubicBezTo>
                      <a:pt x="112095" y="500742"/>
                      <a:pt x="0" y="388647"/>
                      <a:pt x="0" y="250371"/>
                    </a:cubicBezTo>
                    <a:cubicBezTo>
                      <a:pt x="0" y="112095"/>
                      <a:pt x="112095" y="0"/>
                      <a:pt x="250371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79300" tIns="143425" rIns="179300" bIns="14342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400"/>
                  <a:buFont typeface="Quattrocento Sans"/>
                  <a:buNone/>
                </a:pPr>
                <a:endParaRPr sz="24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p206"/>
          <p:cNvSpPr/>
          <p:nvPr/>
        </p:nvSpPr>
        <p:spPr>
          <a:xfrm>
            <a:off x="305379" y="3913601"/>
            <a:ext cx="11685600" cy="161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6500" tIns="149200" rIns="186500" bIns="149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4" name="Google Shape;6244;p206"/>
          <p:cNvSpPr/>
          <p:nvPr/>
        </p:nvSpPr>
        <p:spPr>
          <a:xfrm>
            <a:off x="305380" y="1269206"/>
            <a:ext cx="11685600" cy="23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6500" tIns="149200" rIns="186500" bIns="1492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</a:pPr>
            <a:endParaRPr sz="14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45" name="Google Shape;6245;p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Quattrocento Sans"/>
              <a:buNone/>
            </a:pPr>
            <a:r>
              <a:rPr lang="en-US" sz="4500" b="1">
                <a:latin typeface="Calibri"/>
                <a:ea typeface="Calibri"/>
                <a:cs typeface="Calibri"/>
                <a:sym typeface="Calibri"/>
              </a:rPr>
              <a:t>Data Lifecycle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6" name="Google Shape;6246;p206"/>
          <p:cNvSpPr txBox="1"/>
          <p:nvPr/>
        </p:nvSpPr>
        <p:spPr>
          <a:xfrm>
            <a:off x="427228" y="1425921"/>
            <a:ext cx="193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Interactive training</a:t>
            </a:r>
            <a:endParaRPr sz="1400"/>
          </a:p>
        </p:txBody>
      </p:sp>
      <p:sp>
        <p:nvSpPr>
          <p:cNvPr id="6247" name="Google Shape;6247;p206"/>
          <p:cNvSpPr/>
          <p:nvPr/>
        </p:nvSpPr>
        <p:spPr>
          <a:xfrm>
            <a:off x="427228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Discover</a:t>
            </a:r>
            <a:endParaRPr sz="1400"/>
          </a:p>
        </p:txBody>
      </p:sp>
      <p:sp>
        <p:nvSpPr>
          <p:cNvPr id="6248" name="Google Shape;6248;p206"/>
          <p:cNvSpPr/>
          <p:nvPr/>
        </p:nvSpPr>
        <p:spPr>
          <a:xfrm>
            <a:off x="1874883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49" name="Google Shape;6249;p206"/>
          <p:cNvSpPr/>
          <p:nvPr/>
        </p:nvSpPr>
        <p:spPr>
          <a:xfrm>
            <a:off x="3322537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50" name="Google Shape;6250;p206"/>
          <p:cNvSpPr/>
          <p:nvPr/>
        </p:nvSpPr>
        <p:spPr>
          <a:xfrm>
            <a:off x="4770192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51" name="Google Shape;6251;p206"/>
          <p:cNvSpPr/>
          <p:nvPr/>
        </p:nvSpPr>
        <p:spPr>
          <a:xfrm>
            <a:off x="6217846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52" name="Google Shape;6252;p206"/>
          <p:cNvSpPr/>
          <p:nvPr/>
        </p:nvSpPr>
        <p:spPr>
          <a:xfrm>
            <a:off x="7665501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53" name="Google Shape;6253;p206"/>
          <p:cNvSpPr/>
          <p:nvPr/>
        </p:nvSpPr>
        <p:spPr>
          <a:xfrm>
            <a:off x="9113155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54" name="Google Shape;6254;p206"/>
          <p:cNvSpPr/>
          <p:nvPr/>
        </p:nvSpPr>
        <p:spPr>
          <a:xfrm>
            <a:off x="10560812" y="2080014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cxnSp>
        <p:nvCxnSpPr>
          <p:cNvPr id="6255" name="Google Shape;6255;p206"/>
          <p:cNvCxnSpPr/>
          <p:nvPr/>
        </p:nvCxnSpPr>
        <p:spPr>
          <a:xfrm rot="10800000">
            <a:off x="5610858" y="2073940"/>
            <a:ext cx="2895300" cy="123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6" name="Google Shape;6256;p206"/>
          <p:cNvCxnSpPr>
            <a:endCxn id="6250" idx="0"/>
          </p:cNvCxnSpPr>
          <p:nvPr/>
        </p:nvCxnSpPr>
        <p:spPr>
          <a:xfrm rot="10800000">
            <a:off x="5367567" y="2080014"/>
            <a:ext cx="5799900" cy="6600"/>
          </a:xfrm>
          <a:prstGeom prst="bentConnector4">
            <a:avLst>
              <a:gd name="adj1" fmla="val 20"/>
              <a:gd name="adj2" fmla="val 8659561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57" name="Google Shape;6257;p206"/>
          <p:cNvSpPr txBox="1"/>
          <p:nvPr/>
        </p:nvSpPr>
        <p:spPr>
          <a:xfrm>
            <a:off x="427228" y="4114518"/>
            <a:ext cx="19365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Retraining/scoring</a:t>
            </a:r>
            <a:endParaRPr sz="1400"/>
          </a:p>
        </p:txBody>
      </p:sp>
      <p:sp>
        <p:nvSpPr>
          <p:cNvPr id="6258" name="Google Shape;6258;p206"/>
          <p:cNvSpPr/>
          <p:nvPr/>
        </p:nvSpPr>
        <p:spPr>
          <a:xfrm>
            <a:off x="427226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59" name="Google Shape;6259;p206"/>
          <p:cNvSpPr/>
          <p:nvPr/>
        </p:nvSpPr>
        <p:spPr>
          <a:xfrm>
            <a:off x="1874882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60" name="Google Shape;6260;p206"/>
          <p:cNvSpPr/>
          <p:nvPr/>
        </p:nvSpPr>
        <p:spPr>
          <a:xfrm>
            <a:off x="3322536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61" name="Google Shape;6261;p206"/>
          <p:cNvSpPr/>
          <p:nvPr/>
        </p:nvSpPr>
        <p:spPr>
          <a:xfrm>
            <a:off x="4770191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62" name="Google Shape;6262;p206"/>
          <p:cNvSpPr/>
          <p:nvPr/>
        </p:nvSpPr>
        <p:spPr>
          <a:xfrm>
            <a:off x="6217845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63" name="Google Shape;6263;p206"/>
          <p:cNvSpPr/>
          <p:nvPr/>
        </p:nvSpPr>
        <p:spPr>
          <a:xfrm>
            <a:off x="7665500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64" name="Google Shape;6264;p206"/>
          <p:cNvSpPr/>
          <p:nvPr/>
        </p:nvSpPr>
        <p:spPr>
          <a:xfrm>
            <a:off x="9113155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265" name="Google Shape;6265;p206"/>
          <p:cNvSpPr/>
          <p:nvPr/>
        </p:nvSpPr>
        <p:spPr>
          <a:xfrm>
            <a:off x="10560812" y="4688335"/>
            <a:ext cx="1325700" cy="261900"/>
          </a:xfrm>
          <a:prstGeom prst="homePlate">
            <a:avLst>
              <a:gd name="adj" fmla="val 50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66" name="Google Shape;6266;p206"/>
          <p:cNvSpPr txBox="1"/>
          <p:nvPr/>
        </p:nvSpPr>
        <p:spPr>
          <a:xfrm>
            <a:off x="1229771" y="2850090"/>
            <a:ext cx="10303800" cy="4944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Operationalization</a:t>
            </a:r>
            <a:endParaRPr sz="1400"/>
          </a:p>
        </p:txBody>
      </p:sp>
      <p:grpSp>
        <p:nvGrpSpPr>
          <p:cNvPr id="6267" name="Google Shape;6267;p206"/>
          <p:cNvGrpSpPr/>
          <p:nvPr/>
        </p:nvGrpSpPr>
        <p:grpSpPr>
          <a:xfrm>
            <a:off x="2475410" y="2338327"/>
            <a:ext cx="8686292" cy="439830"/>
            <a:chOff x="2474793" y="2338546"/>
            <a:chExt cx="8687161" cy="692100"/>
          </a:xfrm>
        </p:grpSpPr>
        <p:cxnSp>
          <p:nvCxnSpPr>
            <p:cNvPr id="6268" name="Google Shape;6268;p206"/>
            <p:cNvCxnSpPr/>
            <p:nvPr/>
          </p:nvCxnSpPr>
          <p:spPr>
            <a:xfrm>
              <a:off x="247479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69" name="Google Shape;6269;p206"/>
            <p:cNvCxnSpPr/>
            <p:nvPr/>
          </p:nvCxnSpPr>
          <p:spPr>
            <a:xfrm>
              <a:off x="392265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0" name="Google Shape;6270;p206"/>
            <p:cNvCxnSpPr/>
            <p:nvPr/>
          </p:nvCxnSpPr>
          <p:spPr>
            <a:xfrm>
              <a:off x="537051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1" name="Google Shape;6271;p206"/>
            <p:cNvCxnSpPr/>
            <p:nvPr/>
          </p:nvCxnSpPr>
          <p:spPr>
            <a:xfrm>
              <a:off x="826623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2" name="Google Shape;6272;p206"/>
            <p:cNvCxnSpPr/>
            <p:nvPr/>
          </p:nvCxnSpPr>
          <p:spPr>
            <a:xfrm>
              <a:off x="9714093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273" name="Google Shape;6273;p206"/>
            <p:cNvCxnSpPr/>
            <p:nvPr/>
          </p:nvCxnSpPr>
          <p:spPr>
            <a:xfrm>
              <a:off x="11161954" y="2338546"/>
              <a:ext cx="0" cy="6921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6274" name="Google Shape;6274;p206"/>
          <p:cNvSpPr/>
          <p:nvPr/>
        </p:nvSpPr>
        <p:spPr>
          <a:xfrm>
            <a:off x="427228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Discover</a:t>
            </a:r>
            <a:endParaRPr sz="1400"/>
          </a:p>
        </p:txBody>
      </p:sp>
      <p:sp>
        <p:nvSpPr>
          <p:cNvPr id="6275" name="Google Shape;6275;p206"/>
          <p:cNvSpPr/>
          <p:nvPr/>
        </p:nvSpPr>
        <p:spPr>
          <a:xfrm>
            <a:off x="1874883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76" name="Google Shape;6276;p206"/>
          <p:cNvSpPr/>
          <p:nvPr/>
        </p:nvSpPr>
        <p:spPr>
          <a:xfrm>
            <a:off x="3322537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77" name="Google Shape;6277;p206"/>
          <p:cNvSpPr/>
          <p:nvPr/>
        </p:nvSpPr>
        <p:spPr>
          <a:xfrm>
            <a:off x="4770192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78" name="Google Shape;6278;p206"/>
          <p:cNvSpPr/>
          <p:nvPr/>
        </p:nvSpPr>
        <p:spPr>
          <a:xfrm>
            <a:off x="6217846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79" name="Google Shape;6279;p206"/>
          <p:cNvSpPr/>
          <p:nvPr/>
        </p:nvSpPr>
        <p:spPr>
          <a:xfrm>
            <a:off x="7665501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80" name="Google Shape;6280;p206"/>
          <p:cNvSpPr/>
          <p:nvPr/>
        </p:nvSpPr>
        <p:spPr>
          <a:xfrm>
            <a:off x="9113155" y="208560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81" name="Google Shape;6281;p206"/>
          <p:cNvSpPr/>
          <p:nvPr/>
        </p:nvSpPr>
        <p:spPr>
          <a:xfrm>
            <a:off x="4777487" y="208152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2" name="Google Shape;6282;p206"/>
          <p:cNvSpPr/>
          <p:nvPr/>
        </p:nvSpPr>
        <p:spPr>
          <a:xfrm>
            <a:off x="6225142" y="208152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3" name="Google Shape;6283;p206"/>
          <p:cNvSpPr/>
          <p:nvPr/>
        </p:nvSpPr>
        <p:spPr>
          <a:xfrm>
            <a:off x="4771696" y="2075681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4" name="Google Shape;6284;p206"/>
          <p:cNvSpPr/>
          <p:nvPr/>
        </p:nvSpPr>
        <p:spPr>
          <a:xfrm>
            <a:off x="6219350" y="2075681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5" name="Google Shape;6285;p206"/>
          <p:cNvSpPr/>
          <p:nvPr/>
        </p:nvSpPr>
        <p:spPr>
          <a:xfrm>
            <a:off x="7660989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86" name="Google Shape;6286;p206"/>
          <p:cNvSpPr/>
          <p:nvPr/>
        </p:nvSpPr>
        <p:spPr>
          <a:xfrm>
            <a:off x="9108643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87" name="Google Shape;6287;p206"/>
          <p:cNvSpPr/>
          <p:nvPr/>
        </p:nvSpPr>
        <p:spPr>
          <a:xfrm>
            <a:off x="4767184" y="207311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88" name="Google Shape;6288;p206"/>
          <p:cNvSpPr/>
          <p:nvPr/>
        </p:nvSpPr>
        <p:spPr>
          <a:xfrm>
            <a:off x="6214839" y="2073117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89" name="Google Shape;6289;p206"/>
          <p:cNvSpPr/>
          <p:nvPr/>
        </p:nvSpPr>
        <p:spPr>
          <a:xfrm>
            <a:off x="7667102" y="20800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90" name="Google Shape;6290;p206"/>
          <p:cNvSpPr/>
          <p:nvPr/>
        </p:nvSpPr>
        <p:spPr>
          <a:xfrm>
            <a:off x="9114757" y="20800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291" name="Google Shape;6291;p206"/>
          <p:cNvSpPr/>
          <p:nvPr/>
        </p:nvSpPr>
        <p:spPr>
          <a:xfrm>
            <a:off x="10560729" y="2083042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292" name="Google Shape;6292;p206"/>
          <p:cNvSpPr/>
          <p:nvPr/>
        </p:nvSpPr>
        <p:spPr>
          <a:xfrm>
            <a:off x="4783601" y="207008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3" name="Google Shape;6293;p206"/>
          <p:cNvSpPr/>
          <p:nvPr/>
        </p:nvSpPr>
        <p:spPr>
          <a:xfrm>
            <a:off x="6210649" y="2070088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Understand</a:t>
            </a:r>
            <a:endParaRPr sz="1400"/>
          </a:p>
        </p:txBody>
      </p:sp>
      <p:sp>
        <p:nvSpPr>
          <p:cNvPr id="6294" name="Google Shape;6294;p206"/>
          <p:cNvSpPr/>
          <p:nvPr/>
        </p:nvSpPr>
        <p:spPr>
          <a:xfrm>
            <a:off x="434523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Acquire</a:t>
            </a:r>
            <a:endParaRPr sz="1400"/>
          </a:p>
        </p:txBody>
      </p:sp>
      <p:sp>
        <p:nvSpPr>
          <p:cNvPr id="6295" name="Google Shape;6295;p206"/>
          <p:cNvSpPr/>
          <p:nvPr/>
        </p:nvSpPr>
        <p:spPr>
          <a:xfrm>
            <a:off x="1882178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Consume</a:t>
            </a:r>
            <a:endParaRPr sz="1400"/>
          </a:p>
        </p:txBody>
      </p:sp>
      <p:sp>
        <p:nvSpPr>
          <p:cNvPr id="6296" name="Google Shape;6296;p206"/>
          <p:cNvSpPr/>
          <p:nvPr/>
        </p:nvSpPr>
        <p:spPr>
          <a:xfrm>
            <a:off x="3329833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Rectangularize</a:t>
            </a:r>
            <a:endParaRPr sz="1200" b="1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297" name="Google Shape;6297;p206"/>
          <p:cNvSpPr/>
          <p:nvPr/>
        </p:nvSpPr>
        <p:spPr>
          <a:xfrm>
            <a:off x="4777487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  <p:sp>
        <p:nvSpPr>
          <p:cNvPr id="6298" name="Google Shape;6298;p206"/>
          <p:cNvSpPr/>
          <p:nvPr/>
        </p:nvSpPr>
        <p:spPr>
          <a:xfrm>
            <a:off x="6225142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Clean</a:t>
            </a:r>
            <a:endParaRPr sz="1400"/>
          </a:p>
        </p:txBody>
      </p:sp>
      <p:sp>
        <p:nvSpPr>
          <p:cNvPr id="6299" name="Google Shape;6299;p206"/>
          <p:cNvSpPr/>
          <p:nvPr/>
        </p:nvSpPr>
        <p:spPr>
          <a:xfrm>
            <a:off x="7672797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Augment</a:t>
            </a:r>
            <a:endParaRPr sz="1400"/>
          </a:p>
        </p:txBody>
      </p:sp>
      <p:sp>
        <p:nvSpPr>
          <p:cNvPr id="6300" name="Google Shape;6300;p206"/>
          <p:cNvSpPr/>
          <p:nvPr/>
        </p:nvSpPr>
        <p:spPr>
          <a:xfrm>
            <a:off x="9120452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Shape</a:t>
            </a:r>
            <a:endParaRPr sz="1400"/>
          </a:p>
        </p:txBody>
      </p:sp>
      <p:sp>
        <p:nvSpPr>
          <p:cNvPr id="6301" name="Google Shape;6301;p206"/>
          <p:cNvSpPr/>
          <p:nvPr/>
        </p:nvSpPr>
        <p:spPr>
          <a:xfrm>
            <a:off x="10568109" y="4694213"/>
            <a:ext cx="1325700" cy="2619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Quattrocento San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Validate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7" name="Google Shape;6307;p207"/>
          <p:cNvGrpSpPr/>
          <p:nvPr/>
        </p:nvGrpSpPr>
        <p:grpSpPr>
          <a:xfrm>
            <a:off x="206720" y="3800986"/>
            <a:ext cx="11555384" cy="2278780"/>
            <a:chOff x="2317" y="5042"/>
            <a:chExt cx="11787600" cy="2324100"/>
          </a:xfrm>
        </p:grpSpPr>
        <p:sp>
          <p:nvSpPr>
            <p:cNvPr id="6308" name="Google Shape;6308;p207"/>
            <p:cNvSpPr/>
            <p:nvPr/>
          </p:nvSpPr>
          <p:spPr>
            <a:xfrm>
              <a:off x="2317" y="5042"/>
              <a:ext cx="11787600" cy="2324100"/>
            </a:xfrm>
            <a:prstGeom prst="roundRect">
              <a:avLst>
                <a:gd name="adj" fmla="val 10000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89625" tIns="89625" rIns="89625" bIns="896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07"/>
            <p:cNvSpPr txBox="1"/>
            <p:nvPr/>
          </p:nvSpPr>
          <p:spPr>
            <a:xfrm>
              <a:off x="70387" y="73112"/>
              <a:ext cx="11651400" cy="21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Quattrocento Sans"/>
                <a:buNone/>
              </a:pPr>
              <a:r>
                <a:rPr lang="en-US" sz="27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Core Engine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Scale through streaming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Multiple runtimes (Scale Up/Scale Out) single artifact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Intelligent transforms (by example, autoSplit, autojoin, fuzzy grouping, …)</a:t>
              </a:r>
              <a:endParaRPr sz="1400"/>
            </a:p>
            <a:p>
              <a:pPr marL="0" marR="0" lvl="0" indent="0" algn="ctr" rtl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Smart file reading</a:t>
              </a:r>
              <a:endParaRPr sz="1400"/>
            </a:p>
          </p:txBody>
        </p:sp>
      </p:grpSp>
      <p:sp>
        <p:nvSpPr>
          <p:cNvPr id="6310" name="Google Shape;6310;p207"/>
          <p:cNvSpPr txBox="1"/>
          <p:nvPr/>
        </p:nvSpPr>
        <p:spPr>
          <a:xfrm>
            <a:off x="426424" y="302551"/>
            <a:ext cx="11335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25" tIns="16135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Quattrocento Sans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Prep SDK</a:t>
            </a:r>
            <a:endParaRPr sz="45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11" name="Google Shape;6311;p207"/>
          <p:cNvGrpSpPr/>
          <p:nvPr/>
        </p:nvGrpSpPr>
        <p:grpSpPr>
          <a:xfrm>
            <a:off x="204439" y="1516865"/>
            <a:ext cx="11557443" cy="2193477"/>
            <a:chOff x="208547" y="1167658"/>
            <a:chExt cx="11789700" cy="2237100"/>
          </a:xfrm>
        </p:grpSpPr>
        <p:sp>
          <p:nvSpPr>
            <p:cNvPr id="6312" name="Google Shape;6312;p207"/>
            <p:cNvSpPr/>
            <p:nvPr/>
          </p:nvSpPr>
          <p:spPr>
            <a:xfrm>
              <a:off x="208547" y="1167658"/>
              <a:ext cx="11789700" cy="2237100"/>
            </a:xfrm>
            <a:prstGeom prst="roundRect">
              <a:avLst>
                <a:gd name="adj" fmla="val 16667"/>
              </a:avLst>
            </a:prstGeom>
            <a:solidFill>
              <a:srgbClr val="9CC2E5"/>
            </a:solidFill>
            <a:ln>
              <a:noFill/>
            </a:ln>
          </p:spPr>
          <p:txBody>
            <a:bodyPr spcFirstLastPara="1" wrap="square" lIns="182850" tIns="146275" rIns="182850" bIns="146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 b="1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SDK</a:t>
              </a:r>
              <a:endParaRPr sz="1400"/>
            </a:p>
          </p:txBody>
        </p:sp>
        <p:sp>
          <p:nvSpPr>
            <p:cNvPr id="6313" name="Google Shape;6313;p207"/>
            <p:cNvSpPr/>
            <p:nvPr/>
          </p:nvSpPr>
          <p:spPr>
            <a:xfrm>
              <a:off x="344740" y="1906624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Familiar pattern for complex transforms</a:t>
              </a:r>
              <a:endParaRPr sz="1400"/>
            </a:p>
          </p:txBody>
        </p:sp>
        <p:sp>
          <p:nvSpPr>
            <p:cNvPr id="6314" name="Google Shape;6314;p207"/>
            <p:cNvSpPr/>
            <p:nvPr/>
          </p:nvSpPr>
          <p:spPr>
            <a:xfrm>
              <a:off x="3235913" y="1906624"/>
              <a:ext cx="28536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Responsive, lazy evaluations</a:t>
              </a:r>
              <a:endParaRPr sz="1400"/>
            </a:p>
          </p:txBody>
        </p:sp>
        <p:sp>
          <p:nvSpPr>
            <p:cNvPr id="6315" name="Google Shape;6315;p207"/>
            <p:cNvSpPr/>
            <p:nvPr/>
          </p:nvSpPr>
          <p:spPr>
            <a:xfrm>
              <a:off x="6251485" y="1872915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Share pipelines via serialization</a:t>
              </a:r>
              <a:endParaRPr sz="1400"/>
            </a:p>
          </p:txBody>
        </p:sp>
        <p:sp>
          <p:nvSpPr>
            <p:cNvPr id="6316" name="Google Shape;6316;p207"/>
            <p:cNvSpPr/>
            <p:nvPr/>
          </p:nvSpPr>
          <p:spPr>
            <a:xfrm>
              <a:off x="9132930" y="1872915"/>
              <a:ext cx="2719500" cy="1352100"/>
            </a:xfrm>
            <a:prstGeom prst="roundRect">
              <a:avLst>
                <a:gd name="adj" fmla="val 16667"/>
              </a:avLst>
            </a:prstGeom>
            <a:solidFill>
              <a:srgbClr val="0078D4"/>
            </a:solidFill>
            <a:ln>
              <a:noFill/>
            </a:ln>
          </p:spPr>
          <p:txBody>
            <a:bodyPr spcFirstLastPara="1" wrap="square" lIns="182850" tIns="146275" rIns="182850" bIns="146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Support for execution</a:t>
              </a:r>
              <a:endParaRPr sz="1400"/>
            </a:p>
          </p:txBody>
        </p:sp>
      </p:grp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711D6-A0AE-0F47-ACAD-26F8AE2FA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Era Of Big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052947-9FE2-9E4C-A804-D1626D68B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it evolved and what is is for us in 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1368975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4D01-98C7-D048-B199-09044A3F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71121-E4B9-FF4A-9493-8059EDD0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89" y="244707"/>
            <a:ext cx="11795622" cy="6176963"/>
          </a:xfrm>
        </p:spPr>
      </p:pic>
    </p:spTree>
    <p:extLst>
      <p:ext uri="{BB962C8B-B14F-4D97-AF65-F5344CB8AC3E}">
        <p14:creationId xmlns:p14="http://schemas.microsoft.com/office/powerpoint/2010/main" val="3826643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790F0-23F3-3D4D-9D36-5EF2C0C6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BigData</a:t>
            </a:r>
            <a:r>
              <a:rPr lang="en-US" dirty="0"/>
              <a:t> is not only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F62B-9671-D54A-8546-4ADA68F28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51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C3FA-7AFA-2D46-B143-1E85A9C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A41AC-5351-6343-9ED1-B450F0CD9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50" y="383130"/>
            <a:ext cx="10517950" cy="5507890"/>
          </a:xfrm>
        </p:spPr>
      </p:pic>
    </p:spTree>
    <p:extLst>
      <p:ext uri="{BB962C8B-B14F-4D97-AF65-F5344CB8AC3E}">
        <p14:creationId xmlns:p14="http://schemas.microsoft.com/office/powerpoint/2010/main" val="1999035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E938-DEE6-654F-B9DD-A55D524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2FD7E-69E4-8B42-9050-E0C722B5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71" y="397146"/>
            <a:ext cx="10603129" cy="5552495"/>
          </a:xfrm>
        </p:spPr>
      </p:pic>
    </p:spTree>
    <p:extLst>
      <p:ext uri="{BB962C8B-B14F-4D97-AF65-F5344CB8AC3E}">
        <p14:creationId xmlns:p14="http://schemas.microsoft.com/office/powerpoint/2010/main" val="130864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7252-E305-BF47-98A6-A75ADC01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73CD9-66A6-5045-ACFB-1A9D9C13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0" y="365125"/>
            <a:ext cx="10870580" cy="5692550"/>
          </a:xfrm>
        </p:spPr>
      </p:pic>
    </p:spTree>
    <p:extLst>
      <p:ext uri="{BB962C8B-B14F-4D97-AF65-F5344CB8AC3E}">
        <p14:creationId xmlns:p14="http://schemas.microsoft.com/office/powerpoint/2010/main" val="226043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477"/>
            <a:ext cx="36633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solidFill>
                  <a:srgbClr val="000000"/>
                </a:solidFill>
                <a:latin typeface="Segoe UI Semibold"/>
                <a:cs typeface="Segoe UI Semibold"/>
              </a:rPr>
              <a:t>Azure </a:t>
            </a:r>
            <a:r>
              <a:rPr sz="360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ML</a:t>
            </a:r>
            <a:r>
              <a:rPr sz="3600" b="0" spc="-4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Artifact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0" spc="-5" dirty="0">
                <a:solidFill>
                  <a:srgbClr val="000000"/>
                </a:solidFill>
                <a:latin typeface="Segoe UI"/>
                <a:cs typeface="Segoe UI"/>
              </a:rPr>
              <a:t>Compute</a:t>
            </a:r>
            <a:r>
              <a:rPr sz="1950" b="0" spc="5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950" b="0" spc="-40" dirty="0">
                <a:solidFill>
                  <a:srgbClr val="000000"/>
                </a:solidFill>
                <a:latin typeface="Segoe UI"/>
                <a:cs typeface="Segoe UI"/>
              </a:rPr>
              <a:t>Target</a:t>
            </a:r>
            <a:endParaRPr sz="1950">
              <a:latin typeface="Segoe UI"/>
              <a:cs typeface="Segoe U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837935" y="1849627"/>
          <a:ext cx="6034404" cy="4103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0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8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Compute</a:t>
                      </a:r>
                      <a:r>
                        <a:rPr sz="1400" b="1" spc="-40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Target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6370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spc="-15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Training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1" dirty="0">
                          <a:solidFill>
                            <a:srgbClr val="0078D3"/>
                          </a:solidFill>
                          <a:latin typeface="Segoe UI"/>
                          <a:cs typeface="Segoe UI"/>
                        </a:rPr>
                        <a:t>Deployment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191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0078D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Local Computer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8580" marB="0"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0078D3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2075" marR="3841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A </a:t>
                      </a: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Linux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VM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in </a:t>
                      </a: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(such as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the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Data 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Science </a:t>
                      </a:r>
                      <a:r>
                        <a:rPr sz="1400" b="0" spc="5" dirty="0">
                          <a:latin typeface="Segoe UI Semilight"/>
                          <a:cs typeface="Segoe UI Semilight"/>
                        </a:rPr>
                        <a:t>Virtual</a:t>
                      </a:r>
                      <a:r>
                        <a:rPr sz="1400" b="0" spc="15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Machine)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148590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ML</a:t>
                      </a:r>
                      <a:r>
                        <a:rPr sz="1400" b="0" spc="10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Compute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648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Azure</a:t>
                      </a: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Databricks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5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Data </a:t>
                      </a: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Lake</a:t>
                      </a:r>
                      <a:r>
                        <a:rPr sz="1400" b="0" spc="10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Analytics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Apache </a:t>
                      </a: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Spark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for</a:t>
                      </a:r>
                      <a:r>
                        <a:rPr sz="1400" b="0" spc="15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HDInsight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52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Container</a:t>
                      </a:r>
                      <a:r>
                        <a:rPr sz="1400" b="0" spc="5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Instance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4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5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Kubernetes</a:t>
                      </a:r>
                      <a:r>
                        <a:rPr sz="1400" b="0" spc="30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spc="5" dirty="0">
                          <a:latin typeface="Segoe UI Semilight"/>
                          <a:cs typeface="Segoe UI Semilight"/>
                        </a:rPr>
                        <a:t>Service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5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0" spc="-10" dirty="0">
                          <a:latin typeface="Segoe UI Semilight"/>
                          <a:cs typeface="Segoe UI Semilight"/>
                        </a:rPr>
                        <a:t>Azure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IoT</a:t>
                      </a:r>
                      <a:r>
                        <a:rPr sz="1400" b="0" spc="5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Edge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54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Field-programmable gate </a:t>
                      </a:r>
                      <a:r>
                        <a:rPr sz="1400" b="0" dirty="0">
                          <a:latin typeface="Segoe UI Semilight"/>
                          <a:cs typeface="Segoe UI Semilight"/>
                        </a:rPr>
                        <a:t>array</a:t>
                      </a:r>
                      <a:r>
                        <a:rPr sz="1400" b="0" spc="-55" dirty="0">
                          <a:latin typeface="Segoe UI Semilight"/>
                          <a:cs typeface="Segoe UI Semilight"/>
                        </a:rPr>
                        <a:t> </a:t>
                      </a:r>
                      <a:r>
                        <a:rPr sz="1400" b="0" spc="-5" dirty="0">
                          <a:latin typeface="Segoe UI Semilight"/>
                          <a:cs typeface="Segoe UI Semilight"/>
                        </a:rPr>
                        <a:t>(FPGA)</a:t>
                      </a:r>
                      <a:endParaRPr sz="1400">
                        <a:latin typeface="Segoe UI Semilight"/>
                        <a:cs typeface="Segoe UI Semilight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>
                          <a:latin typeface="Segoe UI Symbol"/>
                          <a:cs typeface="Segoe UI Symbol"/>
                        </a:rPr>
                        <a:t>✓</a:t>
                      </a:r>
                      <a:endParaRPr sz="1400">
                        <a:latin typeface="Segoe UI Symbol"/>
                        <a:cs typeface="Segoe UI Symbol"/>
                      </a:endParaRPr>
                    </a:p>
                  </a:txBody>
                  <a:tcPr marL="0" marR="0" marT="692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16929" y="1401266"/>
            <a:ext cx="38944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Currently </a:t>
            </a:r>
            <a:r>
              <a:rPr sz="1800" b="1" dirty="0">
                <a:solidFill>
                  <a:srgbClr val="0078D3"/>
                </a:solidFill>
                <a:latin typeface="Segoe UI Semibold"/>
                <a:cs typeface="Segoe UI Semibold"/>
              </a:rPr>
              <a:t>supported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compute</a:t>
            </a:r>
            <a:r>
              <a:rPr sz="1800" b="1" spc="-2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targets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8358" y="2607436"/>
            <a:ext cx="4420323" cy="22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3933" y="2854325"/>
            <a:ext cx="3968089" cy="22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6397" y="3101213"/>
            <a:ext cx="3953941" cy="223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439" y="3474592"/>
            <a:ext cx="4447705" cy="223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319" y="3721480"/>
            <a:ext cx="3587496" cy="223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874" y="4096384"/>
            <a:ext cx="3622992" cy="223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874" y="4469765"/>
            <a:ext cx="3645344" cy="223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6397" y="4716653"/>
            <a:ext cx="3824782" cy="2217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573" y="4963540"/>
            <a:ext cx="2000377" cy="1718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334A-AEF4-A048-9BE3-7BB634EF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D32C4-96FD-984B-A6B2-AF47E575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3" y="365125"/>
            <a:ext cx="10645717" cy="5574797"/>
          </a:xfrm>
        </p:spPr>
      </p:pic>
    </p:spTree>
    <p:extLst>
      <p:ext uri="{BB962C8B-B14F-4D97-AF65-F5344CB8AC3E}">
        <p14:creationId xmlns:p14="http://schemas.microsoft.com/office/powerpoint/2010/main" val="2141241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4F6D-4C49-A24B-90D9-016B0294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77778-D6EC-4549-BB78-3782E1DB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53" y="365125"/>
            <a:ext cx="11227693" cy="5879558"/>
          </a:xfrm>
        </p:spPr>
      </p:pic>
    </p:spTree>
    <p:extLst>
      <p:ext uri="{BB962C8B-B14F-4D97-AF65-F5344CB8AC3E}">
        <p14:creationId xmlns:p14="http://schemas.microsoft.com/office/powerpoint/2010/main" val="3189105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C353-188E-4C46-B9E1-FD7EC0CD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7BC4A-C6A8-7F4D-9E9E-2B7D57AF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317" y="365125"/>
            <a:ext cx="10773483" cy="5641704"/>
          </a:xfrm>
        </p:spPr>
      </p:pic>
    </p:spTree>
    <p:extLst>
      <p:ext uri="{BB962C8B-B14F-4D97-AF65-F5344CB8AC3E}">
        <p14:creationId xmlns:p14="http://schemas.microsoft.com/office/powerpoint/2010/main" val="4082542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FE674-8509-E34E-9DEF-B555E187FD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817563"/>
            <a:ext cx="10482263" cy="5489575"/>
          </a:xfrm>
        </p:spPr>
      </p:pic>
    </p:spTree>
    <p:extLst>
      <p:ext uri="{BB962C8B-B14F-4D97-AF65-F5344CB8AC3E}">
        <p14:creationId xmlns:p14="http://schemas.microsoft.com/office/powerpoint/2010/main" val="477893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EB15F-4FE1-B94C-8462-E5A3CDB3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2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89A55-4291-F24C-A701-E3695065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200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87F38-5F9A-4442-A1B9-B4923FD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27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BD26-D0B2-C346-8C1C-59B9214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6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844731-9E3C-964D-9E3A-BE7D8897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7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84752-5462-9D4C-9221-80ED3FF3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477"/>
            <a:ext cx="542163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solidFill>
                  <a:srgbClr val="000000"/>
                </a:solidFill>
                <a:latin typeface="Segoe UI Semibold"/>
                <a:cs typeface="Segoe UI Semibold"/>
              </a:rPr>
              <a:t>Azure </a:t>
            </a:r>
            <a:r>
              <a:rPr sz="360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ML </a:t>
            </a:r>
            <a:r>
              <a:rPr sz="3600" b="0" spc="15" dirty="0">
                <a:solidFill>
                  <a:srgbClr val="000000"/>
                </a:solidFill>
                <a:latin typeface="Segoe UI Semibold"/>
                <a:cs typeface="Segoe UI Semibold"/>
              </a:rPr>
              <a:t>service</a:t>
            </a:r>
            <a:r>
              <a:rPr sz="3600" b="0" spc="-3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Artifacts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0" dirty="0">
                <a:solidFill>
                  <a:srgbClr val="000000"/>
                </a:solidFill>
                <a:latin typeface="Segoe UI"/>
                <a:cs typeface="Segoe UI"/>
              </a:rPr>
              <a:t>Image and</a:t>
            </a:r>
            <a:r>
              <a:rPr sz="1950" b="0" spc="20" dirty="0">
                <a:solidFill>
                  <a:srgbClr val="000000"/>
                </a:solidFill>
                <a:latin typeface="Segoe UI"/>
                <a:cs typeface="Segoe UI"/>
              </a:rPr>
              <a:t> </a:t>
            </a:r>
            <a:r>
              <a:rPr sz="1950" b="0" dirty="0">
                <a:solidFill>
                  <a:srgbClr val="000000"/>
                </a:solidFill>
                <a:latin typeface="Segoe UI"/>
                <a:cs typeface="Segoe UI"/>
              </a:rPr>
              <a:t>Registry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9111" y="1763267"/>
            <a:ext cx="1032510" cy="684530"/>
          </a:xfrm>
          <a:custGeom>
            <a:avLst/>
            <a:gdLst/>
            <a:ahLst/>
            <a:cxnLst/>
            <a:rect l="l" t="t" r="r" b="b"/>
            <a:pathLst>
              <a:path w="1032509" h="684530">
                <a:moveTo>
                  <a:pt x="816215" y="110617"/>
                </a:moveTo>
                <a:lnTo>
                  <a:pt x="804785" y="123444"/>
                </a:lnTo>
                <a:lnTo>
                  <a:pt x="791221" y="146200"/>
                </a:lnTo>
                <a:lnTo>
                  <a:pt x="782671" y="172815"/>
                </a:lnTo>
                <a:lnTo>
                  <a:pt x="778763" y="200810"/>
                </a:lnTo>
                <a:lnTo>
                  <a:pt x="779131" y="227711"/>
                </a:lnTo>
                <a:lnTo>
                  <a:pt x="781819" y="246185"/>
                </a:lnTo>
                <a:lnTo>
                  <a:pt x="786830" y="264445"/>
                </a:lnTo>
                <a:lnTo>
                  <a:pt x="794150" y="281896"/>
                </a:lnTo>
                <a:lnTo>
                  <a:pt x="803769" y="297942"/>
                </a:lnTo>
                <a:lnTo>
                  <a:pt x="795131" y="302567"/>
                </a:lnTo>
                <a:lnTo>
                  <a:pt x="750645" y="319518"/>
                </a:lnTo>
                <a:lnTo>
                  <a:pt x="694549" y="326644"/>
                </a:lnTo>
                <a:lnTo>
                  <a:pt x="3415" y="326644"/>
                </a:lnTo>
                <a:lnTo>
                  <a:pt x="1383" y="342646"/>
                </a:lnTo>
                <a:lnTo>
                  <a:pt x="0" y="383484"/>
                </a:lnTo>
                <a:lnTo>
                  <a:pt x="3653" y="424084"/>
                </a:lnTo>
                <a:lnTo>
                  <a:pt x="12330" y="463875"/>
                </a:lnTo>
                <a:lnTo>
                  <a:pt x="26021" y="502285"/>
                </a:lnTo>
                <a:lnTo>
                  <a:pt x="35292" y="521462"/>
                </a:lnTo>
                <a:lnTo>
                  <a:pt x="36308" y="523621"/>
                </a:lnTo>
                <a:lnTo>
                  <a:pt x="67038" y="568029"/>
                </a:lnTo>
                <a:lnTo>
                  <a:pt x="103145" y="604789"/>
                </a:lnTo>
                <a:lnTo>
                  <a:pt x="143940" y="634198"/>
                </a:lnTo>
                <a:lnTo>
                  <a:pt x="188733" y="656554"/>
                </a:lnTo>
                <a:lnTo>
                  <a:pt x="236836" y="672153"/>
                </a:lnTo>
                <a:lnTo>
                  <a:pt x="287561" y="681295"/>
                </a:lnTo>
                <a:lnTo>
                  <a:pt x="340219" y="684276"/>
                </a:lnTo>
                <a:lnTo>
                  <a:pt x="391202" y="682578"/>
                </a:lnTo>
                <a:lnTo>
                  <a:pt x="440753" y="677468"/>
                </a:lnTo>
                <a:lnTo>
                  <a:pt x="488729" y="668920"/>
                </a:lnTo>
                <a:lnTo>
                  <a:pt x="534987" y="656907"/>
                </a:lnTo>
                <a:lnTo>
                  <a:pt x="579386" y="641404"/>
                </a:lnTo>
                <a:lnTo>
                  <a:pt x="621783" y="622384"/>
                </a:lnTo>
                <a:lnTo>
                  <a:pt x="662037" y="599821"/>
                </a:lnTo>
                <a:lnTo>
                  <a:pt x="700004" y="573688"/>
                </a:lnTo>
                <a:lnTo>
                  <a:pt x="735543" y="543961"/>
                </a:lnTo>
                <a:lnTo>
                  <a:pt x="768512" y="510613"/>
                </a:lnTo>
                <a:lnTo>
                  <a:pt x="798769" y="473618"/>
                </a:lnTo>
                <a:lnTo>
                  <a:pt x="826170" y="432949"/>
                </a:lnTo>
                <a:lnTo>
                  <a:pt x="850575" y="388580"/>
                </a:lnTo>
                <a:lnTo>
                  <a:pt x="871841" y="340487"/>
                </a:lnTo>
                <a:lnTo>
                  <a:pt x="917225" y="339056"/>
                </a:lnTo>
                <a:lnTo>
                  <a:pt x="960121" y="327231"/>
                </a:lnTo>
                <a:lnTo>
                  <a:pt x="997231" y="303428"/>
                </a:lnTo>
                <a:lnTo>
                  <a:pt x="1025257" y="266065"/>
                </a:lnTo>
                <a:lnTo>
                  <a:pt x="1032496" y="251206"/>
                </a:lnTo>
                <a:lnTo>
                  <a:pt x="1018018" y="242697"/>
                </a:lnTo>
                <a:lnTo>
                  <a:pt x="991631" y="230886"/>
                </a:lnTo>
                <a:lnTo>
                  <a:pt x="895463" y="230886"/>
                </a:lnTo>
                <a:lnTo>
                  <a:pt x="887664" y="199276"/>
                </a:lnTo>
                <a:lnTo>
                  <a:pt x="872984" y="170132"/>
                </a:lnTo>
                <a:lnTo>
                  <a:pt x="853064" y="143964"/>
                </a:lnTo>
                <a:lnTo>
                  <a:pt x="829550" y="121285"/>
                </a:lnTo>
                <a:lnTo>
                  <a:pt x="816215" y="110617"/>
                </a:lnTo>
                <a:close/>
              </a:path>
              <a:path w="1032509" h="684530">
                <a:moveTo>
                  <a:pt x="642098" y="216027"/>
                </a:moveTo>
                <a:lnTo>
                  <a:pt x="92950" y="216027"/>
                </a:lnTo>
                <a:lnTo>
                  <a:pt x="92950" y="326644"/>
                </a:lnTo>
                <a:lnTo>
                  <a:pt x="642098" y="326644"/>
                </a:lnTo>
                <a:lnTo>
                  <a:pt x="642098" y="216027"/>
                </a:lnTo>
                <a:close/>
              </a:path>
              <a:path w="1032509" h="684530">
                <a:moveTo>
                  <a:pt x="958740" y="224027"/>
                </a:moveTo>
                <a:lnTo>
                  <a:pt x="926685" y="224373"/>
                </a:lnTo>
                <a:lnTo>
                  <a:pt x="895463" y="230886"/>
                </a:lnTo>
                <a:lnTo>
                  <a:pt x="991631" y="230886"/>
                </a:lnTo>
                <a:lnTo>
                  <a:pt x="989796" y="230064"/>
                </a:lnTo>
                <a:lnTo>
                  <a:pt x="958740" y="224027"/>
                </a:lnTo>
                <a:close/>
              </a:path>
              <a:path w="1032509" h="684530">
                <a:moveTo>
                  <a:pt x="535926" y="0"/>
                </a:moveTo>
                <a:lnTo>
                  <a:pt x="409307" y="0"/>
                </a:lnTo>
                <a:lnTo>
                  <a:pt x="409307" y="108585"/>
                </a:lnTo>
                <a:lnTo>
                  <a:pt x="199122" y="108585"/>
                </a:lnTo>
                <a:lnTo>
                  <a:pt x="199122" y="216027"/>
                </a:lnTo>
                <a:lnTo>
                  <a:pt x="535926" y="216027"/>
                </a:lnTo>
                <a:lnTo>
                  <a:pt x="535926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11111" y="1996439"/>
            <a:ext cx="91440" cy="93345"/>
          </a:xfrm>
          <a:custGeom>
            <a:avLst/>
            <a:gdLst/>
            <a:ahLst/>
            <a:cxnLst/>
            <a:rect l="l" t="t" r="r" b="b"/>
            <a:pathLst>
              <a:path w="91440" h="93344">
                <a:moveTo>
                  <a:pt x="0" y="92963"/>
                </a:moveTo>
                <a:lnTo>
                  <a:pt x="91440" y="92963"/>
                </a:lnTo>
                <a:lnTo>
                  <a:pt x="91440" y="0"/>
                </a:lnTo>
                <a:lnTo>
                  <a:pt x="0" y="0"/>
                </a:lnTo>
                <a:lnTo>
                  <a:pt x="0" y="92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6268" y="1886711"/>
            <a:ext cx="93345" cy="96520"/>
          </a:xfrm>
          <a:custGeom>
            <a:avLst/>
            <a:gdLst/>
            <a:ahLst/>
            <a:cxnLst/>
            <a:rect l="l" t="t" r="r" b="b"/>
            <a:pathLst>
              <a:path w="93345" h="96519">
                <a:moveTo>
                  <a:pt x="0" y="96012"/>
                </a:moveTo>
                <a:lnTo>
                  <a:pt x="92964" y="96012"/>
                </a:lnTo>
                <a:lnTo>
                  <a:pt x="92964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16268" y="1996439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5" h="93344">
                <a:moveTo>
                  <a:pt x="0" y="92963"/>
                </a:moveTo>
                <a:lnTo>
                  <a:pt x="92964" y="92963"/>
                </a:lnTo>
                <a:lnTo>
                  <a:pt x="92964" y="0"/>
                </a:lnTo>
                <a:lnTo>
                  <a:pt x="0" y="0"/>
                </a:lnTo>
                <a:lnTo>
                  <a:pt x="0" y="92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22947" y="1996439"/>
            <a:ext cx="91440" cy="93345"/>
          </a:xfrm>
          <a:custGeom>
            <a:avLst/>
            <a:gdLst/>
            <a:ahLst/>
            <a:cxnLst/>
            <a:rect l="l" t="t" r="r" b="b"/>
            <a:pathLst>
              <a:path w="91440" h="93344">
                <a:moveTo>
                  <a:pt x="0" y="92963"/>
                </a:moveTo>
                <a:lnTo>
                  <a:pt x="91440" y="92963"/>
                </a:lnTo>
                <a:lnTo>
                  <a:pt x="91440" y="0"/>
                </a:lnTo>
                <a:lnTo>
                  <a:pt x="0" y="0"/>
                </a:lnTo>
                <a:lnTo>
                  <a:pt x="0" y="92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2947" y="1886711"/>
            <a:ext cx="91440" cy="96520"/>
          </a:xfrm>
          <a:custGeom>
            <a:avLst/>
            <a:gdLst/>
            <a:ahLst/>
            <a:cxnLst/>
            <a:rect l="l" t="t" r="r" b="b"/>
            <a:pathLst>
              <a:path w="91440" h="96519">
                <a:moveTo>
                  <a:pt x="0" y="96012"/>
                </a:moveTo>
                <a:lnTo>
                  <a:pt x="91440" y="96012"/>
                </a:lnTo>
                <a:lnTo>
                  <a:pt x="91440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8104" y="1996439"/>
            <a:ext cx="93345" cy="93345"/>
          </a:xfrm>
          <a:custGeom>
            <a:avLst/>
            <a:gdLst/>
            <a:ahLst/>
            <a:cxnLst/>
            <a:rect l="l" t="t" r="r" b="b"/>
            <a:pathLst>
              <a:path w="93345" h="93344">
                <a:moveTo>
                  <a:pt x="0" y="92963"/>
                </a:moveTo>
                <a:lnTo>
                  <a:pt x="92964" y="92963"/>
                </a:lnTo>
                <a:lnTo>
                  <a:pt x="92964" y="0"/>
                </a:lnTo>
                <a:lnTo>
                  <a:pt x="0" y="0"/>
                </a:lnTo>
                <a:lnTo>
                  <a:pt x="0" y="92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8104" y="1886711"/>
            <a:ext cx="93345" cy="96520"/>
          </a:xfrm>
          <a:custGeom>
            <a:avLst/>
            <a:gdLst/>
            <a:ahLst/>
            <a:cxnLst/>
            <a:rect l="l" t="t" r="r" b="b"/>
            <a:pathLst>
              <a:path w="93345" h="96519">
                <a:moveTo>
                  <a:pt x="0" y="96012"/>
                </a:moveTo>
                <a:lnTo>
                  <a:pt x="92964" y="96012"/>
                </a:lnTo>
                <a:lnTo>
                  <a:pt x="92964" y="0"/>
                </a:lnTo>
                <a:lnTo>
                  <a:pt x="0" y="0"/>
                </a:lnTo>
                <a:lnTo>
                  <a:pt x="0" y="9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28104" y="1780032"/>
            <a:ext cx="93345" cy="94615"/>
          </a:xfrm>
          <a:custGeom>
            <a:avLst/>
            <a:gdLst/>
            <a:ahLst/>
            <a:cxnLst/>
            <a:rect l="l" t="t" r="r" b="b"/>
            <a:pathLst>
              <a:path w="93345" h="94614">
                <a:moveTo>
                  <a:pt x="0" y="94487"/>
                </a:moveTo>
                <a:lnTo>
                  <a:pt x="92964" y="94487"/>
                </a:lnTo>
                <a:lnTo>
                  <a:pt x="92964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34783" y="1996439"/>
            <a:ext cx="91440" cy="93345"/>
          </a:xfrm>
          <a:custGeom>
            <a:avLst/>
            <a:gdLst/>
            <a:ahLst/>
            <a:cxnLst/>
            <a:rect l="l" t="t" r="r" b="b"/>
            <a:pathLst>
              <a:path w="91440" h="93344">
                <a:moveTo>
                  <a:pt x="0" y="92963"/>
                </a:moveTo>
                <a:lnTo>
                  <a:pt x="91440" y="92963"/>
                </a:lnTo>
                <a:lnTo>
                  <a:pt x="91440" y="0"/>
                </a:lnTo>
                <a:lnTo>
                  <a:pt x="0" y="0"/>
                </a:lnTo>
                <a:lnTo>
                  <a:pt x="0" y="929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77228" y="224180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5146" y="0"/>
                </a:moveTo>
                <a:lnTo>
                  <a:pt x="15376" y="1982"/>
                </a:lnTo>
                <a:lnTo>
                  <a:pt x="7381" y="7381"/>
                </a:lnTo>
                <a:lnTo>
                  <a:pt x="1982" y="15376"/>
                </a:lnTo>
                <a:lnTo>
                  <a:pt x="0" y="25146"/>
                </a:lnTo>
                <a:lnTo>
                  <a:pt x="1982" y="34915"/>
                </a:lnTo>
                <a:lnTo>
                  <a:pt x="7381" y="42910"/>
                </a:lnTo>
                <a:lnTo>
                  <a:pt x="15376" y="48309"/>
                </a:lnTo>
                <a:lnTo>
                  <a:pt x="25146" y="50292"/>
                </a:lnTo>
                <a:lnTo>
                  <a:pt x="34915" y="48309"/>
                </a:lnTo>
                <a:lnTo>
                  <a:pt x="42910" y="42910"/>
                </a:lnTo>
                <a:lnTo>
                  <a:pt x="48309" y="34915"/>
                </a:lnTo>
                <a:lnTo>
                  <a:pt x="50292" y="25146"/>
                </a:lnTo>
                <a:lnTo>
                  <a:pt x="48309" y="15376"/>
                </a:lnTo>
                <a:lnTo>
                  <a:pt x="42910" y="7381"/>
                </a:lnTo>
                <a:lnTo>
                  <a:pt x="34915" y="1982"/>
                </a:lnTo>
                <a:lnTo>
                  <a:pt x="251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86371" y="2249423"/>
            <a:ext cx="36830" cy="36830"/>
          </a:xfrm>
          <a:custGeom>
            <a:avLst/>
            <a:gdLst/>
            <a:ahLst/>
            <a:cxnLst/>
            <a:rect l="l" t="t" r="r" b="b"/>
            <a:pathLst>
              <a:path w="36829" h="36830">
                <a:moveTo>
                  <a:pt x="22986" y="0"/>
                </a:moveTo>
                <a:lnTo>
                  <a:pt x="18796" y="0"/>
                </a:lnTo>
                <a:lnTo>
                  <a:pt x="11465" y="1339"/>
                </a:lnTo>
                <a:lnTo>
                  <a:pt x="5492" y="5095"/>
                </a:lnTo>
                <a:lnTo>
                  <a:pt x="1472" y="10876"/>
                </a:lnTo>
                <a:lnTo>
                  <a:pt x="0" y="18287"/>
                </a:lnTo>
                <a:lnTo>
                  <a:pt x="1472" y="25699"/>
                </a:lnTo>
                <a:lnTo>
                  <a:pt x="5492" y="31480"/>
                </a:lnTo>
                <a:lnTo>
                  <a:pt x="11465" y="35236"/>
                </a:lnTo>
                <a:lnTo>
                  <a:pt x="18796" y="36575"/>
                </a:lnTo>
                <a:lnTo>
                  <a:pt x="25967" y="35236"/>
                </a:lnTo>
                <a:lnTo>
                  <a:pt x="31591" y="31480"/>
                </a:lnTo>
                <a:lnTo>
                  <a:pt x="35262" y="25699"/>
                </a:lnTo>
                <a:lnTo>
                  <a:pt x="36575" y="18287"/>
                </a:lnTo>
                <a:lnTo>
                  <a:pt x="36575" y="15112"/>
                </a:lnTo>
                <a:lnTo>
                  <a:pt x="25019" y="15112"/>
                </a:lnTo>
                <a:lnTo>
                  <a:pt x="21971" y="11811"/>
                </a:lnTo>
                <a:lnTo>
                  <a:pt x="21971" y="4317"/>
                </a:lnTo>
                <a:lnTo>
                  <a:pt x="22986" y="2159"/>
                </a:lnTo>
                <a:lnTo>
                  <a:pt x="25019" y="1015"/>
                </a:lnTo>
                <a:lnTo>
                  <a:pt x="22986" y="0"/>
                </a:lnTo>
                <a:close/>
              </a:path>
              <a:path w="36829" h="36830">
                <a:moveTo>
                  <a:pt x="35559" y="10795"/>
                </a:moveTo>
                <a:lnTo>
                  <a:pt x="34544" y="13970"/>
                </a:lnTo>
                <a:lnTo>
                  <a:pt x="31369" y="15112"/>
                </a:lnTo>
                <a:lnTo>
                  <a:pt x="36575" y="15112"/>
                </a:lnTo>
                <a:lnTo>
                  <a:pt x="36575" y="12953"/>
                </a:lnTo>
                <a:lnTo>
                  <a:pt x="35559" y="10795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83680" y="2311907"/>
            <a:ext cx="285115" cy="117475"/>
          </a:xfrm>
          <a:custGeom>
            <a:avLst/>
            <a:gdLst/>
            <a:ahLst/>
            <a:cxnLst/>
            <a:rect l="l" t="t" r="r" b="b"/>
            <a:pathLst>
              <a:path w="285115" h="117475">
                <a:moveTo>
                  <a:pt x="0" y="12826"/>
                </a:moveTo>
                <a:lnTo>
                  <a:pt x="29823" y="40871"/>
                </a:lnTo>
                <a:lnTo>
                  <a:pt x="63034" y="65776"/>
                </a:lnTo>
                <a:lnTo>
                  <a:pt x="100965" y="86709"/>
                </a:lnTo>
                <a:lnTo>
                  <a:pt x="144949" y="102837"/>
                </a:lnTo>
                <a:lnTo>
                  <a:pt x="196320" y="113327"/>
                </a:lnTo>
                <a:lnTo>
                  <a:pt x="256413" y="117347"/>
                </a:lnTo>
                <a:lnTo>
                  <a:pt x="284988" y="117347"/>
                </a:lnTo>
                <a:lnTo>
                  <a:pt x="243391" y="92243"/>
                </a:lnTo>
                <a:lnTo>
                  <a:pt x="211296" y="63865"/>
                </a:lnTo>
                <a:lnTo>
                  <a:pt x="187440" y="32891"/>
                </a:lnTo>
                <a:lnTo>
                  <a:pt x="177664" y="13842"/>
                </a:lnTo>
                <a:lnTo>
                  <a:pt x="49022" y="13842"/>
                </a:lnTo>
                <a:lnTo>
                  <a:pt x="37326" y="13827"/>
                </a:lnTo>
                <a:lnTo>
                  <a:pt x="25273" y="13715"/>
                </a:lnTo>
                <a:lnTo>
                  <a:pt x="12838" y="13414"/>
                </a:lnTo>
                <a:lnTo>
                  <a:pt x="0" y="12826"/>
                </a:lnTo>
                <a:close/>
              </a:path>
              <a:path w="285115" h="117475">
                <a:moveTo>
                  <a:pt x="170561" y="0"/>
                </a:moveTo>
                <a:lnTo>
                  <a:pt x="132143" y="7985"/>
                </a:lnTo>
                <a:lnTo>
                  <a:pt x="86868" y="12826"/>
                </a:lnTo>
                <a:lnTo>
                  <a:pt x="49022" y="13842"/>
                </a:lnTo>
                <a:lnTo>
                  <a:pt x="177664" y="13842"/>
                </a:lnTo>
                <a:lnTo>
                  <a:pt x="1705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5632" y="1828419"/>
            <a:ext cx="562610" cy="506095"/>
          </a:xfrm>
          <a:custGeom>
            <a:avLst/>
            <a:gdLst/>
            <a:ahLst/>
            <a:cxnLst/>
            <a:rect l="l" t="t" r="r" b="b"/>
            <a:pathLst>
              <a:path w="562610" h="506094">
                <a:moveTo>
                  <a:pt x="144398" y="489965"/>
                </a:moveTo>
                <a:lnTo>
                  <a:pt x="0" y="271271"/>
                </a:lnTo>
                <a:lnTo>
                  <a:pt x="156565" y="0"/>
                </a:lnTo>
                <a:lnTo>
                  <a:pt x="418172" y="15747"/>
                </a:lnTo>
                <a:lnTo>
                  <a:pt x="562584" y="234441"/>
                </a:lnTo>
                <a:lnTo>
                  <a:pt x="406019" y="505586"/>
                </a:lnTo>
                <a:lnTo>
                  <a:pt x="144398" y="489965"/>
                </a:lnTo>
                <a:close/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0031" y="1844167"/>
            <a:ext cx="274320" cy="474345"/>
          </a:xfrm>
          <a:custGeom>
            <a:avLst/>
            <a:gdLst/>
            <a:ahLst/>
            <a:cxnLst/>
            <a:rect l="l" t="t" r="r" b="b"/>
            <a:pathLst>
              <a:path w="274319" h="474344">
                <a:moveTo>
                  <a:pt x="0" y="474218"/>
                </a:moveTo>
                <a:lnTo>
                  <a:pt x="273773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7679" y="2179573"/>
            <a:ext cx="184150" cy="154940"/>
          </a:xfrm>
          <a:custGeom>
            <a:avLst/>
            <a:gdLst/>
            <a:ahLst/>
            <a:cxnLst/>
            <a:rect l="l" t="t" r="r" b="b"/>
            <a:pathLst>
              <a:path w="184150" h="154939">
                <a:moveTo>
                  <a:pt x="183756" y="15481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6808" y="2025269"/>
            <a:ext cx="251460" cy="38100"/>
          </a:xfrm>
          <a:custGeom>
            <a:avLst/>
            <a:gdLst/>
            <a:ahLst/>
            <a:cxnLst/>
            <a:rect l="l" t="t" r="r" b="b"/>
            <a:pathLst>
              <a:path w="251459" h="38100">
                <a:moveTo>
                  <a:pt x="251193" y="37972"/>
                </a:moveTo>
                <a:lnTo>
                  <a:pt x="0" y="0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7679" y="2063242"/>
            <a:ext cx="340360" cy="116839"/>
          </a:xfrm>
          <a:custGeom>
            <a:avLst/>
            <a:gdLst/>
            <a:ahLst/>
            <a:cxnLst/>
            <a:rect l="l" t="t" r="r" b="b"/>
            <a:pathLst>
              <a:path w="340359" h="116839">
                <a:moveTo>
                  <a:pt x="340321" y="0"/>
                </a:moveTo>
                <a:lnTo>
                  <a:pt x="0" y="116332"/>
                </a:lnTo>
              </a:path>
            </a:pathLst>
          </a:custGeom>
          <a:ln w="12699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2673" y="2098420"/>
            <a:ext cx="226060" cy="81915"/>
          </a:xfrm>
          <a:custGeom>
            <a:avLst/>
            <a:gdLst/>
            <a:ahLst/>
            <a:cxnLst/>
            <a:rect l="l" t="t" r="r" b="b"/>
            <a:pathLst>
              <a:path w="226059" h="81914">
                <a:moveTo>
                  <a:pt x="0" y="0"/>
                </a:moveTo>
                <a:lnTo>
                  <a:pt x="225920" y="81787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9239" y="1827276"/>
            <a:ext cx="158750" cy="198755"/>
          </a:xfrm>
          <a:custGeom>
            <a:avLst/>
            <a:gdLst/>
            <a:ahLst/>
            <a:cxnLst/>
            <a:rect l="l" t="t" r="r" b="b"/>
            <a:pathLst>
              <a:path w="158750" h="198755">
                <a:moveTo>
                  <a:pt x="0" y="0"/>
                </a:moveTo>
                <a:lnTo>
                  <a:pt x="158483" y="198500"/>
                </a:lnTo>
              </a:path>
            </a:pathLst>
          </a:custGeom>
          <a:ln w="12699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239" y="1827276"/>
            <a:ext cx="69850" cy="353060"/>
          </a:xfrm>
          <a:custGeom>
            <a:avLst/>
            <a:gdLst/>
            <a:ahLst/>
            <a:cxnLst/>
            <a:rect l="l" t="t" r="r" b="b"/>
            <a:pathLst>
              <a:path w="69850" h="353060">
                <a:moveTo>
                  <a:pt x="0" y="0"/>
                </a:moveTo>
                <a:lnTo>
                  <a:pt x="69354" y="352933"/>
                </a:lnTo>
              </a:path>
            </a:pathLst>
          </a:custGeom>
          <a:ln w="12700">
            <a:solidFill>
              <a:srgbClr val="0078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8839" y="180721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698" y="0"/>
                </a:moveTo>
                <a:lnTo>
                  <a:pt x="17550" y="613"/>
                </a:lnTo>
                <a:lnTo>
                  <a:pt x="9308" y="4631"/>
                </a:lnTo>
                <a:lnTo>
                  <a:pt x="3025" y="11805"/>
                </a:lnTo>
                <a:lnTo>
                  <a:pt x="0" y="20798"/>
                </a:lnTo>
                <a:lnTo>
                  <a:pt x="639" y="29934"/>
                </a:lnTo>
                <a:lnTo>
                  <a:pt x="4663" y="38165"/>
                </a:lnTo>
                <a:lnTo>
                  <a:pt x="11788" y="44444"/>
                </a:lnTo>
                <a:lnTo>
                  <a:pt x="20791" y="47468"/>
                </a:lnTo>
                <a:lnTo>
                  <a:pt x="29937" y="46825"/>
                </a:lnTo>
                <a:lnTo>
                  <a:pt x="38177" y="42800"/>
                </a:lnTo>
                <a:lnTo>
                  <a:pt x="44466" y="35681"/>
                </a:lnTo>
                <a:lnTo>
                  <a:pt x="47492" y="26687"/>
                </a:lnTo>
                <a:lnTo>
                  <a:pt x="46852" y="17551"/>
                </a:lnTo>
                <a:lnTo>
                  <a:pt x="42828" y="9320"/>
                </a:lnTo>
                <a:lnTo>
                  <a:pt x="35703" y="3042"/>
                </a:lnTo>
                <a:lnTo>
                  <a:pt x="26698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5212" y="200065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695" y="0"/>
                </a:moveTo>
                <a:lnTo>
                  <a:pt x="17550" y="642"/>
                </a:lnTo>
                <a:lnTo>
                  <a:pt x="9310" y="4667"/>
                </a:lnTo>
                <a:lnTo>
                  <a:pt x="3027" y="11787"/>
                </a:lnTo>
                <a:lnTo>
                  <a:pt x="0" y="20780"/>
                </a:lnTo>
                <a:lnTo>
                  <a:pt x="635" y="29916"/>
                </a:lnTo>
                <a:lnTo>
                  <a:pt x="4654" y="38147"/>
                </a:lnTo>
                <a:lnTo>
                  <a:pt x="11778" y="44426"/>
                </a:lnTo>
                <a:lnTo>
                  <a:pt x="20782" y="47470"/>
                </a:lnTo>
                <a:lnTo>
                  <a:pt x="29931" y="46870"/>
                </a:lnTo>
                <a:lnTo>
                  <a:pt x="38172" y="42890"/>
                </a:lnTo>
                <a:lnTo>
                  <a:pt x="44455" y="35790"/>
                </a:lnTo>
                <a:lnTo>
                  <a:pt x="47481" y="26723"/>
                </a:lnTo>
                <a:lnTo>
                  <a:pt x="46841" y="17549"/>
                </a:lnTo>
                <a:lnTo>
                  <a:pt x="42817" y="9304"/>
                </a:lnTo>
                <a:lnTo>
                  <a:pt x="35692" y="3024"/>
                </a:lnTo>
                <a:lnTo>
                  <a:pt x="26695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48660" y="203799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698" y="0"/>
                </a:moveTo>
                <a:lnTo>
                  <a:pt x="17550" y="642"/>
                </a:lnTo>
                <a:lnTo>
                  <a:pt x="9308" y="4667"/>
                </a:lnTo>
                <a:lnTo>
                  <a:pt x="3026" y="11787"/>
                </a:lnTo>
                <a:lnTo>
                  <a:pt x="0" y="20780"/>
                </a:lnTo>
                <a:lnTo>
                  <a:pt x="638" y="29916"/>
                </a:lnTo>
                <a:lnTo>
                  <a:pt x="4658" y="38147"/>
                </a:lnTo>
                <a:lnTo>
                  <a:pt x="11776" y="44426"/>
                </a:lnTo>
                <a:lnTo>
                  <a:pt x="20780" y="47468"/>
                </a:lnTo>
                <a:lnTo>
                  <a:pt x="29929" y="46855"/>
                </a:lnTo>
                <a:lnTo>
                  <a:pt x="38170" y="42836"/>
                </a:lnTo>
                <a:lnTo>
                  <a:pt x="44453" y="35663"/>
                </a:lnTo>
                <a:lnTo>
                  <a:pt x="47481" y="26669"/>
                </a:lnTo>
                <a:lnTo>
                  <a:pt x="46845" y="17533"/>
                </a:lnTo>
                <a:lnTo>
                  <a:pt x="42826" y="9302"/>
                </a:lnTo>
                <a:lnTo>
                  <a:pt x="35703" y="3024"/>
                </a:lnTo>
                <a:lnTo>
                  <a:pt x="26698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5144" y="21567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700" y="0"/>
                </a:moveTo>
                <a:lnTo>
                  <a:pt x="17551" y="613"/>
                </a:lnTo>
                <a:lnTo>
                  <a:pt x="9310" y="4631"/>
                </a:lnTo>
                <a:lnTo>
                  <a:pt x="3027" y="11805"/>
                </a:lnTo>
                <a:lnTo>
                  <a:pt x="0" y="20798"/>
                </a:lnTo>
                <a:lnTo>
                  <a:pt x="635" y="29934"/>
                </a:lnTo>
                <a:lnTo>
                  <a:pt x="4654" y="38165"/>
                </a:lnTo>
                <a:lnTo>
                  <a:pt x="11778" y="44444"/>
                </a:lnTo>
                <a:lnTo>
                  <a:pt x="20782" y="47468"/>
                </a:lnTo>
                <a:lnTo>
                  <a:pt x="29931" y="46825"/>
                </a:lnTo>
                <a:lnTo>
                  <a:pt x="38172" y="42800"/>
                </a:lnTo>
                <a:lnTo>
                  <a:pt x="44455" y="35681"/>
                </a:lnTo>
                <a:lnTo>
                  <a:pt x="47481" y="26687"/>
                </a:lnTo>
                <a:lnTo>
                  <a:pt x="46842" y="17551"/>
                </a:lnTo>
                <a:lnTo>
                  <a:pt x="42823" y="9320"/>
                </a:lnTo>
                <a:lnTo>
                  <a:pt x="35705" y="3042"/>
                </a:lnTo>
                <a:lnTo>
                  <a:pt x="267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4862" y="23097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695" y="0"/>
                </a:moveTo>
                <a:lnTo>
                  <a:pt x="17550" y="642"/>
                </a:lnTo>
                <a:lnTo>
                  <a:pt x="9310" y="4667"/>
                </a:lnTo>
                <a:lnTo>
                  <a:pt x="3027" y="11787"/>
                </a:lnTo>
                <a:lnTo>
                  <a:pt x="0" y="20780"/>
                </a:lnTo>
                <a:lnTo>
                  <a:pt x="635" y="29916"/>
                </a:lnTo>
                <a:lnTo>
                  <a:pt x="4654" y="38147"/>
                </a:lnTo>
                <a:lnTo>
                  <a:pt x="11778" y="44426"/>
                </a:lnTo>
                <a:lnTo>
                  <a:pt x="20782" y="47450"/>
                </a:lnTo>
                <a:lnTo>
                  <a:pt x="29931" y="46807"/>
                </a:lnTo>
                <a:lnTo>
                  <a:pt x="38172" y="42783"/>
                </a:lnTo>
                <a:lnTo>
                  <a:pt x="44455" y="35663"/>
                </a:lnTo>
                <a:lnTo>
                  <a:pt x="47481" y="26669"/>
                </a:lnTo>
                <a:lnTo>
                  <a:pt x="46841" y="17533"/>
                </a:lnTo>
                <a:lnTo>
                  <a:pt x="42817" y="9302"/>
                </a:lnTo>
                <a:lnTo>
                  <a:pt x="35692" y="3024"/>
                </a:lnTo>
                <a:lnTo>
                  <a:pt x="26695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418" y="229300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698" y="0"/>
                </a:moveTo>
                <a:lnTo>
                  <a:pt x="17550" y="642"/>
                </a:lnTo>
                <a:lnTo>
                  <a:pt x="9308" y="4667"/>
                </a:lnTo>
                <a:lnTo>
                  <a:pt x="3026" y="11787"/>
                </a:lnTo>
                <a:lnTo>
                  <a:pt x="0" y="20780"/>
                </a:lnTo>
                <a:lnTo>
                  <a:pt x="638" y="29916"/>
                </a:lnTo>
                <a:lnTo>
                  <a:pt x="4658" y="38147"/>
                </a:lnTo>
                <a:lnTo>
                  <a:pt x="11776" y="44426"/>
                </a:lnTo>
                <a:lnTo>
                  <a:pt x="20780" y="47470"/>
                </a:lnTo>
                <a:lnTo>
                  <a:pt x="29929" y="46870"/>
                </a:lnTo>
                <a:lnTo>
                  <a:pt x="38170" y="42890"/>
                </a:lnTo>
                <a:lnTo>
                  <a:pt x="44453" y="35790"/>
                </a:lnTo>
                <a:lnTo>
                  <a:pt x="47481" y="26723"/>
                </a:lnTo>
                <a:lnTo>
                  <a:pt x="46845" y="17549"/>
                </a:lnTo>
                <a:lnTo>
                  <a:pt x="42826" y="9304"/>
                </a:lnTo>
                <a:lnTo>
                  <a:pt x="35703" y="3024"/>
                </a:lnTo>
                <a:lnTo>
                  <a:pt x="26698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9663" y="208155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700" y="0"/>
                </a:moveTo>
                <a:lnTo>
                  <a:pt x="17551" y="642"/>
                </a:lnTo>
                <a:lnTo>
                  <a:pt x="9310" y="4667"/>
                </a:lnTo>
                <a:lnTo>
                  <a:pt x="3027" y="11787"/>
                </a:lnTo>
                <a:lnTo>
                  <a:pt x="0" y="20780"/>
                </a:lnTo>
                <a:lnTo>
                  <a:pt x="635" y="29916"/>
                </a:lnTo>
                <a:lnTo>
                  <a:pt x="4654" y="38147"/>
                </a:lnTo>
                <a:lnTo>
                  <a:pt x="11778" y="44426"/>
                </a:lnTo>
                <a:lnTo>
                  <a:pt x="20782" y="47470"/>
                </a:lnTo>
                <a:lnTo>
                  <a:pt x="29931" y="46870"/>
                </a:lnTo>
                <a:lnTo>
                  <a:pt x="38172" y="42890"/>
                </a:lnTo>
                <a:lnTo>
                  <a:pt x="44455" y="35790"/>
                </a:lnTo>
                <a:lnTo>
                  <a:pt x="47481" y="26723"/>
                </a:lnTo>
                <a:lnTo>
                  <a:pt x="46842" y="17549"/>
                </a:lnTo>
                <a:lnTo>
                  <a:pt x="42823" y="9304"/>
                </a:lnTo>
                <a:lnTo>
                  <a:pt x="35705" y="3024"/>
                </a:lnTo>
                <a:lnTo>
                  <a:pt x="26700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9283" y="182044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695" y="0"/>
                </a:moveTo>
                <a:lnTo>
                  <a:pt x="17551" y="642"/>
                </a:lnTo>
                <a:lnTo>
                  <a:pt x="9314" y="4667"/>
                </a:lnTo>
                <a:lnTo>
                  <a:pt x="3033" y="11787"/>
                </a:lnTo>
                <a:lnTo>
                  <a:pt x="0" y="20780"/>
                </a:lnTo>
                <a:lnTo>
                  <a:pt x="636" y="29916"/>
                </a:lnTo>
                <a:lnTo>
                  <a:pt x="4658" y="38147"/>
                </a:lnTo>
                <a:lnTo>
                  <a:pt x="11783" y="44426"/>
                </a:lnTo>
                <a:lnTo>
                  <a:pt x="20788" y="47450"/>
                </a:lnTo>
                <a:lnTo>
                  <a:pt x="29936" y="46807"/>
                </a:lnTo>
                <a:lnTo>
                  <a:pt x="38177" y="42783"/>
                </a:lnTo>
                <a:lnTo>
                  <a:pt x="44460" y="35663"/>
                </a:lnTo>
                <a:lnTo>
                  <a:pt x="47486" y="26669"/>
                </a:lnTo>
                <a:lnTo>
                  <a:pt x="46846" y="17533"/>
                </a:lnTo>
                <a:lnTo>
                  <a:pt x="42823" y="9302"/>
                </a:lnTo>
                <a:lnTo>
                  <a:pt x="35697" y="3024"/>
                </a:lnTo>
                <a:lnTo>
                  <a:pt x="26695" y="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05155" y="2535377"/>
            <a:ext cx="1610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Image</a:t>
            </a:r>
            <a:r>
              <a:rPr sz="1800" b="1" spc="-3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contains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8226" y="2933700"/>
            <a:ext cx="108699" cy="132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3211" y="2914650"/>
            <a:ext cx="786917" cy="152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7596" y="3281934"/>
            <a:ext cx="119329" cy="132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3211" y="3262121"/>
            <a:ext cx="4655972" cy="197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7461" y="3479419"/>
            <a:ext cx="2766060" cy="1987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8840" y="3847338"/>
            <a:ext cx="118084" cy="1324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9645" y="3827526"/>
            <a:ext cx="4148810" cy="1977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1326" y="4046982"/>
            <a:ext cx="1572806" cy="1965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05155" y="4634865"/>
            <a:ext cx="207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0078D3"/>
                </a:solidFill>
                <a:latin typeface="Segoe UI"/>
                <a:cs typeface="Segoe UI"/>
              </a:rPr>
              <a:t>Two </a:t>
            </a:r>
            <a:r>
              <a:rPr sz="1800" spc="-5" dirty="0">
                <a:solidFill>
                  <a:srgbClr val="0078D3"/>
                </a:solidFill>
                <a:latin typeface="Segoe UI"/>
                <a:cs typeface="Segoe UI"/>
              </a:rPr>
              <a:t>types </a:t>
            </a:r>
            <a:r>
              <a:rPr sz="1800" spc="-20" dirty="0">
                <a:solidFill>
                  <a:srgbClr val="0078D3"/>
                </a:solidFill>
                <a:latin typeface="Segoe UI"/>
                <a:cs typeface="Segoe UI"/>
              </a:rPr>
              <a:t>of</a:t>
            </a:r>
            <a:r>
              <a:rPr sz="1800" spc="-50" dirty="0">
                <a:solidFill>
                  <a:srgbClr val="0078D3"/>
                </a:solidFill>
                <a:latin typeface="Segoe UI"/>
                <a:cs typeface="Segoe UI"/>
              </a:rPr>
              <a:t> </a:t>
            </a:r>
            <a:r>
              <a:rPr sz="1800" spc="-10" dirty="0">
                <a:solidFill>
                  <a:srgbClr val="0078D3"/>
                </a:solidFill>
                <a:latin typeface="Segoe UI"/>
                <a:cs typeface="Segoe UI"/>
              </a:rPr>
              <a:t>images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6790" y="5033771"/>
            <a:ext cx="127571" cy="1332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270" y="5015229"/>
            <a:ext cx="1142555" cy="1971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463" y="5012563"/>
            <a:ext cx="2853309" cy="19989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09997" y="5101903"/>
            <a:ext cx="54038" cy="127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7461" y="5234178"/>
            <a:ext cx="3980688" cy="1977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5272" y="5599938"/>
            <a:ext cx="139090" cy="1324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7270" y="5580126"/>
            <a:ext cx="1293431" cy="1976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77339" y="5580126"/>
            <a:ext cx="3108833" cy="1977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5294" y="5799544"/>
            <a:ext cx="4650333" cy="1977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9645" y="6019000"/>
            <a:ext cx="1716887" cy="1524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495669" y="2535377"/>
            <a:ext cx="15849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Image</a:t>
            </a:r>
            <a:r>
              <a:rPr sz="1800" b="1" spc="-1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Registry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526148" y="2912491"/>
            <a:ext cx="3879469" cy="1998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26148" y="3262121"/>
            <a:ext cx="5060696" cy="19773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16496" y="3481578"/>
            <a:ext cx="5186680" cy="1977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17767" y="3701034"/>
            <a:ext cx="743965" cy="1524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CB2FB2A-D83F-8B4E-92F5-3022646C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78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FE76B-4FA2-8147-B85B-F8AD7B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838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91606B-DD9D-B441-930A-4C77DD5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19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6DE16-493D-FD43-8874-5B085F3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605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715" y="160172"/>
            <a:ext cx="5535295" cy="10553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500" b="1" spc="-105" dirty="0">
                <a:solidFill>
                  <a:srgbClr val="0078D6"/>
                </a:solidFill>
                <a:latin typeface="Segoe UI Semibold"/>
                <a:cs typeface="Segoe UI Semibold"/>
              </a:rPr>
              <a:t>Model </a:t>
            </a:r>
            <a:r>
              <a:rPr sz="3500" b="1" spc="-120" dirty="0">
                <a:solidFill>
                  <a:srgbClr val="0078D6"/>
                </a:solidFill>
                <a:latin typeface="Segoe UI Semibold"/>
                <a:cs typeface="Segoe UI Semibold"/>
              </a:rPr>
              <a:t>deployment</a:t>
            </a:r>
            <a:r>
              <a:rPr sz="3500" b="1" spc="-4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0" dirty="0">
                <a:solidFill>
                  <a:srgbClr val="0078D6"/>
                </a:solidFill>
                <a:latin typeface="Segoe UI Semibold"/>
                <a:cs typeface="Segoe UI Semibold"/>
              </a:rPr>
              <a:t>options</a:t>
            </a:r>
            <a:endParaRPr sz="35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side-by-side comparison </a:t>
            </a:r>
            <a:r>
              <a:rPr sz="1750" b="0" spc="-10" dirty="0">
                <a:solidFill>
                  <a:srgbClr val="000000"/>
                </a:solidFill>
                <a:latin typeface="Segoe UI Semibold"/>
                <a:cs typeface="Segoe UI Semibold"/>
              </a:rPr>
              <a:t>of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capabilities </a:t>
            </a:r>
            <a:r>
              <a:rPr sz="175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and</a:t>
            </a:r>
            <a:r>
              <a:rPr sz="1750" b="0" spc="7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750" b="1" dirty="0">
                <a:solidFill>
                  <a:srgbClr val="000000"/>
                </a:solidFill>
                <a:latin typeface="Segoe UI Semibold"/>
                <a:cs typeface="Segoe UI Semibold"/>
              </a:rPr>
              <a:t>features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2554" y="2440685"/>
            <a:ext cx="119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Scoring</a:t>
            </a:r>
            <a:r>
              <a:rPr sz="120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interface</a:t>
            </a:r>
            <a:endParaRPr sz="1200">
              <a:latin typeface="Segoe UI Semibold"/>
              <a:cs typeface="Segoe UI Semibold"/>
            </a:endParaRPr>
          </a:p>
          <a:p>
            <a:pPr marL="559435">
              <a:lnSpc>
                <a:spcPct val="100000"/>
              </a:lnSpc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provided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010" y="3437001"/>
            <a:ext cx="97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715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Deplo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ym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t 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vir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m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e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ts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842" y="4432554"/>
            <a:ext cx="1175385" cy="948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797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Scalability</a:t>
            </a:r>
            <a:r>
              <a:rPr sz="120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of 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scoring</a:t>
            </a:r>
            <a:r>
              <a:rPr sz="1200" b="1" spc="-1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interface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Times New Roman"/>
              <a:cs typeface="Times New Roman"/>
            </a:endParaRPr>
          </a:p>
          <a:p>
            <a:pPr marL="640080">
              <a:lnSpc>
                <a:spcPct val="100000"/>
              </a:lnSpc>
            </a:pP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cori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endParaRPr sz="1200">
              <a:latin typeface="Segoe UI Semibold"/>
              <a:cs typeface="Segoe UI Semibold"/>
            </a:endParaRPr>
          </a:p>
          <a:p>
            <a:pPr marL="24257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requirements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2074" y="5801664"/>
            <a:ext cx="1223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</a:t>
            </a:r>
            <a:r>
              <a:rPr sz="1200" b="1" spc="-4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packaging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2388" y="2001393"/>
            <a:ext cx="22910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SQL 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Server 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or SQL</a:t>
            </a:r>
            <a:r>
              <a:rPr sz="14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Database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92388" y="2484501"/>
            <a:ext cx="1627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T-SQL </a:t>
            </a:r>
            <a:r>
              <a:rPr sz="1200" spc="-10" dirty="0">
                <a:latin typeface="Segoe UI"/>
                <a:cs typeface="Segoe UI"/>
              </a:rPr>
              <a:t>stored</a:t>
            </a:r>
            <a:r>
              <a:rPr sz="1200" spc="-7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procedure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92388" y="3401314"/>
            <a:ext cx="2371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SQL </a:t>
            </a:r>
            <a:r>
              <a:rPr sz="1200" dirty="0">
                <a:latin typeface="Segoe UI"/>
                <a:cs typeface="Segoe UI"/>
              </a:rPr>
              <a:t>Server </a:t>
            </a:r>
            <a:r>
              <a:rPr sz="1200" spc="-5" dirty="0">
                <a:latin typeface="Segoe UI"/>
                <a:cs typeface="Segoe UI"/>
              </a:rPr>
              <a:t>2017 database instance  on-premises </a:t>
            </a:r>
            <a:r>
              <a:rPr sz="1200" dirty="0">
                <a:latin typeface="Segoe UI"/>
                <a:cs typeface="Segoe UI"/>
              </a:rPr>
              <a:t>or </a:t>
            </a:r>
            <a:r>
              <a:rPr sz="1200" spc="-5" dirty="0">
                <a:latin typeface="Segoe UI"/>
                <a:cs typeface="Segoe UI"/>
              </a:rPr>
              <a:t>in Azure</a:t>
            </a:r>
            <a:r>
              <a:rPr sz="1200" spc="-10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VM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92388" y="4565650"/>
            <a:ext cx="2498090" cy="150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Limited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5" dirty="0">
                <a:latin typeface="Segoe UI"/>
                <a:cs typeface="Segoe UI"/>
              </a:rPr>
              <a:t>capacity </a:t>
            </a:r>
            <a:r>
              <a:rPr sz="1200" spc="-10" dirty="0">
                <a:latin typeface="Segoe UI"/>
                <a:cs typeface="Segoe UI"/>
              </a:rPr>
              <a:t>of </a:t>
            </a:r>
            <a:r>
              <a:rPr sz="1200" spc="-5" dirty="0">
                <a:latin typeface="Segoe UI"/>
                <a:cs typeface="Segoe UI"/>
              </a:rPr>
              <a:t>single</a:t>
            </a:r>
            <a:r>
              <a:rPr sz="1200" spc="-4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server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860"/>
              </a:spcBef>
            </a:pPr>
            <a:r>
              <a:rPr sz="1200" spc="-5" dirty="0">
                <a:latin typeface="Segoe UI"/>
                <a:cs typeface="Segoe UI"/>
              </a:rPr>
              <a:t>Need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dirty="0">
                <a:latin typeface="Segoe UI"/>
                <a:cs typeface="Segoe UI"/>
              </a:rPr>
              <a:t>author </a:t>
            </a:r>
            <a:r>
              <a:rPr sz="1200" spc="-5" dirty="0">
                <a:latin typeface="Segoe UI"/>
                <a:cs typeface="Segoe UI"/>
              </a:rPr>
              <a:t>Python </a:t>
            </a:r>
            <a:r>
              <a:rPr sz="1200" dirty="0">
                <a:latin typeface="Segoe UI"/>
                <a:cs typeface="Segoe UI"/>
              </a:rPr>
              <a:t>or R code  </a:t>
            </a:r>
            <a:r>
              <a:rPr sz="1200" spc="-5" dirty="0">
                <a:latin typeface="Segoe UI"/>
                <a:cs typeface="Segoe UI"/>
              </a:rPr>
              <a:t>within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T-SQL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spc="-5" dirty="0">
                <a:latin typeface="Segoe UI"/>
                <a:cs typeface="Segoe UI"/>
              </a:rPr>
              <a:t>procedure</a:t>
            </a:r>
            <a:r>
              <a:rPr sz="1200" spc="-114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that  </a:t>
            </a:r>
            <a:r>
              <a:rPr sz="1200" spc="-5" dirty="0">
                <a:latin typeface="Segoe UI"/>
                <a:cs typeface="Segoe UI"/>
              </a:rPr>
              <a:t>loads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trained model from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5" dirty="0">
                <a:latin typeface="Segoe UI"/>
                <a:cs typeface="Segoe UI"/>
              </a:rPr>
              <a:t>table  where it is </a:t>
            </a:r>
            <a:r>
              <a:rPr sz="1200" spc="-10" dirty="0">
                <a:latin typeface="Segoe UI"/>
                <a:cs typeface="Segoe UI"/>
              </a:rPr>
              <a:t>stored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applies it in  scoring.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200" spc="-5" dirty="0">
                <a:latin typeface="Segoe UI"/>
                <a:cs typeface="Segoe UI"/>
              </a:rPr>
              <a:t>Serialized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-5" dirty="0">
                <a:latin typeface="Segoe UI"/>
                <a:cs typeface="Segoe UI"/>
              </a:rPr>
              <a:t> table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07278" y="2005330"/>
            <a:ext cx="13887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</a:t>
            </a:r>
            <a:r>
              <a:rPr sz="1400" b="1" spc="-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Databricks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07278" y="2484501"/>
            <a:ext cx="1160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Notebook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10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Job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07278" y="5858357"/>
            <a:ext cx="1391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Serialized </a:t>
            </a:r>
            <a:r>
              <a:rPr sz="1200" spc="-10" dirty="0">
                <a:latin typeface="Segoe UI"/>
                <a:cs typeface="Segoe UI"/>
              </a:rPr>
              <a:t>to</a:t>
            </a:r>
            <a:r>
              <a:rPr sz="1200" spc="-6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storage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7278" y="3082544"/>
            <a:ext cx="2602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Azure Databricks </a:t>
            </a:r>
            <a:r>
              <a:rPr sz="1200" spc="-20" dirty="0">
                <a:latin typeface="Segoe UI"/>
                <a:cs typeface="Segoe UI"/>
              </a:rPr>
              <a:t>cluster, </a:t>
            </a:r>
            <a:r>
              <a:rPr sz="1200" spc="-5" dirty="0">
                <a:latin typeface="Segoe UI"/>
                <a:cs typeface="Segoe UI"/>
              </a:rPr>
              <a:t>model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5" dirty="0">
                <a:latin typeface="Segoe UI"/>
                <a:cs typeface="Segoe UI"/>
              </a:rPr>
              <a:t>export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07278" y="4565650"/>
            <a:ext cx="2499995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Can scale across cluster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resources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Load </a:t>
            </a:r>
            <a:r>
              <a:rPr sz="1200" dirty="0">
                <a:latin typeface="Segoe UI"/>
                <a:cs typeface="Segoe UI"/>
              </a:rPr>
              <a:t>the </a:t>
            </a:r>
            <a:r>
              <a:rPr sz="1200" spc="-5" dirty="0">
                <a:latin typeface="Segoe UI"/>
                <a:cs typeface="Segoe UI"/>
              </a:rPr>
              <a:t>trained model from</a:t>
            </a:r>
            <a:r>
              <a:rPr sz="1200" spc="-6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storage  </a:t>
            </a:r>
            <a:r>
              <a:rPr sz="1200" dirty="0">
                <a:latin typeface="Segoe UI"/>
                <a:cs typeface="Segoe UI"/>
              </a:rPr>
              <a:t>and apply </a:t>
            </a:r>
            <a:r>
              <a:rPr sz="1200" spc="-10" dirty="0">
                <a:latin typeface="Segoe UI"/>
                <a:cs typeface="Segoe UI"/>
              </a:rPr>
              <a:t>to </a:t>
            </a:r>
            <a:r>
              <a:rPr sz="1200" spc="-5" dirty="0">
                <a:latin typeface="Segoe UI"/>
                <a:cs typeface="Segoe UI"/>
              </a:rPr>
              <a:t>scoring in notebook in  Python, Scala, R, </a:t>
            </a:r>
            <a:r>
              <a:rPr sz="1200" dirty="0">
                <a:latin typeface="Segoe UI"/>
                <a:cs typeface="Segoe UI"/>
              </a:rPr>
              <a:t>or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SQL.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7132" y="2484501"/>
            <a:ext cx="836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latin typeface="Segoe UI"/>
                <a:cs typeface="Segoe UI"/>
              </a:rPr>
              <a:t>Web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service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07132" y="5872073"/>
            <a:ext cx="9505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Docker</a:t>
            </a:r>
            <a:r>
              <a:rPr sz="1200" spc="-7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image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07132" y="4474209"/>
            <a:ext cx="2459355" cy="1074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413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Scales </a:t>
            </a:r>
            <a:r>
              <a:rPr sz="1200" dirty="0">
                <a:latin typeface="Segoe UI"/>
                <a:cs typeface="Segoe UI"/>
              </a:rPr>
              <a:t>by </a:t>
            </a:r>
            <a:r>
              <a:rPr sz="1200" spc="-5" dirty="0">
                <a:latin typeface="Segoe UI"/>
                <a:cs typeface="Segoe UI"/>
              </a:rPr>
              <a:t>deploying more</a:t>
            </a:r>
            <a:r>
              <a:rPr sz="1200" spc="-8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instances  in Azure Container</a:t>
            </a:r>
            <a:r>
              <a:rPr sz="1200" spc="-9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Services</a:t>
            </a:r>
            <a:endParaRPr sz="12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1055"/>
              </a:spcBef>
            </a:pPr>
            <a:r>
              <a:rPr sz="1200" spc="-5" dirty="0">
                <a:latin typeface="Segoe UI"/>
                <a:cs typeface="Segoe UI"/>
              </a:rPr>
              <a:t>Create </a:t>
            </a:r>
            <a:r>
              <a:rPr sz="1200" dirty="0">
                <a:latin typeface="Segoe UI"/>
                <a:cs typeface="Segoe UI"/>
              </a:rPr>
              <a:t>a </a:t>
            </a:r>
            <a:r>
              <a:rPr sz="1200" spc="-10" dirty="0">
                <a:latin typeface="Segoe UI"/>
                <a:cs typeface="Segoe UI"/>
              </a:rPr>
              <a:t>Docker </a:t>
            </a:r>
            <a:r>
              <a:rPr sz="1200" spc="-5" dirty="0">
                <a:latin typeface="Segoe UI"/>
                <a:cs typeface="Segoe UI"/>
              </a:rPr>
              <a:t>image </a:t>
            </a:r>
            <a:r>
              <a:rPr sz="1200" dirty="0">
                <a:latin typeface="Segoe UI"/>
                <a:cs typeface="Segoe UI"/>
              </a:rPr>
              <a:t>that </a:t>
            </a:r>
            <a:r>
              <a:rPr sz="1200" spc="-5" dirty="0">
                <a:latin typeface="Segoe UI"/>
                <a:cs typeface="Segoe UI"/>
              </a:rPr>
              <a:t>contains  scoring </a:t>
            </a:r>
            <a:r>
              <a:rPr sz="1200" dirty="0">
                <a:latin typeface="Segoe UI"/>
                <a:cs typeface="Segoe UI"/>
              </a:rPr>
              <a:t>service, </a:t>
            </a:r>
            <a:r>
              <a:rPr sz="1200" spc="-5" dirty="0">
                <a:latin typeface="Segoe UI"/>
                <a:cs typeface="Segoe UI"/>
              </a:rPr>
              <a:t>model, </a:t>
            </a:r>
            <a:r>
              <a:rPr sz="1200" dirty="0">
                <a:latin typeface="Segoe UI"/>
                <a:cs typeface="Segoe UI"/>
              </a:rPr>
              <a:t>and  </a:t>
            </a:r>
            <a:r>
              <a:rPr sz="1200" spc="-5" dirty="0">
                <a:latin typeface="Segoe UI"/>
                <a:cs typeface="Segoe UI"/>
              </a:rPr>
              <a:t>dependencies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07132" y="2001393"/>
            <a:ext cx="19780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Azure Machine</a:t>
            </a:r>
            <a:r>
              <a:rPr sz="140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Learning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7278" y="3479672"/>
            <a:ext cx="155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AKS, ACI edge </a:t>
            </a:r>
            <a:r>
              <a:rPr sz="1200" dirty="0">
                <a:latin typeface="Segoe UI"/>
                <a:cs typeface="Segoe UI"/>
              </a:rPr>
              <a:t>via</a:t>
            </a:r>
            <a:r>
              <a:rPr sz="1200" spc="-7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AML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07278" y="3876547"/>
            <a:ext cx="1468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Segoe UI"/>
                <a:cs typeface="Segoe UI"/>
              </a:rPr>
              <a:t>IoT, </a:t>
            </a:r>
            <a:r>
              <a:rPr sz="1200" dirty="0">
                <a:latin typeface="Segoe UI"/>
                <a:cs typeface="Segoe UI"/>
              </a:rPr>
              <a:t>IoT </a:t>
            </a:r>
            <a:r>
              <a:rPr sz="1200" spc="-5" dirty="0">
                <a:latin typeface="Segoe UI"/>
                <a:cs typeface="Segoe UI"/>
              </a:rPr>
              <a:t>edge </a:t>
            </a:r>
            <a:r>
              <a:rPr sz="1200" dirty="0">
                <a:latin typeface="Segoe UI"/>
                <a:cs typeface="Segoe UI"/>
              </a:rPr>
              <a:t>via</a:t>
            </a:r>
            <a:r>
              <a:rPr sz="1200" spc="-8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AML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27454" y="3047238"/>
            <a:ext cx="320040" cy="1187450"/>
          </a:xfrm>
          <a:custGeom>
            <a:avLst/>
            <a:gdLst/>
            <a:ahLst/>
            <a:cxnLst/>
            <a:rect l="l" t="t" r="r" b="b"/>
            <a:pathLst>
              <a:path w="320039" h="1187450">
                <a:moveTo>
                  <a:pt x="320039" y="1187195"/>
                </a:moveTo>
                <a:lnTo>
                  <a:pt x="257746" y="1187195"/>
                </a:lnTo>
                <a:lnTo>
                  <a:pt x="206882" y="1187195"/>
                </a:lnTo>
                <a:lnTo>
                  <a:pt x="172593" y="1187195"/>
                </a:lnTo>
                <a:lnTo>
                  <a:pt x="160019" y="1187195"/>
                </a:lnTo>
                <a:lnTo>
                  <a:pt x="160019" y="593598"/>
                </a:lnTo>
                <a:lnTo>
                  <a:pt x="147446" y="593598"/>
                </a:lnTo>
                <a:lnTo>
                  <a:pt x="113156" y="593598"/>
                </a:lnTo>
                <a:lnTo>
                  <a:pt x="62293" y="593598"/>
                </a:lnTo>
                <a:lnTo>
                  <a:pt x="0" y="593598"/>
                </a:lnTo>
                <a:lnTo>
                  <a:pt x="62293" y="593598"/>
                </a:lnTo>
                <a:lnTo>
                  <a:pt x="113156" y="593598"/>
                </a:lnTo>
                <a:lnTo>
                  <a:pt x="147446" y="593598"/>
                </a:lnTo>
                <a:lnTo>
                  <a:pt x="160019" y="593598"/>
                </a:lnTo>
                <a:lnTo>
                  <a:pt x="160019" y="0"/>
                </a:lnTo>
                <a:lnTo>
                  <a:pt x="172593" y="0"/>
                </a:lnTo>
                <a:lnTo>
                  <a:pt x="206882" y="0"/>
                </a:lnTo>
                <a:lnTo>
                  <a:pt x="257746" y="0"/>
                </a:lnTo>
                <a:lnTo>
                  <a:pt x="320039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207132" y="3013075"/>
            <a:ext cx="136461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Segoe UI"/>
                <a:cs typeface="Segoe UI"/>
              </a:rPr>
              <a:t>SQL </a:t>
            </a:r>
            <a:r>
              <a:rPr sz="1200" spc="-15" dirty="0">
                <a:latin typeface="Segoe UI"/>
                <a:cs typeface="Segoe UI"/>
              </a:rPr>
              <a:t>Server,</a:t>
            </a:r>
            <a:r>
              <a:rPr sz="1200" spc="-7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Hadoop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200" spc="-5" dirty="0">
                <a:latin typeface="Segoe UI"/>
                <a:cs typeface="Segoe UI"/>
              </a:rPr>
              <a:t>AKS,</a:t>
            </a:r>
            <a:r>
              <a:rPr sz="1200" spc="-10" dirty="0">
                <a:latin typeface="Segoe UI"/>
                <a:cs typeface="Segoe UI"/>
              </a:rPr>
              <a:t> ACI</a:t>
            </a:r>
            <a:endParaRPr sz="1200">
              <a:latin typeface="Segoe UI"/>
              <a:cs typeface="Segoe UI"/>
            </a:endParaRPr>
          </a:p>
          <a:p>
            <a:pPr marL="12700" marR="81280">
              <a:lnSpc>
                <a:spcPct val="188000"/>
              </a:lnSpc>
              <a:spcBef>
                <a:spcPts val="5"/>
              </a:spcBef>
            </a:pPr>
            <a:r>
              <a:rPr sz="1200" spc="-20" dirty="0">
                <a:latin typeface="Segoe UI"/>
                <a:cs typeface="Segoe UI"/>
              </a:rPr>
              <a:t>IoT, </a:t>
            </a:r>
            <a:r>
              <a:rPr sz="1200" dirty="0">
                <a:latin typeface="Segoe UI"/>
                <a:cs typeface="Segoe UI"/>
              </a:rPr>
              <a:t>IoT </a:t>
            </a:r>
            <a:r>
              <a:rPr sz="1200" spc="-5" dirty="0">
                <a:latin typeface="Segoe UI"/>
                <a:cs typeface="Segoe UI"/>
              </a:rPr>
              <a:t>edge  Spark </a:t>
            </a:r>
            <a:r>
              <a:rPr sz="1200" dirty="0">
                <a:latin typeface="Segoe UI"/>
                <a:cs typeface="Segoe UI"/>
              </a:rPr>
              <a:t>and </a:t>
            </a:r>
            <a:r>
              <a:rPr sz="1200" spc="-5" dirty="0">
                <a:latin typeface="Segoe UI"/>
                <a:cs typeface="Segoe UI"/>
              </a:rPr>
              <a:t>Batch</a:t>
            </a:r>
            <a:r>
              <a:rPr sz="1200" spc="-1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AI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135868" y="164592"/>
            <a:ext cx="394970" cy="82550"/>
          </a:xfrm>
          <a:custGeom>
            <a:avLst/>
            <a:gdLst/>
            <a:ahLst/>
            <a:cxnLst/>
            <a:rect l="l" t="t" r="r" b="b"/>
            <a:pathLst>
              <a:path w="394970" h="82550">
                <a:moveTo>
                  <a:pt x="0" y="13715"/>
                </a:moveTo>
                <a:lnTo>
                  <a:pt x="0" y="6096"/>
                </a:lnTo>
                <a:lnTo>
                  <a:pt x="6096" y="0"/>
                </a:lnTo>
                <a:lnTo>
                  <a:pt x="13715" y="0"/>
                </a:lnTo>
                <a:lnTo>
                  <a:pt x="381000" y="0"/>
                </a:lnTo>
                <a:lnTo>
                  <a:pt x="388620" y="0"/>
                </a:lnTo>
                <a:lnTo>
                  <a:pt x="394715" y="6096"/>
                </a:lnTo>
                <a:lnTo>
                  <a:pt x="394715" y="13715"/>
                </a:lnTo>
                <a:lnTo>
                  <a:pt x="394715" y="68579"/>
                </a:lnTo>
                <a:lnTo>
                  <a:pt x="394715" y="76200"/>
                </a:lnTo>
                <a:lnTo>
                  <a:pt x="388620" y="82296"/>
                </a:lnTo>
                <a:lnTo>
                  <a:pt x="381000" y="82296"/>
                </a:lnTo>
                <a:lnTo>
                  <a:pt x="13715" y="82296"/>
                </a:lnTo>
                <a:lnTo>
                  <a:pt x="6096" y="82296"/>
                </a:lnTo>
                <a:lnTo>
                  <a:pt x="0" y="76200"/>
                </a:lnTo>
                <a:lnTo>
                  <a:pt x="0" y="68579"/>
                </a:lnTo>
                <a:lnTo>
                  <a:pt x="0" y="13715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057255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3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76939" y="383286"/>
            <a:ext cx="40640" cy="92075"/>
          </a:xfrm>
          <a:custGeom>
            <a:avLst/>
            <a:gdLst/>
            <a:ahLst/>
            <a:cxnLst/>
            <a:rect l="l" t="t" r="r" b="b"/>
            <a:pathLst>
              <a:path w="40640" h="92075">
                <a:moveTo>
                  <a:pt x="0" y="0"/>
                </a:moveTo>
                <a:lnTo>
                  <a:pt x="20827" y="22351"/>
                </a:lnTo>
                <a:lnTo>
                  <a:pt x="40512" y="45847"/>
                </a:lnTo>
                <a:lnTo>
                  <a:pt x="20827" y="69341"/>
                </a:lnTo>
                <a:lnTo>
                  <a:pt x="0" y="91693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86288" y="318515"/>
            <a:ext cx="242316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212068" y="318515"/>
            <a:ext cx="242316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743943" y="324611"/>
            <a:ext cx="23012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92383" y="266700"/>
            <a:ext cx="1282065" cy="40005"/>
          </a:xfrm>
          <a:custGeom>
            <a:avLst/>
            <a:gdLst/>
            <a:ahLst/>
            <a:cxnLst/>
            <a:rect l="l" t="t" r="r" b="b"/>
            <a:pathLst>
              <a:path w="1282065" h="40004">
                <a:moveTo>
                  <a:pt x="0" y="39624"/>
                </a:moveTo>
                <a:lnTo>
                  <a:pt x="0" y="28701"/>
                </a:lnTo>
                <a:lnTo>
                  <a:pt x="1524" y="19811"/>
                </a:lnTo>
                <a:lnTo>
                  <a:pt x="3301" y="19811"/>
                </a:lnTo>
                <a:lnTo>
                  <a:pt x="637540" y="19811"/>
                </a:lnTo>
                <a:lnTo>
                  <a:pt x="639318" y="19811"/>
                </a:lnTo>
                <a:lnTo>
                  <a:pt x="640842" y="10922"/>
                </a:lnTo>
                <a:lnTo>
                  <a:pt x="640842" y="0"/>
                </a:lnTo>
                <a:lnTo>
                  <a:pt x="640842" y="10922"/>
                </a:lnTo>
                <a:lnTo>
                  <a:pt x="642366" y="19811"/>
                </a:lnTo>
                <a:lnTo>
                  <a:pt x="644144" y="19811"/>
                </a:lnTo>
                <a:lnTo>
                  <a:pt x="1278382" y="19811"/>
                </a:lnTo>
                <a:lnTo>
                  <a:pt x="1280160" y="19811"/>
                </a:lnTo>
                <a:lnTo>
                  <a:pt x="1281684" y="28701"/>
                </a:lnTo>
                <a:lnTo>
                  <a:pt x="1281684" y="39624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19705" y="2353817"/>
            <a:ext cx="2521585" cy="0"/>
          </a:xfrm>
          <a:custGeom>
            <a:avLst/>
            <a:gdLst/>
            <a:ahLst/>
            <a:cxnLst/>
            <a:rect l="l" t="t" r="r" b="b"/>
            <a:pathLst>
              <a:path w="2521585">
                <a:moveTo>
                  <a:pt x="0" y="0"/>
                </a:moveTo>
                <a:lnTo>
                  <a:pt x="252133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20105" y="2353817"/>
            <a:ext cx="2521585" cy="0"/>
          </a:xfrm>
          <a:custGeom>
            <a:avLst/>
            <a:gdLst/>
            <a:ahLst/>
            <a:cxnLst/>
            <a:rect l="l" t="t" r="r" b="b"/>
            <a:pathLst>
              <a:path w="2521584">
                <a:moveTo>
                  <a:pt x="0" y="0"/>
                </a:moveTo>
                <a:lnTo>
                  <a:pt x="252133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04326" y="2353817"/>
            <a:ext cx="2521585" cy="0"/>
          </a:xfrm>
          <a:custGeom>
            <a:avLst/>
            <a:gdLst/>
            <a:ahLst/>
            <a:cxnLst/>
            <a:rect l="l" t="t" r="r" b="b"/>
            <a:pathLst>
              <a:path w="2521584">
                <a:moveTo>
                  <a:pt x="0" y="0"/>
                </a:moveTo>
                <a:lnTo>
                  <a:pt x="252133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773" y="6407302"/>
            <a:ext cx="975360" cy="1301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50" spc="30" dirty="0">
                <a:solidFill>
                  <a:srgbClr val="A6A6A6"/>
                </a:solidFill>
                <a:latin typeface="Segoe UI"/>
                <a:cs typeface="Segoe UI"/>
              </a:rPr>
              <a:t>©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Microsoft</a:t>
            </a:r>
            <a:r>
              <a:rPr sz="650" spc="-2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650" spc="10" dirty="0">
                <a:solidFill>
                  <a:srgbClr val="A6A6A6"/>
                </a:solidFill>
                <a:latin typeface="Segoe UI"/>
                <a:cs typeface="Segoe UI"/>
              </a:rPr>
              <a:t>Corporation</a:t>
            </a:r>
            <a:endParaRPr sz="6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3715" y="309117"/>
            <a:ext cx="6328410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b="1" spc="-110" dirty="0">
                <a:solidFill>
                  <a:srgbClr val="0078D6"/>
                </a:solidFill>
                <a:latin typeface="Segoe UI Semibold"/>
                <a:cs typeface="Segoe UI Semibold"/>
              </a:rPr>
              <a:t>Machine</a:t>
            </a:r>
            <a:r>
              <a:rPr sz="3500" b="1" spc="-3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4" dirty="0">
                <a:solidFill>
                  <a:srgbClr val="0078D6"/>
                </a:solidFill>
                <a:latin typeface="Segoe UI Semibold"/>
                <a:cs typeface="Segoe UI Semibold"/>
              </a:rPr>
              <a:t>learning</a:t>
            </a:r>
            <a:r>
              <a:rPr sz="3500" b="1" spc="-3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and</a:t>
            </a:r>
            <a:r>
              <a:rPr sz="3500" b="1" spc="-30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65" dirty="0">
                <a:solidFill>
                  <a:srgbClr val="0078D6"/>
                </a:solidFill>
                <a:latin typeface="Segoe UI Semibold"/>
                <a:cs typeface="Segoe UI Semibold"/>
              </a:rPr>
              <a:t>AI</a:t>
            </a:r>
            <a:r>
              <a:rPr sz="3500" b="1" spc="-28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3500" b="1" spc="-110" dirty="0">
                <a:solidFill>
                  <a:srgbClr val="0078D6"/>
                </a:solidFill>
                <a:latin typeface="Segoe UI Semibold"/>
                <a:cs typeface="Segoe UI Semibold"/>
              </a:rPr>
              <a:t>portfolio</a:t>
            </a:r>
            <a:endParaRPr sz="35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5587695"/>
            <a:ext cx="236728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5" dirty="0">
                <a:solidFill>
                  <a:srgbClr val="0078D6"/>
                </a:solidFill>
                <a:latin typeface="Segoe UI Semibold"/>
                <a:cs typeface="Segoe UI Semibold"/>
              </a:rPr>
              <a:t>What </a:t>
            </a:r>
            <a:r>
              <a:rPr sz="11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engines </a:t>
            </a:r>
            <a:r>
              <a:rPr sz="1150" b="1" spc="15" dirty="0">
                <a:solidFill>
                  <a:srgbClr val="0078D6"/>
                </a:solidFill>
                <a:latin typeface="Segoe UI Semibold"/>
                <a:cs typeface="Segoe UI Semibold"/>
              </a:rPr>
              <a:t>do </a:t>
            </a: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you want </a:t>
            </a:r>
            <a:r>
              <a:rPr sz="11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to</a:t>
            </a:r>
            <a:r>
              <a:rPr sz="1150" b="1" spc="-3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use?</a:t>
            </a:r>
            <a:endParaRPr sz="115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4822952"/>
            <a:ext cx="130937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Deployment</a:t>
            </a:r>
            <a:r>
              <a:rPr sz="115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target</a:t>
            </a:r>
            <a:endParaRPr sz="115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4058158"/>
            <a:ext cx="2181860" cy="2051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Which </a:t>
            </a:r>
            <a:r>
              <a:rPr sz="11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experience </a:t>
            </a:r>
            <a:r>
              <a:rPr sz="1150" b="1" spc="15" dirty="0">
                <a:solidFill>
                  <a:srgbClr val="0078D6"/>
                </a:solidFill>
                <a:latin typeface="Segoe UI Semibold"/>
                <a:cs typeface="Segoe UI Semibold"/>
              </a:rPr>
              <a:t>do </a:t>
            </a: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you</a:t>
            </a:r>
            <a:r>
              <a:rPr sz="1150" b="1" spc="-1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want?</a:t>
            </a:r>
            <a:endParaRPr sz="115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78126"/>
            <a:ext cx="1889125" cy="366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270"/>
              </a:lnSpc>
              <a:spcBef>
                <a:spcPts val="259"/>
              </a:spcBef>
            </a:pP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Build your </a:t>
            </a:r>
            <a:r>
              <a:rPr sz="1150" b="1" spc="15" dirty="0">
                <a:solidFill>
                  <a:srgbClr val="0078D6"/>
                </a:solidFill>
                <a:latin typeface="Segoe UI Semibold"/>
                <a:cs typeface="Segoe UI Semibold"/>
              </a:rPr>
              <a:t>own </a:t>
            </a: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or</a:t>
            </a:r>
            <a:r>
              <a:rPr sz="1150" b="1" spc="-85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consume  </a:t>
            </a:r>
            <a:r>
              <a:rPr sz="115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pre-trained</a:t>
            </a:r>
            <a:r>
              <a:rPr sz="1150" b="1" spc="3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150" b="1" spc="10" dirty="0">
                <a:solidFill>
                  <a:srgbClr val="0078D6"/>
                </a:solidFill>
                <a:latin typeface="Segoe UI Semibold"/>
                <a:cs typeface="Segoe UI Semibold"/>
              </a:rPr>
              <a:t>models?</a:t>
            </a:r>
            <a:endParaRPr sz="11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3540" y="1443354"/>
            <a:ext cx="10001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890" marR="5080" indent="-123825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Segoe UI Semibold"/>
                <a:cs typeface="Segoe UI Semibold"/>
              </a:rPr>
              <a:t>Microsoft </a:t>
            </a:r>
            <a:r>
              <a:rPr sz="1000" b="1" spc="20" dirty="0">
                <a:latin typeface="Segoe UI Semibold"/>
                <a:cs typeface="Segoe UI Semibold"/>
              </a:rPr>
              <a:t>ML </a:t>
            </a:r>
            <a:r>
              <a:rPr sz="1000" b="1" spc="-5" dirty="0">
                <a:latin typeface="Segoe UI Semibold"/>
                <a:cs typeface="Segoe UI Semibold"/>
              </a:rPr>
              <a:t>&amp;  </a:t>
            </a:r>
            <a:r>
              <a:rPr sz="1000" b="1" spc="20" dirty="0">
                <a:latin typeface="Segoe UI Semibold"/>
                <a:cs typeface="Segoe UI Semibold"/>
              </a:rPr>
              <a:t>AI</a:t>
            </a:r>
            <a:r>
              <a:rPr sz="1000" b="1" spc="70" dirty="0">
                <a:latin typeface="Segoe UI Semibold"/>
                <a:cs typeface="Segoe UI Semibold"/>
              </a:rPr>
              <a:t> </a:t>
            </a:r>
            <a:r>
              <a:rPr sz="1000" b="1" spc="35" dirty="0">
                <a:latin typeface="Segoe UI Semibold"/>
                <a:cs typeface="Segoe UI Semibold"/>
              </a:rPr>
              <a:t>products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4208" y="2381504"/>
            <a:ext cx="9772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Build </a:t>
            </a:r>
            <a:r>
              <a:rPr sz="1000" b="1" spc="30" dirty="0">
                <a:latin typeface="Segoe UI Semibold"/>
                <a:cs typeface="Segoe UI Semibold"/>
              </a:rPr>
              <a:t>your</a:t>
            </a:r>
            <a:r>
              <a:rPr sz="1000" b="1" spc="114" dirty="0">
                <a:latin typeface="Segoe UI Semibold"/>
                <a:cs typeface="Segoe UI Semibold"/>
              </a:rPr>
              <a:t> </a:t>
            </a:r>
            <a:r>
              <a:rPr sz="1000" b="1" spc="25" dirty="0">
                <a:latin typeface="Segoe UI Semibold"/>
                <a:cs typeface="Segoe UI Semibold"/>
              </a:rPr>
              <a:t>own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4876" y="3227958"/>
            <a:ext cx="95694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7645" marR="5080" indent="-19558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Azure Machine  Learning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3371" y="4081017"/>
            <a:ext cx="640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Segoe UI Semibold"/>
                <a:cs typeface="Segoe UI Semibold"/>
              </a:rPr>
              <a:t>Code</a:t>
            </a:r>
            <a:r>
              <a:rPr sz="1000" b="1" spc="50" dirty="0">
                <a:latin typeface="Segoe UI Semibold"/>
                <a:cs typeface="Segoe UI Semibold"/>
              </a:rPr>
              <a:t> </a:t>
            </a:r>
            <a:r>
              <a:rPr sz="1000" b="1" spc="35" dirty="0">
                <a:latin typeface="Segoe UI Semibold"/>
                <a:cs typeface="Segoe UI Semibold"/>
              </a:rPr>
              <a:t>first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51782" y="4774819"/>
            <a:ext cx="6813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 indent="-17145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latin typeface="Segoe UI Semibold"/>
                <a:cs typeface="Segoe UI Semibold"/>
              </a:rPr>
              <a:t>(</a:t>
            </a:r>
            <a:r>
              <a:rPr sz="1000" b="1" spc="40" dirty="0">
                <a:latin typeface="Segoe UI Semibold"/>
                <a:cs typeface="Segoe UI Semibold"/>
              </a:rPr>
              <a:t>O</a:t>
            </a:r>
            <a:r>
              <a:rPr sz="1000" b="1" spc="35" dirty="0">
                <a:latin typeface="Segoe UI Semibold"/>
                <a:cs typeface="Segoe UI Semibold"/>
              </a:rPr>
              <a:t>n-</a:t>
            </a:r>
            <a:r>
              <a:rPr sz="1000" b="1" spc="40" dirty="0">
                <a:latin typeface="Segoe UI Semibold"/>
                <a:cs typeface="Segoe UI Semibold"/>
              </a:rPr>
              <a:t>p</a:t>
            </a:r>
            <a:r>
              <a:rPr sz="1000" b="1" spc="45" dirty="0">
                <a:latin typeface="Segoe UI Semibold"/>
                <a:cs typeface="Segoe UI Semibold"/>
              </a:rPr>
              <a:t>r</a:t>
            </a:r>
            <a:r>
              <a:rPr sz="1000" b="1" spc="40" dirty="0">
                <a:latin typeface="Segoe UI Semibold"/>
                <a:cs typeface="Segoe UI Semibold"/>
              </a:rPr>
              <a:t>e</a:t>
            </a:r>
            <a:r>
              <a:rPr sz="1000" b="1" spc="45" dirty="0">
                <a:latin typeface="Segoe UI Semibold"/>
                <a:cs typeface="Segoe UI Semibold"/>
              </a:rPr>
              <a:t>m</a:t>
            </a:r>
            <a:r>
              <a:rPr sz="1000" b="1" spc="-5" dirty="0">
                <a:latin typeface="Segoe UI Semibold"/>
                <a:cs typeface="Segoe UI Semibold"/>
              </a:rPr>
              <a:t>)  </a:t>
            </a:r>
            <a:r>
              <a:rPr sz="1000" b="1" spc="20" dirty="0">
                <a:latin typeface="Segoe UI Semibold"/>
                <a:cs typeface="Segoe UI Semibold"/>
              </a:rPr>
              <a:t>ML</a:t>
            </a:r>
            <a:r>
              <a:rPr sz="1000" b="1" spc="25" dirty="0">
                <a:latin typeface="Segoe UI Semibold"/>
                <a:cs typeface="Segoe UI Semibold"/>
              </a:rPr>
              <a:t> </a:t>
            </a:r>
            <a:r>
              <a:rPr sz="1000" b="1" spc="35" dirty="0">
                <a:latin typeface="Segoe UI Semibold"/>
                <a:cs typeface="Segoe UI Semibold"/>
              </a:rPr>
              <a:t>Server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0710" y="5827572"/>
            <a:ext cx="584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latin typeface="Segoe UI Semibold"/>
                <a:cs typeface="Segoe UI Semibold"/>
              </a:rPr>
              <a:t>O</a:t>
            </a:r>
            <a:r>
              <a:rPr sz="1000" b="1" spc="35" dirty="0">
                <a:latin typeface="Segoe UI Semibold"/>
                <a:cs typeface="Segoe UI Semibold"/>
              </a:rPr>
              <a:t>n-</a:t>
            </a:r>
            <a:r>
              <a:rPr sz="1000" b="1" spc="40" dirty="0">
                <a:latin typeface="Segoe UI Semibold"/>
                <a:cs typeface="Segoe UI Semibold"/>
              </a:rPr>
              <a:t>p</a:t>
            </a:r>
            <a:r>
              <a:rPr sz="1000" b="1" spc="45" dirty="0">
                <a:latin typeface="Segoe UI Semibold"/>
                <a:cs typeface="Segoe UI Semibold"/>
              </a:rPr>
              <a:t>r</a:t>
            </a:r>
            <a:r>
              <a:rPr sz="1000" b="1" spc="40" dirty="0">
                <a:latin typeface="Segoe UI Semibold"/>
                <a:cs typeface="Segoe UI Semibold"/>
              </a:rPr>
              <a:t>e</a:t>
            </a:r>
            <a:r>
              <a:rPr sz="1000" b="1" spc="-5" dirty="0"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  <a:p>
            <a:pPr marL="44450">
              <a:lnSpc>
                <a:spcPct val="100000"/>
              </a:lnSpc>
            </a:pPr>
            <a:r>
              <a:rPr sz="1000" b="1" spc="35" dirty="0">
                <a:latin typeface="Segoe UI Semibold"/>
                <a:cs typeface="Segoe UI Semibold"/>
              </a:rPr>
              <a:t>Hadoop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6513" y="5826963"/>
            <a:ext cx="702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latin typeface="Segoe UI Semibold"/>
                <a:cs typeface="Segoe UI Semibold"/>
              </a:rPr>
              <a:t>SQL </a:t>
            </a:r>
            <a:r>
              <a:rPr sz="1000" b="1" spc="35" dirty="0">
                <a:latin typeface="Segoe UI Semibold"/>
                <a:cs typeface="Segoe UI Semibold"/>
              </a:rPr>
              <a:t>Server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04864" y="4742179"/>
            <a:ext cx="4648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latin typeface="Segoe UI Semibold"/>
                <a:cs typeface="Segoe UI Semibold"/>
              </a:rPr>
              <a:t>(</a:t>
            </a:r>
            <a:r>
              <a:rPr sz="1000" b="1" spc="40" dirty="0">
                <a:latin typeface="Segoe UI Semibold"/>
                <a:cs typeface="Segoe UI Semibold"/>
              </a:rPr>
              <a:t>c</a:t>
            </a:r>
            <a:r>
              <a:rPr sz="1000" b="1" spc="45" dirty="0">
                <a:latin typeface="Segoe UI Semibold"/>
                <a:cs typeface="Segoe UI Semibold"/>
              </a:rPr>
              <a:t>lo</a:t>
            </a:r>
            <a:r>
              <a:rPr sz="1000" b="1" spc="35" dirty="0">
                <a:latin typeface="Segoe UI Semibold"/>
                <a:cs typeface="Segoe UI Semibold"/>
              </a:rPr>
              <a:t>u</a:t>
            </a:r>
            <a:r>
              <a:rPr sz="1000" b="1" spc="40" dirty="0">
                <a:latin typeface="Segoe UI Semibold"/>
                <a:cs typeface="Segoe UI Semibold"/>
              </a:rPr>
              <a:t>d</a:t>
            </a:r>
            <a:r>
              <a:rPr sz="1000" b="1" spc="-5" dirty="0">
                <a:latin typeface="Segoe UI Semibold"/>
                <a:cs typeface="Segoe UI Semibold"/>
              </a:rPr>
              <a:t>)  </a:t>
            </a:r>
            <a:r>
              <a:rPr sz="1000" b="1" spc="30" dirty="0">
                <a:latin typeface="Segoe UI Semibold"/>
                <a:cs typeface="Segoe UI Semibold"/>
              </a:rPr>
              <a:t>BYOT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1294" y="5799835"/>
            <a:ext cx="7023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latin typeface="Segoe UI Semibold"/>
                <a:cs typeface="Segoe UI Semibold"/>
              </a:rPr>
              <a:t>SQL </a:t>
            </a:r>
            <a:r>
              <a:rPr sz="1000" b="1" spc="35" dirty="0">
                <a:latin typeface="Segoe UI Semibold"/>
                <a:cs typeface="Segoe UI Semibold"/>
              </a:rPr>
              <a:t>Server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7971" y="5799835"/>
            <a:ext cx="5187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Segoe UI Semibold"/>
                <a:cs typeface="Segoe UI Semibold"/>
              </a:rPr>
              <a:t>H</a:t>
            </a:r>
            <a:r>
              <a:rPr sz="1000" b="1" spc="35" dirty="0">
                <a:latin typeface="Segoe UI Semibold"/>
                <a:cs typeface="Segoe UI Semibold"/>
              </a:rPr>
              <a:t>a</a:t>
            </a:r>
            <a:r>
              <a:rPr sz="1000" b="1" spc="40" dirty="0">
                <a:latin typeface="Segoe UI Semibold"/>
                <a:cs typeface="Segoe UI Semibold"/>
              </a:rPr>
              <a:t>d</a:t>
            </a:r>
            <a:r>
              <a:rPr sz="1000" b="1" spc="45" dirty="0">
                <a:latin typeface="Segoe UI Semibold"/>
                <a:cs typeface="Segoe UI Semibold"/>
              </a:rPr>
              <a:t>oo</a:t>
            </a:r>
            <a:r>
              <a:rPr sz="1000" b="1" spc="-5" dirty="0">
                <a:latin typeface="Segoe UI Semibold"/>
                <a:cs typeface="Segoe UI Semibold"/>
              </a:rPr>
              <a:t>p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7281" y="5800750"/>
            <a:ext cx="7766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Azure</a:t>
            </a:r>
            <a:r>
              <a:rPr sz="1000" b="1" spc="50" dirty="0">
                <a:latin typeface="Segoe UI Semibold"/>
                <a:cs typeface="Segoe UI Semibold"/>
              </a:rPr>
              <a:t> </a:t>
            </a:r>
            <a:r>
              <a:rPr sz="1000" b="1" spc="30" dirty="0">
                <a:latin typeface="Segoe UI Semibold"/>
                <a:cs typeface="Segoe UI Semibold"/>
              </a:rPr>
              <a:t>Batch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62770" y="5799835"/>
            <a:ext cx="4013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latin typeface="Segoe UI Semibold"/>
                <a:cs typeface="Segoe UI Semibold"/>
              </a:rPr>
              <a:t>D</a:t>
            </a:r>
            <a:r>
              <a:rPr sz="1000" b="1" spc="35" dirty="0">
                <a:latin typeface="Segoe UI Semibold"/>
                <a:cs typeface="Segoe UI Semibold"/>
              </a:rPr>
              <a:t>SV</a:t>
            </a:r>
            <a:r>
              <a:rPr sz="1000" b="1" spc="-5" dirty="0">
                <a:latin typeface="Segoe UI Semibold"/>
                <a:cs typeface="Segoe UI Semibold"/>
              </a:rPr>
              <a:t>M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92359" y="5799835"/>
            <a:ext cx="373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S</a:t>
            </a:r>
            <a:r>
              <a:rPr sz="1000" b="1" spc="40" dirty="0">
                <a:latin typeface="Segoe UI Semibold"/>
                <a:cs typeface="Segoe UI Semibold"/>
              </a:rPr>
              <a:t>p</a:t>
            </a:r>
            <a:r>
              <a:rPr sz="1000" b="1" spc="35" dirty="0">
                <a:latin typeface="Segoe UI Semibold"/>
                <a:cs typeface="Segoe UI Semibold"/>
              </a:rPr>
              <a:t>a</a:t>
            </a:r>
            <a:r>
              <a:rPr sz="1000" b="1" spc="45" dirty="0">
                <a:latin typeface="Segoe UI Semibold"/>
                <a:cs typeface="Segoe UI Semibold"/>
              </a:rPr>
              <a:t>r</a:t>
            </a:r>
            <a:r>
              <a:rPr sz="1000" b="1" spc="-5" dirty="0">
                <a:latin typeface="Segoe UI Semibold"/>
                <a:cs typeface="Segoe UI Semibold"/>
              </a:rPr>
              <a:t>k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2830" y="4080459"/>
            <a:ext cx="895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Segoe UI Semibold"/>
                <a:cs typeface="Segoe UI Semibold"/>
              </a:rPr>
              <a:t>Visual</a:t>
            </a:r>
            <a:r>
              <a:rPr sz="1000" b="1" spc="70" dirty="0">
                <a:latin typeface="Segoe UI Semibold"/>
                <a:cs typeface="Segoe UI Semibold"/>
              </a:rPr>
              <a:t> </a:t>
            </a:r>
            <a:r>
              <a:rPr sz="1000" b="1" spc="35" dirty="0">
                <a:latin typeface="Segoe UI Semibold"/>
                <a:cs typeface="Segoe UI Semibold"/>
              </a:rPr>
              <a:t>tooling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4077" y="4763515"/>
            <a:ext cx="7524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(cloud)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25" dirty="0">
                <a:latin typeface="Segoe UI Semibold"/>
                <a:cs typeface="Segoe UI Semibold"/>
              </a:rPr>
              <a:t>AML </a:t>
            </a:r>
            <a:r>
              <a:rPr sz="1000" b="1" spc="35" dirty="0">
                <a:latin typeface="Segoe UI Semibold"/>
                <a:cs typeface="Segoe UI Semibold"/>
              </a:rPr>
              <a:t>Studio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89969" y="2327910"/>
            <a:ext cx="5981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latin typeface="Segoe UI Semibold"/>
                <a:cs typeface="Segoe UI Semibold"/>
              </a:rPr>
              <a:t>Co</a:t>
            </a:r>
            <a:r>
              <a:rPr sz="1000" b="1" spc="35" dirty="0">
                <a:latin typeface="Segoe UI Semibold"/>
                <a:cs typeface="Segoe UI Semibold"/>
              </a:rPr>
              <a:t>n</a:t>
            </a:r>
            <a:r>
              <a:rPr sz="1000" b="1" spc="40" dirty="0">
                <a:latin typeface="Segoe UI Semibold"/>
                <a:cs typeface="Segoe UI Semibold"/>
              </a:rPr>
              <a:t>s</a:t>
            </a:r>
            <a:r>
              <a:rPr sz="1000" b="1" spc="35" dirty="0">
                <a:latin typeface="Segoe UI Semibold"/>
                <a:cs typeface="Segoe UI Semibold"/>
              </a:rPr>
              <a:t>u</a:t>
            </a:r>
            <a:r>
              <a:rPr sz="1000" b="1" spc="45" dirty="0">
                <a:latin typeface="Segoe UI Semibold"/>
                <a:cs typeface="Segoe UI Semibold"/>
              </a:rPr>
              <a:t>m</a:t>
            </a:r>
            <a:r>
              <a:rPr sz="1000" b="1" spc="-5" dirty="0">
                <a:latin typeface="Segoe UI Semibold"/>
                <a:cs typeface="Segoe UI Semibold"/>
              </a:rPr>
              <a:t>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051285" y="3174237"/>
            <a:ext cx="872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6364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Cognitive  services,</a:t>
            </a:r>
            <a:r>
              <a:rPr sz="1000" b="1" spc="70" dirty="0">
                <a:latin typeface="Segoe UI Semibold"/>
                <a:cs typeface="Segoe UI Semibold"/>
              </a:rPr>
              <a:t> </a:t>
            </a:r>
            <a:r>
              <a:rPr sz="1000" b="1" spc="30" dirty="0">
                <a:latin typeface="Segoe UI Semibold"/>
                <a:cs typeface="Segoe UI Semibold"/>
              </a:rPr>
              <a:t>bots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40453" y="1811273"/>
            <a:ext cx="111760" cy="541020"/>
          </a:xfrm>
          <a:custGeom>
            <a:avLst/>
            <a:gdLst/>
            <a:ahLst/>
            <a:cxnLst/>
            <a:rect l="l" t="t" r="r" b="b"/>
            <a:pathLst>
              <a:path w="111760" h="541019">
                <a:moveTo>
                  <a:pt x="65659" y="0"/>
                </a:moveTo>
                <a:lnTo>
                  <a:pt x="45847" y="0"/>
                </a:lnTo>
                <a:lnTo>
                  <a:pt x="45847" y="19812"/>
                </a:lnTo>
                <a:lnTo>
                  <a:pt x="65659" y="19812"/>
                </a:lnTo>
                <a:lnTo>
                  <a:pt x="65659" y="0"/>
                </a:lnTo>
                <a:close/>
              </a:path>
              <a:path w="111760" h="541019">
                <a:moveTo>
                  <a:pt x="65659" y="39624"/>
                </a:moveTo>
                <a:lnTo>
                  <a:pt x="45847" y="39624"/>
                </a:lnTo>
                <a:lnTo>
                  <a:pt x="45847" y="59436"/>
                </a:lnTo>
                <a:lnTo>
                  <a:pt x="65659" y="59436"/>
                </a:lnTo>
                <a:lnTo>
                  <a:pt x="65659" y="39624"/>
                </a:lnTo>
                <a:close/>
              </a:path>
              <a:path w="111760" h="541019">
                <a:moveTo>
                  <a:pt x="65659" y="79248"/>
                </a:moveTo>
                <a:lnTo>
                  <a:pt x="45847" y="79248"/>
                </a:lnTo>
                <a:lnTo>
                  <a:pt x="45847" y="99060"/>
                </a:lnTo>
                <a:lnTo>
                  <a:pt x="65659" y="99060"/>
                </a:lnTo>
                <a:lnTo>
                  <a:pt x="65659" y="79248"/>
                </a:lnTo>
                <a:close/>
              </a:path>
              <a:path w="111760" h="541019">
                <a:moveTo>
                  <a:pt x="65659" y="118872"/>
                </a:moveTo>
                <a:lnTo>
                  <a:pt x="45847" y="118872"/>
                </a:lnTo>
                <a:lnTo>
                  <a:pt x="45847" y="138684"/>
                </a:lnTo>
                <a:lnTo>
                  <a:pt x="65659" y="138684"/>
                </a:lnTo>
                <a:lnTo>
                  <a:pt x="65659" y="118872"/>
                </a:lnTo>
                <a:close/>
              </a:path>
              <a:path w="111760" h="541019">
                <a:moveTo>
                  <a:pt x="65659" y="158496"/>
                </a:moveTo>
                <a:lnTo>
                  <a:pt x="45847" y="158496"/>
                </a:lnTo>
                <a:lnTo>
                  <a:pt x="45847" y="178308"/>
                </a:lnTo>
                <a:lnTo>
                  <a:pt x="65659" y="178308"/>
                </a:lnTo>
                <a:lnTo>
                  <a:pt x="65659" y="158496"/>
                </a:lnTo>
                <a:close/>
              </a:path>
              <a:path w="111760" h="541019">
                <a:moveTo>
                  <a:pt x="65659" y="198120"/>
                </a:moveTo>
                <a:lnTo>
                  <a:pt x="45847" y="198120"/>
                </a:lnTo>
                <a:lnTo>
                  <a:pt x="45847" y="217931"/>
                </a:lnTo>
                <a:lnTo>
                  <a:pt x="65659" y="217931"/>
                </a:lnTo>
                <a:lnTo>
                  <a:pt x="65659" y="198120"/>
                </a:lnTo>
                <a:close/>
              </a:path>
              <a:path w="111760" h="541019">
                <a:moveTo>
                  <a:pt x="65659" y="237743"/>
                </a:moveTo>
                <a:lnTo>
                  <a:pt x="45847" y="237743"/>
                </a:lnTo>
                <a:lnTo>
                  <a:pt x="45847" y="257555"/>
                </a:lnTo>
                <a:lnTo>
                  <a:pt x="65659" y="257555"/>
                </a:lnTo>
                <a:lnTo>
                  <a:pt x="65659" y="237743"/>
                </a:lnTo>
                <a:close/>
              </a:path>
              <a:path w="111760" h="541019">
                <a:moveTo>
                  <a:pt x="65659" y="277367"/>
                </a:moveTo>
                <a:lnTo>
                  <a:pt x="45847" y="277367"/>
                </a:lnTo>
                <a:lnTo>
                  <a:pt x="45847" y="297179"/>
                </a:lnTo>
                <a:lnTo>
                  <a:pt x="65659" y="297179"/>
                </a:lnTo>
                <a:lnTo>
                  <a:pt x="65659" y="277367"/>
                </a:lnTo>
                <a:close/>
              </a:path>
              <a:path w="111760" h="541019">
                <a:moveTo>
                  <a:pt x="65659" y="316991"/>
                </a:moveTo>
                <a:lnTo>
                  <a:pt x="45847" y="316991"/>
                </a:lnTo>
                <a:lnTo>
                  <a:pt x="45847" y="336803"/>
                </a:lnTo>
                <a:lnTo>
                  <a:pt x="65659" y="336803"/>
                </a:lnTo>
                <a:lnTo>
                  <a:pt x="65659" y="316991"/>
                </a:lnTo>
                <a:close/>
              </a:path>
              <a:path w="111760" h="541019">
                <a:moveTo>
                  <a:pt x="65659" y="356615"/>
                </a:moveTo>
                <a:lnTo>
                  <a:pt x="45847" y="356615"/>
                </a:lnTo>
                <a:lnTo>
                  <a:pt x="45847" y="376427"/>
                </a:lnTo>
                <a:lnTo>
                  <a:pt x="65659" y="376427"/>
                </a:lnTo>
                <a:lnTo>
                  <a:pt x="65659" y="356615"/>
                </a:lnTo>
                <a:close/>
              </a:path>
              <a:path w="111760" h="541019">
                <a:moveTo>
                  <a:pt x="65659" y="396239"/>
                </a:moveTo>
                <a:lnTo>
                  <a:pt x="45847" y="396239"/>
                </a:lnTo>
                <a:lnTo>
                  <a:pt x="45847" y="416051"/>
                </a:lnTo>
                <a:lnTo>
                  <a:pt x="65659" y="416051"/>
                </a:lnTo>
                <a:lnTo>
                  <a:pt x="65659" y="396239"/>
                </a:lnTo>
                <a:close/>
              </a:path>
              <a:path w="111760" h="541019">
                <a:moveTo>
                  <a:pt x="11049" y="433324"/>
                </a:moveTo>
                <a:lnTo>
                  <a:pt x="6350" y="436117"/>
                </a:lnTo>
                <a:lnTo>
                  <a:pt x="1524" y="438912"/>
                </a:lnTo>
                <a:lnTo>
                  <a:pt x="0" y="444880"/>
                </a:lnTo>
                <a:lnTo>
                  <a:pt x="2794" y="449706"/>
                </a:lnTo>
                <a:lnTo>
                  <a:pt x="55752" y="540512"/>
                </a:lnTo>
                <a:lnTo>
                  <a:pt x="67233" y="520826"/>
                </a:lnTo>
                <a:lnTo>
                  <a:pt x="45847" y="520826"/>
                </a:lnTo>
                <a:lnTo>
                  <a:pt x="45847" y="515112"/>
                </a:lnTo>
                <a:lnTo>
                  <a:pt x="47688" y="515112"/>
                </a:lnTo>
                <a:lnTo>
                  <a:pt x="55752" y="501287"/>
                </a:lnTo>
                <a:lnTo>
                  <a:pt x="52260" y="495300"/>
                </a:lnTo>
                <a:lnTo>
                  <a:pt x="45847" y="495300"/>
                </a:lnTo>
                <a:lnTo>
                  <a:pt x="45847" y="484305"/>
                </a:lnTo>
                <a:lnTo>
                  <a:pt x="19812" y="439674"/>
                </a:lnTo>
                <a:lnTo>
                  <a:pt x="17145" y="434975"/>
                </a:lnTo>
                <a:lnTo>
                  <a:pt x="11049" y="433324"/>
                </a:lnTo>
                <a:close/>
              </a:path>
              <a:path w="111760" h="541019">
                <a:moveTo>
                  <a:pt x="47688" y="515112"/>
                </a:moveTo>
                <a:lnTo>
                  <a:pt x="45847" y="515112"/>
                </a:lnTo>
                <a:lnTo>
                  <a:pt x="45847" y="520826"/>
                </a:lnTo>
                <a:lnTo>
                  <a:pt x="65659" y="520826"/>
                </a:lnTo>
                <a:lnTo>
                  <a:pt x="65659" y="515874"/>
                </a:lnTo>
                <a:lnTo>
                  <a:pt x="47244" y="515874"/>
                </a:lnTo>
                <a:lnTo>
                  <a:pt x="47688" y="515112"/>
                </a:lnTo>
                <a:close/>
              </a:path>
              <a:path w="111760" h="541019">
                <a:moveTo>
                  <a:pt x="70566" y="515112"/>
                </a:moveTo>
                <a:lnTo>
                  <a:pt x="65659" y="515112"/>
                </a:lnTo>
                <a:lnTo>
                  <a:pt x="65659" y="520826"/>
                </a:lnTo>
                <a:lnTo>
                  <a:pt x="67233" y="520826"/>
                </a:lnTo>
                <a:lnTo>
                  <a:pt x="70566" y="515112"/>
                </a:lnTo>
                <a:close/>
              </a:path>
              <a:path w="111760" h="541019">
                <a:moveTo>
                  <a:pt x="55752" y="501287"/>
                </a:moveTo>
                <a:lnTo>
                  <a:pt x="47244" y="515874"/>
                </a:lnTo>
                <a:lnTo>
                  <a:pt x="64262" y="515874"/>
                </a:lnTo>
                <a:lnTo>
                  <a:pt x="55752" y="501287"/>
                </a:lnTo>
                <a:close/>
              </a:path>
              <a:path w="111760" h="541019">
                <a:moveTo>
                  <a:pt x="65659" y="484305"/>
                </a:moveTo>
                <a:lnTo>
                  <a:pt x="55752" y="501287"/>
                </a:lnTo>
                <a:lnTo>
                  <a:pt x="64262" y="515874"/>
                </a:lnTo>
                <a:lnTo>
                  <a:pt x="65659" y="515874"/>
                </a:lnTo>
                <a:lnTo>
                  <a:pt x="65659" y="515112"/>
                </a:lnTo>
                <a:lnTo>
                  <a:pt x="70566" y="515112"/>
                </a:lnTo>
                <a:lnTo>
                  <a:pt x="82121" y="495300"/>
                </a:lnTo>
                <a:lnTo>
                  <a:pt x="65659" y="495300"/>
                </a:lnTo>
                <a:lnTo>
                  <a:pt x="65659" y="484305"/>
                </a:lnTo>
                <a:close/>
              </a:path>
              <a:path w="111760" h="541019">
                <a:moveTo>
                  <a:pt x="45847" y="484305"/>
                </a:moveTo>
                <a:lnTo>
                  <a:pt x="45847" y="495300"/>
                </a:lnTo>
                <a:lnTo>
                  <a:pt x="52260" y="495300"/>
                </a:lnTo>
                <a:lnTo>
                  <a:pt x="45847" y="484305"/>
                </a:lnTo>
                <a:close/>
              </a:path>
              <a:path w="111760" h="541019">
                <a:moveTo>
                  <a:pt x="65659" y="475488"/>
                </a:moveTo>
                <a:lnTo>
                  <a:pt x="45847" y="475488"/>
                </a:lnTo>
                <a:lnTo>
                  <a:pt x="45847" y="484305"/>
                </a:lnTo>
                <a:lnTo>
                  <a:pt x="52260" y="495300"/>
                </a:lnTo>
                <a:lnTo>
                  <a:pt x="59245" y="495300"/>
                </a:lnTo>
                <a:lnTo>
                  <a:pt x="65659" y="484305"/>
                </a:lnTo>
                <a:lnTo>
                  <a:pt x="65659" y="475488"/>
                </a:lnTo>
                <a:close/>
              </a:path>
              <a:path w="111760" h="541019">
                <a:moveTo>
                  <a:pt x="100457" y="433324"/>
                </a:moveTo>
                <a:lnTo>
                  <a:pt x="94361" y="434975"/>
                </a:lnTo>
                <a:lnTo>
                  <a:pt x="91694" y="439674"/>
                </a:lnTo>
                <a:lnTo>
                  <a:pt x="65659" y="484305"/>
                </a:lnTo>
                <a:lnTo>
                  <a:pt x="65659" y="495300"/>
                </a:lnTo>
                <a:lnTo>
                  <a:pt x="82121" y="495300"/>
                </a:lnTo>
                <a:lnTo>
                  <a:pt x="108712" y="449706"/>
                </a:lnTo>
                <a:lnTo>
                  <a:pt x="111506" y="444880"/>
                </a:lnTo>
                <a:lnTo>
                  <a:pt x="109982" y="438912"/>
                </a:lnTo>
                <a:lnTo>
                  <a:pt x="105156" y="436117"/>
                </a:lnTo>
                <a:lnTo>
                  <a:pt x="100457" y="433324"/>
                </a:lnTo>
                <a:close/>
              </a:path>
              <a:path w="111760" h="541019">
                <a:moveTo>
                  <a:pt x="65659" y="435863"/>
                </a:moveTo>
                <a:lnTo>
                  <a:pt x="45847" y="435863"/>
                </a:lnTo>
                <a:lnTo>
                  <a:pt x="45847" y="455675"/>
                </a:lnTo>
                <a:lnTo>
                  <a:pt x="65659" y="455675"/>
                </a:lnTo>
                <a:lnTo>
                  <a:pt x="65659" y="43586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86300" y="1811273"/>
            <a:ext cx="6860540" cy="487045"/>
          </a:xfrm>
          <a:custGeom>
            <a:avLst/>
            <a:gdLst/>
            <a:ahLst/>
            <a:cxnLst/>
            <a:rect l="l" t="t" r="r" b="b"/>
            <a:pathLst>
              <a:path w="6860540" h="487044">
                <a:moveTo>
                  <a:pt x="19812" y="0"/>
                </a:moveTo>
                <a:lnTo>
                  <a:pt x="0" y="0"/>
                </a:lnTo>
                <a:lnTo>
                  <a:pt x="0" y="19812"/>
                </a:lnTo>
                <a:lnTo>
                  <a:pt x="19812" y="19812"/>
                </a:lnTo>
                <a:lnTo>
                  <a:pt x="19812" y="0"/>
                </a:lnTo>
                <a:close/>
              </a:path>
              <a:path w="6860540" h="487044">
                <a:moveTo>
                  <a:pt x="19812" y="39624"/>
                </a:moveTo>
                <a:lnTo>
                  <a:pt x="0" y="39624"/>
                </a:lnTo>
                <a:lnTo>
                  <a:pt x="0" y="59436"/>
                </a:lnTo>
                <a:lnTo>
                  <a:pt x="19812" y="59436"/>
                </a:lnTo>
                <a:lnTo>
                  <a:pt x="19812" y="39624"/>
                </a:lnTo>
                <a:close/>
              </a:path>
              <a:path w="6860540" h="487044">
                <a:moveTo>
                  <a:pt x="19812" y="79248"/>
                </a:moveTo>
                <a:lnTo>
                  <a:pt x="0" y="79248"/>
                </a:lnTo>
                <a:lnTo>
                  <a:pt x="0" y="99060"/>
                </a:lnTo>
                <a:lnTo>
                  <a:pt x="19812" y="99060"/>
                </a:lnTo>
                <a:lnTo>
                  <a:pt x="19812" y="79248"/>
                </a:lnTo>
                <a:close/>
              </a:path>
              <a:path w="6860540" h="487044">
                <a:moveTo>
                  <a:pt x="19812" y="118872"/>
                </a:moveTo>
                <a:lnTo>
                  <a:pt x="0" y="118872"/>
                </a:lnTo>
                <a:lnTo>
                  <a:pt x="0" y="138684"/>
                </a:lnTo>
                <a:lnTo>
                  <a:pt x="19812" y="138684"/>
                </a:lnTo>
                <a:lnTo>
                  <a:pt x="19812" y="118872"/>
                </a:lnTo>
                <a:close/>
              </a:path>
              <a:path w="6860540" h="487044">
                <a:moveTo>
                  <a:pt x="19812" y="158496"/>
                </a:moveTo>
                <a:lnTo>
                  <a:pt x="0" y="158496"/>
                </a:lnTo>
                <a:lnTo>
                  <a:pt x="0" y="178308"/>
                </a:lnTo>
                <a:lnTo>
                  <a:pt x="19812" y="178308"/>
                </a:lnTo>
                <a:lnTo>
                  <a:pt x="19812" y="158496"/>
                </a:lnTo>
                <a:close/>
              </a:path>
              <a:path w="6860540" h="487044">
                <a:moveTo>
                  <a:pt x="19812" y="198120"/>
                </a:moveTo>
                <a:lnTo>
                  <a:pt x="0" y="198120"/>
                </a:lnTo>
                <a:lnTo>
                  <a:pt x="0" y="217931"/>
                </a:lnTo>
                <a:lnTo>
                  <a:pt x="19812" y="217931"/>
                </a:lnTo>
                <a:lnTo>
                  <a:pt x="19812" y="198120"/>
                </a:lnTo>
                <a:close/>
              </a:path>
              <a:path w="6860540" h="487044">
                <a:moveTo>
                  <a:pt x="14096" y="237743"/>
                </a:moveTo>
                <a:lnTo>
                  <a:pt x="0" y="237743"/>
                </a:lnTo>
                <a:lnTo>
                  <a:pt x="0" y="248920"/>
                </a:lnTo>
                <a:lnTo>
                  <a:pt x="4445" y="253364"/>
                </a:lnTo>
                <a:lnTo>
                  <a:pt x="24002" y="253364"/>
                </a:lnTo>
                <a:lnTo>
                  <a:pt x="24002" y="243459"/>
                </a:lnTo>
                <a:lnTo>
                  <a:pt x="19812" y="243459"/>
                </a:lnTo>
                <a:lnTo>
                  <a:pt x="14096" y="237743"/>
                </a:lnTo>
                <a:close/>
              </a:path>
              <a:path w="6860540" h="487044">
                <a:moveTo>
                  <a:pt x="24002" y="233552"/>
                </a:moveTo>
                <a:lnTo>
                  <a:pt x="9905" y="233552"/>
                </a:lnTo>
                <a:lnTo>
                  <a:pt x="19812" y="243459"/>
                </a:lnTo>
                <a:lnTo>
                  <a:pt x="19812" y="237743"/>
                </a:lnTo>
                <a:lnTo>
                  <a:pt x="24002" y="237743"/>
                </a:lnTo>
                <a:lnTo>
                  <a:pt x="24002" y="233552"/>
                </a:lnTo>
                <a:close/>
              </a:path>
              <a:path w="6860540" h="487044">
                <a:moveTo>
                  <a:pt x="24002" y="237743"/>
                </a:moveTo>
                <a:lnTo>
                  <a:pt x="19812" y="237743"/>
                </a:lnTo>
                <a:lnTo>
                  <a:pt x="19812" y="243459"/>
                </a:lnTo>
                <a:lnTo>
                  <a:pt x="24002" y="243459"/>
                </a:lnTo>
                <a:lnTo>
                  <a:pt x="24002" y="237743"/>
                </a:lnTo>
                <a:close/>
              </a:path>
              <a:path w="6860540" h="487044">
                <a:moveTo>
                  <a:pt x="63626" y="233552"/>
                </a:moveTo>
                <a:lnTo>
                  <a:pt x="43814" y="233552"/>
                </a:lnTo>
                <a:lnTo>
                  <a:pt x="43814" y="253364"/>
                </a:lnTo>
                <a:lnTo>
                  <a:pt x="63626" y="253364"/>
                </a:lnTo>
                <a:lnTo>
                  <a:pt x="63626" y="233552"/>
                </a:lnTo>
                <a:close/>
              </a:path>
              <a:path w="6860540" h="487044">
                <a:moveTo>
                  <a:pt x="103250" y="233552"/>
                </a:moveTo>
                <a:lnTo>
                  <a:pt x="83438" y="233552"/>
                </a:lnTo>
                <a:lnTo>
                  <a:pt x="83438" y="253364"/>
                </a:lnTo>
                <a:lnTo>
                  <a:pt x="103250" y="253364"/>
                </a:lnTo>
                <a:lnTo>
                  <a:pt x="103250" y="233552"/>
                </a:lnTo>
                <a:close/>
              </a:path>
              <a:path w="6860540" h="487044">
                <a:moveTo>
                  <a:pt x="142875" y="233552"/>
                </a:moveTo>
                <a:lnTo>
                  <a:pt x="123062" y="233552"/>
                </a:lnTo>
                <a:lnTo>
                  <a:pt x="123062" y="253364"/>
                </a:lnTo>
                <a:lnTo>
                  <a:pt x="142875" y="253364"/>
                </a:lnTo>
                <a:lnTo>
                  <a:pt x="142875" y="233552"/>
                </a:lnTo>
                <a:close/>
              </a:path>
              <a:path w="6860540" h="487044">
                <a:moveTo>
                  <a:pt x="182499" y="233552"/>
                </a:moveTo>
                <a:lnTo>
                  <a:pt x="162687" y="233552"/>
                </a:lnTo>
                <a:lnTo>
                  <a:pt x="162687" y="253364"/>
                </a:lnTo>
                <a:lnTo>
                  <a:pt x="182499" y="253364"/>
                </a:lnTo>
                <a:lnTo>
                  <a:pt x="182499" y="233552"/>
                </a:lnTo>
                <a:close/>
              </a:path>
              <a:path w="6860540" h="487044">
                <a:moveTo>
                  <a:pt x="222123" y="233552"/>
                </a:moveTo>
                <a:lnTo>
                  <a:pt x="202311" y="233552"/>
                </a:lnTo>
                <a:lnTo>
                  <a:pt x="202311" y="253364"/>
                </a:lnTo>
                <a:lnTo>
                  <a:pt x="222123" y="253364"/>
                </a:lnTo>
                <a:lnTo>
                  <a:pt x="222123" y="233552"/>
                </a:lnTo>
                <a:close/>
              </a:path>
              <a:path w="6860540" h="487044">
                <a:moveTo>
                  <a:pt x="261747" y="233552"/>
                </a:moveTo>
                <a:lnTo>
                  <a:pt x="241935" y="233552"/>
                </a:lnTo>
                <a:lnTo>
                  <a:pt x="241935" y="253364"/>
                </a:lnTo>
                <a:lnTo>
                  <a:pt x="261747" y="253364"/>
                </a:lnTo>
                <a:lnTo>
                  <a:pt x="261747" y="233552"/>
                </a:lnTo>
                <a:close/>
              </a:path>
              <a:path w="6860540" h="487044">
                <a:moveTo>
                  <a:pt x="301371" y="233552"/>
                </a:moveTo>
                <a:lnTo>
                  <a:pt x="281559" y="233552"/>
                </a:lnTo>
                <a:lnTo>
                  <a:pt x="281559" y="253364"/>
                </a:lnTo>
                <a:lnTo>
                  <a:pt x="301371" y="253364"/>
                </a:lnTo>
                <a:lnTo>
                  <a:pt x="301371" y="233552"/>
                </a:lnTo>
                <a:close/>
              </a:path>
              <a:path w="6860540" h="487044">
                <a:moveTo>
                  <a:pt x="340995" y="233552"/>
                </a:moveTo>
                <a:lnTo>
                  <a:pt x="321183" y="233552"/>
                </a:lnTo>
                <a:lnTo>
                  <a:pt x="321183" y="253364"/>
                </a:lnTo>
                <a:lnTo>
                  <a:pt x="340995" y="253364"/>
                </a:lnTo>
                <a:lnTo>
                  <a:pt x="340995" y="233552"/>
                </a:lnTo>
                <a:close/>
              </a:path>
              <a:path w="6860540" h="487044">
                <a:moveTo>
                  <a:pt x="380619" y="233552"/>
                </a:moveTo>
                <a:lnTo>
                  <a:pt x="360807" y="233552"/>
                </a:lnTo>
                <a:lnTo>
                  <a:pt x="360807" y="253364"/>
                </a:lnTo>
                <a:lnTo>
                  <a:pt x="380619" y="253364"/>
                </a:lnTo>
                <a:lnTo>
                  <a:pt x="380619" y="233552"/>
                </a:lnTo>
                <a:close/>
              </a:path>
              <a:path w="6860540" h="487044">
                <a:moveTo>
                  <a:pt x="420242" y="233552"/>
                </a:moveTo>
                <a:lnTo>
                  <a:pt x="400430" y="233552"/>
                </a:lnTo>
                <a:lnTo>
                  <a:pt x="400430" y="253364"/>
                </a:lnTo>
                <a:lnTo>
                  <a:pt x="420242" y="253364"/>
                </a:lnTo>
                <a:lnTo>
                  <a:pt x="420242" y="233552"/>
                </a:lnTo>
                <a:close/>
              </a:path>
              <a:path w="6860540" h="487044">
                <a:moveTo>
                  <a:pt x="459866" y="233552"/>
                </a:moveTo>
                <a:lnTo>
                  <a:pt x="440054" y="233552"/>
                </a:lnTo>
                <a:lnTo>
                  <a:pt x="440054" y="253364"/>
                </a:lnTo>
                <a:lnTo>
                  <a:pt x="459866" y="253364"/>
                </a:lnTo>
                <a:lnTo>
                  <a:pt x="459866" y="233552"/>
                </a:lnTo>
                <a:close/>
              </a:path>
              <a:path w="6860540" h="487044">
                <a:moveTo>
                  <a:pt x="499490" y="233552"/>
                </a:moveTo>
                <a:lnTo>
                  <a:pt x="479678" y="233552"/>
                </a:lnTo>
                <a:lnTo>
                  <a:pt x="479678" y="253364"/>
                </a:lnTo>
                <a:lnTo>
                  <a:pt x="499490" y="253364"/>
                </a:lnTo>
                <a:lnTo>
                  <a:pt x="499490" y="233552"/>
                </a:lnTo>
                <a:close/>
              </a:path>
              <a:path w="6860540" h="487044">
                <a:moveTo>
                  <a:pt x="539114" y="233552"/>
                </a:moveTo>
                <a:lnTo>
                  <a:pt x="519302" y="233552"/>
                </a:lnTo>
                <a:lnTo>
                  <a:pt x="519302" y="253364"/>
                </a:lnTo>
                <a:lnTo>
                  <a:pt x="539114" y="253364"/>
                </a:lnTo>
                <a:lnTo>
                  <a:pt x="539114" y="233552"/>
                </a:lnTo>
                <a:close/>
              </a:path>
              <a:path w="6860540" h="487044">
                <a:moveTo>
                  <a:pt x="578738" y="233552"/>
                </a:moveTo>
                <a:lnTo>
                  <a:pt x="558926" y="233552"/>
                </a:lnTo>
                <a:lnTo>
                  <a:pt x="558926" y="253364"/>
                </a:lnTo>
                <a:lnTo>
                  <a:pt x="578738" y="253364"/>
                </a:lnTo>
                <a:lnTo>
                  <a:pt x="578738" y="233552"/>
                </a:lnTo>
                <a:close/>
              </a:path>
              <a:path w="6860540" h="487044">
                <a:moveTo>
                  <a:pt x="618363" y="233552"/>
                </a:moveTo>
                <a:lnTo>
                  <a:pt x="598551" y="233552"/>
                </a:lnTo>
                <a:lnTo>
                  <a:pt x="598551" y="253364"/>
                </a:lnTo>
                <a:lnTo>
                  <a:pt x="618363" y="253364"/>
                </a:lnTo>
                <a:lnTo>
                  <a:pt x="618363" y="233552"/>
                </a:lnTo>
                <a:close/>
              </a:path>
              <a:path w="6860540" h="487044">
                <a:moveTo>
                  <a:pt x="657987" y="233552"/>
                </a:moveTo>
                <a:lnTo>
                  <a:pt x="638175" y="233552"/>
                </a:lnTo>
                <a:lnTo>
                  <a:pt x="638175" y="253364"/>
                </a:lnTo>
                <a:lnTo>
                  <a:pt x="657987" y="253364"/>
                </a:lnTo>
                <a:lnTo>
                  <a:pt x="657987" y="233552"/>
                </a:lnTo>
                <a:close/>
              </a:path>
              <a:path w="6860540" h="487044">
                <a:moveTo>
                  <a:pt x="697611" y="233552"/>
                </a:moveTo>
                <a:lnTo>
                  <a:pt x="677799" y="233552"/>
                </a:lnTo>
                <a:lnTo>
                  <a:pt x="677799" y="253364"/>
                </a:lnTo>
                <a:lnTo>
                  <a:pt x="697611" y="253364"/>
                </a:lnTo>
                <a:lnTo>
                  <a:pt x="697611" y="233552"/>
                </a:lnTo>
                <a:close/>
              </a:path>
              <a:path w="6860540" h="487044">
                <a:moveTo>
                  <a:pt x="737235" y="233552"/>
                </a:moveTo>
                <a:lnTo>
                  <a:pt x="717423" y="233552"/>
                </a:lnTo>
                <a:lnTo>
                  <a:pt x="717423" y="253364"/>
                </a:lnTo>
                <a:lnTo>
                  <a:pt x="737235" y="253364"/>
                </a:lnTo>
                <a:lnTo>
                  <a:pt x="737235" y="233552"/>
                </a:lnTo>
                <a:close/>
              </a:path>
              <a:path w="6860540" h="487044">
                <a:moveTo>
                  <a:pt x="776859" y="233552"/>
                </a:moveTo>
                <a:lnTo>
                  <a:pt x="757047" y="233552"/>
                </a:lnTo>
                <a:lnTo>
                  <a:pt x="757047" y="253364"/>
                </a:lnTo>
                <a:lnTo>
                  <a:pt x="776859" y="253364"/>
                </a:lnTo>
                <a:lnTo>
                  <a:pt x="776859" y="233552"/>
                </a:lnTo>
                <a:close/>
              </a:path>
              <a:path w="6860540" h="487044">
                <a:moveTo>
                  <a:pt x="816483" y="233552"/>
                </a:moveTo>
                <a:lnTo>
                  <a:pt x="796671" y="233552"/>
                </a:lnTo>
                <a:lnTo>
                  <a:pt x="796671" y="253364"/>
                </a:lnTo>
                <a:lnTo>
                  <a:pt x="816483" y="253364"/>
                </a:lnTo>
                <a:lnTo>
                  <a:pt x="816483" y="233552"/>
                </a:lnTo>
                <a:close/>
              </a:path>
              <a:path w="6860540" h="487044">
                <a:moveTo>
                  <a:pt x="856107" y="233552"/>
                </a:moveTo>
                <a:lnTo>
                  <a:pt x="836295" y="233552"/>
                </a:lnTo>
                <a:lnTo>
                  <a:pt x="836295" y="253364"/>
                </a:lnTo>
                <a:lnTo>
                  <a:pt x="856107" y="253364"/>
                </a:lnTo>
                <a:lnTo>
                  <a:pt x="856107" y="233552"/>
                </a:lnTo>
                <a:close/>
              </a:path>
              <a:path w="6860540" h="487044">
                <a:moveTo>
                  <a:pt x="895730" y="233552"/>
                </a:moveTo>
                <a:lnTo>
                  <a:pt x="875919" y="233552"/>
                </a:lnTo>
                <a:lnTo>
                  <a:pt x="875919" y="253364"/>
                </a:lnTo>
                <a:lnTo>
                  <a:pt x="895730" y="253364"/>
                </a:lnTo>
                <a:lnTo>
                  <a:pt x="895730" y="233552"/>
                </a:lnTo>
                <a:close/>
              </a:path>
              <a:path w="6860540" h="487044">
                <a:moveTo>
                  <a:pt x="935354" y="233552"/>
                </a:moveTo>
                <a:lnTo>
                  <a:pt x="915542" y="233552"/>
                </a:lnTo>
                <a:lnTo>
                  <a:pt x="915542" y="253364"/>
                </a:lnTo>
                <a:lnTo>
                  <a:pt x="935354" y="253364"/>
                </a:lnTo>
                <a:lnTo>
                  <a:pt x="935354" y="233552"/>
                </a:lnTo>
                <a:close/>
              </a:path>
              <a:path w="6860540" h="487044">
                <a:moveTo>
                  <a:pt x="974978" y="233552"/>
                </a:moveTo>
                <a:lnTo>
                  <a:pt x="955166" y="233552"/>
                </a:lnTo>
                <a:lnTo>
                  <a:pt x="955166" y="253364"/>
                </a:lnTo>
                <a:lnTo>
                  <a:pt x="974978" y="253364"/>
                </a:lnTo>
                <a:lnTo>
                  <a:pt x="974978" y="233552"/>
                </a:lnTo>
                <a:close/>
              </a:path>
              <a:path w="6860540" h="487044">
                <a:moveTo>
                  <a:pt x="1014602" y="233552"/>
                </a:moveTo>
                <a:lnTo>
                  <a:pt x="994790" y="233552"/>
                </a:lnTo>
                <a:lnTo>
                  <a:pt x="994790" y="253364"/>
                </a:lnTo>
                <a:lnTo>
                  <a:pt x="1014602" y="253364"/>
                </a:lnTo>
                <a:lnTo>
                  <a:pt x="1014602" y="233552"/>
                </a:lnTo>
                <a:close/>
              </a:path>
              <a:path w="6860540" h="487044">
                <a:moveTo>
                  <a:pt x="1054227" y="233552"/>
                </a:moveTo>
                <a:lnTo>
                  <a:pt x="1034414" y="233552"/>
                </a:lnTo>
                <a:lnTo>
                  <a:pt x="1034414" y="253364"/>
                </a:lnTo>
                <a:lnTo>
                  <a:pt x="1054227" y="253364"/>
                </a:lnTo>
                <a:lnTo>
                  <a:pt x="1054227" y="233552"/>
                </a:lnTo>
                <a:close/>
              </a:path>
              <a:path w="6860540" h="487044">
                <a:moveTo>
                  <a:pt x="1093851" y="233552"/>
                </a:moveTo>
                <a:lnTo>
                  <a:pt x="1074039" y="233552"/>
                </a:lnTo>
                <a:lnTo>
                  <a:pt x="1074039" y="253364"/>
                </a:lnTo>
                <a:lnTo>
                  <a:pt x="1093851" y="253364"/>
                </a:lnTo>
                <a:lnTo>
                  <a:pt x="1093851" y="233552"/>
                </a:lnTo>
                <a:close/>
              </a:path>
              <a:path w="6860540" h="487044">
                <a:moveTo>
                  <a:pt x="1133475" y="233552"/>
                </a:moveTo>
                <a:lnTo>
                  <a:pt x="1113663" y="233552"/>
                </a:lnTo>
                <a:lnTo>
                  <a:pt x="1113663" y="253364"/>
                </a:lnTo>
                <a:lnTo>
                  <a:pt x="1133475" y="253364"/>
                </a:lnTo>
                <a:lnTo>
                  <a:pt x="1133475" y="233552"/>
                </a:lnTo>
                <a:close/>
              </a:path>
              <a:path w="6860540" h="487044">
                <a:moveTo>
                  <a:pt x="1173099" y="233552"/>
                </a:moveTo>
                <a:lnTo>
                  <a:pt x="1153287" y="233552"/>
                </a:lnTo>
                <a:lnTo>
                  <a:pt x="1153287" y="253364"/>
                </a:lnTo>
                <a:lnTo>
                  <a:pt x="1173099" y="253364"/>
                </a:lnTo>
                <a:lnTo>
                  <a:pt x="1173099" y="233552"/>
                </a:lnTo>
                <a:close/>
              </a:path>
              <a:path w="6860540" h="487044">
                <a:moveTo>
                  <a:pt x="1212723" y="233552"/>
                </a:moveTo>
                <a:lnTo>
                  <a:pt x="1192911" y="233552"/>
                </a:lnTo>
                <a:lnTo>
                  <a:pt x="1192911" y="253364"/>
                </a:lnTo>
                <a:lnTo>
                  <a:pt x="1212723" y="253364"/>
                </a:lnTo>
                <a:lnTo>
                  <a:pt x="1212723" y="233552"/>
                </a:lnTo>
                <a:close/>
              </a:path>
              <a:path w="6860540" h="487044">
                <a:moveTo>
                  <a:pt x="1252347" y="233552"/>
                </a:moveTo>
                <a:lnTo>
                  <a:pt x="1232535" y="233552"/>
                </a:lnTo>
                <a:lnTo>
                  <a:pt x="1232535" y="253364"/>
                </a:lnTo>
                <a:lnTo>
                  <a:pt x="1252347" y="253364"/>
                </a:lnTo>
                <a:lnTo>
                  <a:pt x="1252347" y="233552"/>
                </a:lnTo>
                <a:close/>
              </a:path>
              <a:path w="6860540" h="487044">
                <a:moveTo>
                  <a:pt x="1291971" y="233552"/>
                </a:moveTo>
                <a:lnTo>
                  <a:pt x="1272159" y="233552"/>
                </a:lnTo>
                <a:lnTo>
                  <a:pt x="1272159" y="253364"/>
                </a:lnTo>
                <a:lnTo>
                  <a:pt x="1291971" y="253364"/>
                </a:lnTo>
                <a:lnTo>
                  <a:pt x="1291971" y="233552"/>
                </a:lnTo>
                <a:close/>
              </a:path>
              <a:path w="6860540" h="487044">
                <a:moveTo>
                  <a:pt x="1331595" y="233552"/>
                </a:moveTo>
                <a:lnTo>
                  <a:pt x="1311783" y="233552"/>
                </a:lnTo>
                <a:lnTo>
                  <a:pt x="1311783" y="253364"/>
                </a:lnTo>
                <a:lnTo>
                  <a:pt x="1331595" y="253364"/>
                </a:lnTo>
                <a:lnTo>
                  <a:pt x="1331595" y="233552"/>
                </a:lnTo>
                <a:close/>
              </a:path>
              <a:path w="6860540" h="487044">
                <a:moveTo>
                  <a:pt x="1371219" y="233552"/>
                </a:moveTo>
                <a:lnTo>
                  <a:pt x="1351407" y="233552"/>
                </a:lnTo>
                <a:lnTo>
                  <a:pt x="1351407" y="253364"/>
                </a:lnTo>
                <a:lnTo>
                  <a:pt x="1371219" y="253364"/>
                </a:lnTo>
                <a:lnTo>
                  <a:pt x="1371219" y="233552"/>
                </a:lnTo>
                <a:close/>
              </a:path>
              <a:path w="6860540" h="487044">
                <a:moveTo>
                  <a:pt x="1410842" y="233552"/>
                </a:moveTo>
                <a:lnTo>
                  <a:pt x="1391030" y="233552"/>
                </a:lnTo>
                <a:lnTo>
                  <a:pt x="1391030" y="253364"/>
                </a:lnTo>
                <a:lnTo>
                  <a:pt x="1410842" y="253364"/>
                </a:lnTo>
                <a:lnTo>
                  <a:pt x="1410842" y="233552"/>
                </a:lnTo>
                <a:close/>
              </a:path>
              <a:path w="6860540" h="487044">
                <a:moveTo>
                  <a:pt x="1450466" y="233552"/>
                </a:moveTo>
                <a:lnTo>
                  <a:pt x="1430654" y="233552"/>
                </a:lnTo>
                <a:lnTo>
                  <a:pt x="1430654" y="253364"/>
                </a:lnTo>
                <a:lnTo>
                  <a:pt x="1450466" y="253364"/>
                </a:lnTo>
                <a:lnTo>
                  <a:pt x="1450466" y="233552"/>
                </a:lnTo>
                <a:close/>
              </a:path>
              <a:path w="6860540" h="487044">
                <a:moveTo>
                  <a:pt x="1490090" y="233552"/>
                </a:moveTo>
                <a:lnTo>
                  <a:pt x="1470278" y="233552"/>
                </a:lnTo>
                <a:lnTo>
                  <a:pt x="1470278" y="253364"/>
                </a:lnTo>
                <a:lnTo>
                  <a:pt x="1490090" y="253364"/>
                </a:lnTo>
                <a:lnTo>
                  <a:pt x="1490090" y="233552"/>
                </a:lnTo>
                <a:close/>
              </a:path>
              <a:path w="6860540" h="487044">
                <a:moveTo>
                  <a:pt x="1529714" y="233552"/>
                </a:moveTo>
                <a:lnTo>
                  <a:pt x="1509902" y="233552"/>
                </a:lnTo>
                <a:lnTo>
                  <a:pt x="1509902" y="253364"/>
                </a:lnTo>
                <a:lnTo>
                  <a:pt x="1529714" y="253364"/>
                </a:lnTo>
                <a:lnTo>
                  <a:pt x="1529714" y="233552"/>
                </a:lnTo>
                <a:close/>
              </a:path>
              <a:path w="6860540" h="487044">
                <a:moveTo>
                  <a:pt x="1569339" y="233552"/>
                </a:moveTo>
                <a:lnTo>
                  <a:pt x="1549527" y="233552"/>
                </a:lnTo>
                <a:lnTo>
                  <a:pt x="1549527" y="253364"/>
                </a:lnTo>
                <a:lnTo>
                  <a:pt x="1569339" y="253364"/>
                </a:lnTo>
                <a:lnTo>
                  <a:pt x="1569339" y="233552"/>
                </a:lnTo>
                <a:close/>
              </a:path>
              <a:path w="6860540" h="487044">
                <a:moveTo>
                  <a:pt x="1608963" y="233552"/>
                </a:moveTo>
                <a:lnTo>
                  <a:pt x="1589151" y="233552"/>
                </a:lnTo>
                <a:lnTo>
                  <a:pt x="1589151" y="253364"/>
                </a:lnTo>
                <a:lnTo>
                  <a:pt x="1608963" y="253364"/>
                </a:lnTo>
                <a:lnTo>
                  <a:pt x="1608963" y="233552"/>
                </a:lnTo>
                <a:close/>
              </a:path>
              <a:path w="6860540" h="487044">
                <a:moveTo>
                  <a:pt x="1648587" y="233552"/>
                </a:moveTo>
                <a:lnTo>
                  <a:pt x="1628775" y="233552"/>
                </a:lnTo>
                <a:lnTo>
                  <a:pt x="1628775" y="253364"/>
                </a:lnTo>
                <a:lnTo>
                  <a:pt x="1648587" y="253364"/>
                </a:lnTo>
                <a:lnTo>
                  <a:pt x="1648587" y="233552"/>
                </a:lnTo>
                <a:close/>
              </a:path>
              <a:path w="6860540" h="487044">
                <a:moveTo>
                  <a:pt x="1688211" y="233552"/>
                </a:moveTo>
                <a:lnTo>
                  <a:pt x="1668399" y="233552"/>
                </a:lnTo>
                <a:lnTo>
                  <a:pt x="1668399" y="253364"/>
                </a:lnTo>
                <a:lnTo>
                  <a:pt x="1688211" y="253364"/>
                </a:lnTo>
                <a:lnTo>
                  <a:pt x="1688211" y="233552"/>
                </a:lnTo>
                <a:close/>
              </a:path>
              <a:path w="6860540" h="487044">
                <a:moveTo>
                  <a:pt x="1727835" y="233552"/>
                </a:moveTo>
                <a:lnTo>
                  <a:pt x="1708023" y="233552"/>
                </a:lnTo>
                <a:lnTo>
                  <a:pt x="1708023" y="253364"/>
                </a:lnTo>
                <a:lnTo>
                  <a:pt x="1727835" y="253364"/>
                </a:lnTo>
                <a:lnTo>
                  <a:pt x="1727835" y="233552"/>
                </a:lnTo>
                <a:close/>
              </a:path>
              <a:path w="6860540" h="487044">
                <a:moveTo>
                  <a:pt x="1767459" y="233552"/>
                </a:moveTo>
                <a:lnTo>
                  <a:pt x="1747647" y="233552"/>
                </a:lnTo>
                <a:lnTo>
                  <a:pt x="1747647" y="253364"/>
                </a:lnTo>
                <a:lnTo>
                  <a:pt x="1767459" y="253364"/>
                </a:lnTo>
                <a:lnTo>
                  <a:pt x="1767459" y="233552"/>
                </a:lnTo>
                <a:close/>
              </a:path>
              <a:path w="6860540" h="487044">
                <a:moveTo>
                  <a:pt x="1807083" y="233552"/>
                </a:moveTo>
                <a:lnTo>
                  <a:pt x="1787271" y="233552"/>
                </a:lnTo>
                <a:lnTo>
                  <a:pt x="1787271" y="253364"/>
                </a:lnTo>
                <a:lnTo>
                  <a:pt x="1807083" y="253364"/>
                </a:lnTo>
                <a:lnTo>
                  <a:pt x="1807083" y="233552"/>
                </a:lnTo>
                <a:close/>
              </a:path>
              <a:path w="6860540" h="487044">
                <a:moveTo>
                  <a:pt x="1846706" y="233552"/>
                </a:moveTo>
                <a:lnTo>
                  <a:pt x="1826895" y="233552"/>
                </a:lnTo>
                <a:lnTo>
                  <a:pt x="1826895" y="253364"/>
                </a:lnTo>
                <a:lnTo>
                  <a:pt x="1846706" y="253364"/>
                </a:lnTo>
                <a:lnTo>
                  <a:pt x="1846706" y="233552"/>
                </a:lnTo>
                <a:close/>
              </a:path>
              <a:path w="6860540" h="487044">
                <a:moveTo>
                  <a:pt x="1886330" y="233552"/>
                </a:moveTo>
                <a:lnTo>
                  <a:pt x="1866519" y="233552"/>
                </a:lnTo>
                <a:lnTo>
                  <a:pt x="1866519" y="253364"/>
                </a:lnTo>
                <a:lnTo>
                  <a:pt x="1886330" y="253364"/>
                </a:lnTo>
                <a:lnTo>
                  <a:pt x="1886330" y="233552"/>
                </a:lnTo>
                <a:close/>
              </a:path>
              <a:path w="6860540" h="487044">
                <a:moveTo>
                  <a:pt x="1925954" y="233552"/>
                </a:moveTo>
                <a:lnTo>
                  <a:pt x="1906143" y="233552"/>
                </a:lnTo>
                <a:lnTo>
                  <a:pt x="1906143" y="253364"/>
                </a:lnTo>
                <a:lnTo>
                  <a:pt x="1925954" y="253364"/>
                </a:lnTo>
                <a:lnTo>
                  <a:pt x="1925954" y="233552"/>
                </a:lnTo>
                <a:close/>
              </a:path>
              <a:path w="6860540" h="487044">
                <a:moveTo>
                  <a:pt x="1965578" y="233552"/>
                </a:moveTo>
                <a:lnTo>
                  <a:pt x="1945767" y="233552"/>
                </a:lnTo>
                <a:lnTo>
                  <a:pt x="1945767" y="253364"/>
                </a:lnTo>
                <a:lnTo>
                  <a:pt x="1965578" y="253364"/>
                </a:lnTo>
                <a:lnTo>
                  <a:pt x="1965578" y="233552"/>
                </a:lnTo>
                <a:close/>
              </a:path>
              <a:path w="6860540" h="487044">
                <a:moveTo>
                  <a:pt x="2005202" y="233552"/>
                </a:moveTo>
                <a:lnTo>
                  <a:pt x="1985391" y="233552"/>
                </a:lnTo>
                <a:lnTo>
                  <a:pt x="1985391" y="253364"/>
                </a:lnTo>
                <a:lnTo>
                  <a:pt x="2005202" y="253364"/>
                </a:lnTo>
                <a:lnTo>
                  <a:pt x="2005202" y="233552"/>
                </a:lnTo>
                <a:close/>
              </a:path>
              <a:path w="6860540" h="487044">
                <a:moveTo>
                  <a:pt x="2044827" y="233552"/>
                </a:moveTo>
                <a:lnTo>
                  <a:pt x="2025015" y="233552"/>
                </a:lnTo>
                <a:lnTo>
                  <a:pt x="2025015" y="253364"/>
                </a:lnTo>
                <a:lnTo>
                  <a:pt x="2044827" y="253364"/>
                </a:lnTo>
                <a:lnTo>
                  <a:pt x="2044827" y="233552"/>
                </a:lnTo>
                <a:close/>
              </a:path>
              <a:path w="6860540" h="487044">
                <a:moveTo>
                  <a:pt x="2084451" y="233552"/>
                </a:moveTo>
                <a:lnTo>
                  <a:pt x="2064639" y="233552"/>
                </a:lnTo>
                <a:lnTo>
                  <a:pt x="2064639" y="253364"/>
                </a:lnTo>
                <a:lnTo>
                  <a:pt x="2084451" y="253364"/>
                </a:lnTo>
                <a:lnTo>
                  <a:pt x="2084451" y="233552"/>
                </a:lnTo>
                <a:close/>
              </a:path>
              <a:path w="6860540" h="487044">
                <a:moveTo>
                  <a:pt x="2124075" y="233552"/>
                </a:moveTo>
                <a:lnTo>
                  <a:pt x="2104263" y="233552"/>
                </a:lnTo>
                <a:lnTo>
                  <a:pt x="2104263" y="253364"/>
                </a:lnTo>
                <a:lnTo>
                  <a:pt x="2124075" y="253364"/>
                </a:lnTo>
                <a:lnTo>
                  <a:pt x="2124075" y="233552"/>
                </a:lnTo>
                <a:close/>
              </a:path>
              <a:path w="6860540" h="487044">
                <a:moveTo>
                  <a:pt x="2163699" y="233552"/>
                </a:moveTo>
                <a:lnTo>
                  <a:pt x="2143886" y="233552"/>
                </a:lnTo>
                <a:lnTo>
                  <a:pt x="2143886" y="253364"/>
                </a:lnTo>
                <a:lnTo>
                  <a:pt x="2163699" y="253364"/>
                </a:lnTo>
                <a:lnTo>
                  <a:pt x="2163699" y="233552"/>
                </a:lnTo>
                <a:close/>
              </a:path>
              <a:path w="6860540" h="487044">
                <a:moveTo>
                  <a:pt x="2203323" y="233552"/>
                </a:moveTo>
                <a:lnTo>
                  <a:pt x="2183510" y="233552"/>
                </a:lnTo>
                <a:lnTo>
                  <a:pt x="2183510" y="253364"/>
                </a:lnTo>
                <a:lnTo>
                  <a:pt x="2203323" y="253364"/>
                </a:lnTo>
                <a:lnTo>
                  <a:pt x="2203323" y="233552"/>
                </a:lnTo>
                <a:close/>
              </a:path>
              <a:path w="6860540" h="487044">
                <a:moveTo>
                  <a:pt x="2242947" y="233552"/>
                </a:moveTo>
                <a:lnTo>
                  <a:pt x="2223134" y="233552"/>
                </a:lnTo>
                <a:lnTo>
                  <a:pt x="2223134" y="253364"/>
                </a:lnTo>
                <a:lnTo>
                  <a:pt x="2242947" y="253364"/>
                </a:lnTo>
                <a:lnTo>
                  <a:pt x="2242947" y="233552"/>
                </a:lnTo>
                <a:close/>
              </a:path>
              <a:path w="6860540" h="487044">
                <a:moveTo>
                  <a:pt x="2282571" y="233552"/>
                </a:moveTo>
                <a:lnTo>
                  <a:pt x="2262758" y="233552"/>
                </a:lnTo>
                <a:lnTo>
                  <a:pt x="2262758" y="253364"/>
                </a:lnTo>
                <a:lnTo>
                  <a:pt x="2282571" y="253364"/>
                </a:lnTo>
                <a:lnTo>
                  <a:pt x="2282571" y="233552"/>
                </a:lnTo>
                <a:close/>
              </a:path>
              <a:path w="6860540" h="487044">
                <a:moveTo>
                  <a:pt x="2322195" y="233552"/>
                </a:moveTo>
                <a:lnTo>
                  <a:pt x="2302382" y="233552"/>
                </a:lnTo>
                <a:lnTo>
                  <a:pt x="2302382" y="253364"/>
                </a:lnTo>
                <a:lnTo>
                  <a:pt x="2322195" y="253364"/>
                </a:lnTo>
                <a:lnTo>
                  <a:pt x="2322195" y="233552"/>
                </a:lnTo>
                <a:close/>
              </a:path>
              <a:path w="6860540" h="487044">
                <a:moveTo>
                  <a:pt x="2361819" y="233552"/>
                </a:moveTo>
                <a:lnTo>
                  <a:pt x="2342006" y="233552"/>
                </a:lnTo>
                <a:lnTo>
                  <a:pt x="2342006" y="253364"/>
                </a:lnTo>
                <a:lnTo>
                  <a:pt x="2361819" y="253364"/>
                </a:lnTo>
                <a:lnTo>
                  <a:pt x="2361819" y="233552"/>
                </a:lnTo>
                <a:close/>
              </a:path>
              <a:path w="6860540" h="487044">
                <a:moveTo>
                  <a:pt x="2401443" y="233552"/>
                </a:moveTo>
                <a:lnTo>
                  <a:pt x="2381630" y="233552"/>
                </a:lnTo>
                <a:lnTo>
                  <a:pt x="2381630" y="253364"/>
                </a:lnTo>
                <a:lnTo>
                  <a:pt x="2401443" y="253364"/>
                </a:lnTo>
                <a:lnTo>
                  <a:pt x="2401443" y="233552"/>
                </a:lnTo>
                <a:close/>
              </a:path>
              <a:path w="6860540" h="487044">
                <a:moveTo>
                  <a:pt x="2441067" y="233552"/>
                </a:moveTo>
                <a:lnTo>
                  <a:pt x="2421254" y="233552"/>
                </a:lnTo>
                <a:lnTo>
                  <a:pt x="2421254" y="253364"/>
                </a:lnTo>
                <a:lnTo>
                  <a:pt x="2441067" y="253364"/>
                </a:lnTo>
                <a:lnTo>
                  <a:pt x="2441067" y="233552"/>
                </a:lnTo>
                <a:close/>
              </a:path>
              <a:path w="6860540" h="487044">
                <a:moveTo>
                  <a:pt x="2480691" y="233552"/>
                </a:moveTo>
                <a:lnTo>
                  <a:pt x="2460879" y="233552"/>
                </a:lnTo>
                <a:lnTo>
                  <a:pt x="2460879" y="253364"/>
                </a:lnTo>
                <a:lnTo>
                  <a:pt x="2480691" y="253364"/>
                </a:lnTo>
                <a:lnTo>
                  <a:pt x="2480691" y="233552"/>
                </a:lnTo>
                <a:close/>
              </a:path>
              <a:path w="6860540" h="487044">
                <a:moveTo>
                  <a:pt x="2520315" y="233552"/>
                </a:moveTo>
                <a:lnTo>
                  <a:pt x="2500503" y="233552"/>
                </a:lnTo>
                <a:lnTo>
                  <a:pt x="2500503" y="253364"/>
                </a:lnTo>
                <a:lnTo>
                  <a:pt x="2520315" y="253364"/>
                </a:lnTo>
                <a:lnTo>
                  <a:pt x="2520315" y="233552"/>
                </a:lnTo>
                <a:close/>
              </a:path>
              <a:path w="6860540" h="487044">
                <a:moveTo>
                  <a:pt x="2559939" y="233552"/>
                </a:moveTo>
                <a:lnTo>
                  <a:pt x="2540127" y="233552"/>
                </a:lnTo>
                <a:lnTo>
                  <a:pt x="2540127" y="253364"/>
                </a:lnTo>
                <a:lnTo>
                  <a:pt x="2559939" y="253364"/>
                </a:lnTo>
                <a:lnTo>
                  <a:pt x="2559939" y="233552"/>
                </a:lnTo>
                <a:close/>
              </a:path>
              <a:path w="6860540" h="487044">
                <a:moveTo>
                  <a:pt x="2599563" y="233552"/>
                </a:moveTo>
                <a:lnTo>
                  <a:pt x="2579751" y="233552"/>
                </a:lnTo>
                <a:lnTo>
                  <a:pt x="2579751" y="253364"/>
                </a:lnTo>
                <a:lnTo>
                  <a:pt x="2599563" y="253364"/>
                </a:lnTo>
                <a:lnTo>
                  <a:pt x="2599563" y="233552"/>
                </a:lnTo>
                <a:close/>
              </a:path>
              <a:path w="6860540" h="487044">
                <a:moveTo>
                  <a:pt x="2639186" y="233552"/>
                </a:moveTo>
                <a:lnTo>
                  <a:pt x="2619375" y="233552"/>
                </a:lnTo>
                <a:lnTo>
                  <a:pt x="2619375" y="253364"/>
                </a:lnTo>
                <a:lnTo>
                  <a:pt x="2639186" y="253364"/>
                </a:lnTo>
                <a:lnTo>
                  <a:pt x="2639186" y="233552"/>
                </a:lnTo>
                <a:close/>
              </a:path>
              <a:path w="6860540" h="487044">
                <a:moveTo>
                  <a:pt x="2678810" y="233552"/>
                </a:moveTo>
                <a:lnTo>
                  <a:pt x="2658999" y="233552"/>
                </a:lnTo>
                <a:lnTo>
                  <a:pt x="2658999" y="253364"/>
                </a:lnTo>
                <a:lnTo>
                  <a:pt x="2678810" y="253364"/>
                </a:lnTo>
                <a:lnTo>
                  <a:pt x="2678810" y="233552"/>
                </a:lnTo>
                <a:close/>
              </a:path>
              <a:path w="6860540" h="487044">
                <a:moveTo>
                  <a:pt x="2718434" y="233552"/>
                </a:moveTo>
                <a:lnTo>
                  <a:pt x="2698623" y="233552"/>
                </a:lnTo>
                <a:lnTo>
                  <a:pt x="2698623" y="253364"/>
                </a:lnTo>
                <a:lnTo>
                  <a:pt x="2718434" y="253364"/>
                </a:lnTo>
                <a:lnTo>
                  <a:pt x="2718434" y="233552"/>
                </a:lnTo>
                <a:close/>
              </a:path>
              <a:path w="6860540" h="487044">
                <a:moveTo>
                  <a:pt x="2758058" y="233552"/>
                </a:moveTo>
                <a:lnTo>
                  <a:pt x="2738247" y="233552"/>
                </a:lnTo>
                <a:lnTo>
                  <a:pt x="2738247" y="253364"/>
                </a:lnTo>
                <a:lnTo>
                  <a:pt x="2758058" y="253364"/>
                </a:lnTo>
                <a:lnTo>
                  <a:pt x="2758058" y="233552"/>
                </a:lnTo>
                <a:close/>
              </a:path>
              <a:path w="6860540" h="487044">
                <a:moveTo>
                  <a:pt x="2797682" y="233552"/>
                </a:moveTo>
                <a:lnTo>
                  <a:pt x="2777871" y="233552"/>
                </a:lnTo>
                <a:lnTo>
                  <a:pt x="2777871" y="253364"/>
                </a:lnTo>
                <a:lnTo>
                  <a:pt x="2797682" y="253364"/>
                </a:lnTo>
                <a:lnTo>
                  <a:pt x="2797682" y="233552"/>
                </a:lnTo>
                <a:close/>
              </a:path>
              <a:path w="6860540" h="487044">
                <a:moveTo>
                  <a:pt x="2837306" y="233552"/>
                </a:moveTo>
                <a:lnTo>
                  <a:pt x="2817495" y="233552"/>
                </a:lnTo>
                <a:lnTo>
                  <a:pt x="2817495" y="253364"/>
                </a:lnTo>
                <a:lnTo>
                  <a:pt x="2837306" y="253364"/>
                </a:lnTo>
                <a:lnTo>
                  <a:pt x="2837306" y="233552"/>
                </a:lnTo>
                <a:close/>
              </a:path>
              <a:path w="6860540" h="487044">
                <a:moveTo>
                  <a:pt x="2876930" y="233552"/>
                </a:moveTo>
                <a:lnTo>
                  <a:pt x="2857119" y="233552"/>
                </a:lnTo>
                <a:lnTo>
                  <a:pt x="2857119" y="253364"/>
                </a:lnTo>
                <a:lnTo>
                  <a:pt x="2876930" y="253364"/>
                </a:lnTo>
                <a:lnTo>
                  <a:pt x="2876930" y="233552"/>
                </a:lnTo>
                <a:close/>
              </a:path>
              <a:path w="6860540" h="487044">
                <a:moveTo>
                  <a:pt x="2916554" y="233552"/>
                </a:moveTo>
                <a:lnTo>
                  <a:pt x="2896743" y="233552"/>
                </a:lnTo>
                <a:lnTo>
                  <a:pt x="2896743" y="253364"/>
                </a:lnTo>
                <a:lnTo>
                  <a:pt x="2916554" y="253364"/>
                </a:lnTo>
                <a:lnTo>
                  <a:pt x="2916554" y="233552"/>
                </a:lnTo>
                <a:close/>
              </a:path>
              <a:path w="6860540" h="487044">
                <a:moveTo>
                  <a:pt x="2956179" y="233552"/>
                </a:moveTo>
                <a:lnTo>
                  <a:pt x="2936367" y="233552"/>
                </a:lnTo>
                <a:lnTo>
                  <a:pt x="2936367" y="253364"/>
                </a:lnTo>
                <a:lnTo>
                  <a:pt x="2956179" y="253364"/>
                </a:lnTo>
                <a:lnTo>
                  <a:pt x="2956179" y="233552"/>
                </a:lnTo>
                <a:close/>
              </a:path>
              <a:path w="6860540" h="487044">
                <a:moveTo>
                  <a:pt x="2995803" y="233552"/>
                </a:moveTo>
                <a:lnTo>
                  <a:pt x="2975991" y="233552"/>
                </a:lnTo>
                <a:lnTo>
                  <a:pt x="2975991" y="253364"/>
                </a:lnTo>
                <a:lnTo>
                  <a:pt x="2995803" y="253364"/>
                </a:lnTo>
                <a:lnTo>
                  <a:pt x="2995803" y="233552"/>
                </a:lnTo>
                <a:close/>
              </a:path>
              <a:path w="6860540" h="487044">
                <a:moveTo>
                  <a:pt x="3035427" y="233552"/>
                </a:moveTo>
                <a:lnTo>
                  <a:pt x="3015615" y="233552"/>
                </a:lnTo>
                <a:lnTo>
                  <a:pt x="3015615" y="253364"/>
                </a:lnTo>
                <a:lnTo>
                  <a:pt x="3035427" y="253364"/>
                </a:lnTo>
                <a:lnTo>
                  <a:pt x="3035427" y="233552"/>
                </a:lnTo>
                <a:close/>
              </a:path>
              <a:path w="6860540" h="487044">
                <a:moveTo>
                  <a:pt x="3075051" y="233552"/>
                </a:moveTo>
                <a:lnTo>
                  <a:pt x="3055239" y="233552"/>
                </a:lnTo>
                <a:lnTo>
                  <a:pt x="3055239" y="253364"/>
                </a:lnTo>
                <a:lnTo>
                  <a:pt x="3075051" y="253364"/>
                </a:lnTo>
                <a:lnTo>
                  <a:pt x="3075051" y="233552"/>
                </a:lnTo>
                <a:close/>
              </a:path>
              <a:path w="6860540" h="487044">
                <a:moveTo>
                  <a:pt x="3114675" y="233552"/>
                </a:moveTo>
                <a:lnTo>
                  <a:pt x="3094863" y="233552"/>
                </a:lnTo>
                <a:lnTo>
                  <a:pt x="3094863" y="253364"/>
                </a:lnTo>
                <a:lnTo>
                  <a:pt x="3114675" y="253364"/>
                </a:lnTo>
                <a:lnTo>
                  <a:pt x="3114675" y="233552"/>
                </a:lnTo>
                <a:close/>
              </a:path>
              <a:path w="6860540" h="487044">
                <a:moveTo>
                  <a:pt x="3154299" y="233552"/>
                </a:moveTo>
                <a:lnTo>
                  <a:pt x="3134486" y="233552"/>
                </a:lnTo>
                <a:lnTo>
                  <a:pt x="3134486" y="253364"/>
                </a:lnTo>
                <a:lnTo>
                  <a:pt x="3154299" y="253364"/>
                </a:lnTo>
                <a:lnTo>
                  <a:pt x="3154299" y="233552"/>
                </a:lnTo>
                <a:close/>
              </a:path>
              <a:path w="6860540" h="487044">
                <a:moveTo>
                  <a:pt x="3193923" y="233552"/>
                </a:moveTo>
                <a:lnTo>
                  <a:pt x="3174110" y="233552"/>
                </a:lnTo>
                <a:lnTo>
                  <a:pt x="3174110" y="253364"/>
                </a:lnTo>
                <a:lnTo>
                  <a:pt x="3193923" y="253364"/>
                </a:lnTo>
                <a:lnTo>
                  <a:pt x="3193923" y="233552"/>
                </a:lnTo>
                <a:close/>
              </a:path>
              <a:path w="6860540" h="487044">
                <a:moveTo>
                  <a:pt x="3233547" y="233552"/>
                </a:moveTo>
                <a:lnTo>
                  <a:pt x="3213734" y="233552"/>
                </a:lnTo>
                <a:lnTo>
                  <a:pt x="3213734" y="253364"/>
                </a:lnTo>
                <a:lnTo>
                  <a:pt x="3233547" y="253364"/>
                </a:lnTo>
                <a:lnTo>
                  <a:pt x="3233547" y="233552"/>
                </a:lnTo>
                <a:close/>
              </a:path>
              <a:path w="6860540" h="487044">
                <a:moveTo>
                  <a:pt x="3273171" y="233552"/>
                </a:moveTo>
                <a:lnTo>
                  <a:pt x="3253358" y="233552"/>
                </a:lnTo>
                <a:lnTo>
                  <a:pt x="3253358" y="253364"/>
                </a:lnTo>
                <a:lnTo>
                  <a:pt x="3273171" y="253364"/>
                </a:lnTo>
                <a:lnTo>
                  <a:pt x="3273171" y="233552"/>
                </a:lnTo>
                <a:close/>
              </a:path>
              <a:path w="6860540" h="487044">
                <a:moveTo>
                  <a:pt x="3312795" y="233552"/>
                </a:moveTo>
                <a:lnTo>
                  <a:pt x="3292982" y="233552"/>
                </a:lnTo>
                <a:lnTo>
                  <a:pt x="3292982" y="253364"/>
                </a:lnTo>
                <a:lnTo>
                  <a:pt x="3312795" y="253364"/>
                </a:lnTo>
                <a:lnTo>
                  <a:pt x="3312795" y="233552"/>
                </a:lnTo>
                <a:close/>
              </a:path>
              <a:path w="6860540" h="487044">
                <a:moveTo>
                  <a:pt x="3352419" y="233552"/>
                </a:moveTo>
                <a:lnTo>
                  <a:pt x="3332606" y="233552"/>
                </a:lnTo>
                <a:lnTo>
                  <a:pt x="3332606" y="253364"/>
                </a:lnTo>
                <a:lnTo>
                  <a:pt x="3352419" y="253364"/>
                </a:lnTo>
                <a:lnTo>
                  <a:pt x="3352419" y="233552"/>
                </a:lnTo>
                <a:close/>
              </a:path>
              <a:path w="6860540" h="487044">
                <a:moveTo>
                  <a:pt x="3392043" y="233552"/>
                </a:moveTo>
                <a:lnTo>
                  <a:pt x="3372230" y="233552"/>
                </a:lnTo>
                <a:lnTo>
                  <a:pt x="3372230" y="253364"/>
                </a:lnTo>
                <a:lnTo>
                  <a:pt x="3392043" y="253364"/>
                </a:lnTo>
                <a:lnTo>
                  <a:pt x="3392043" y="233552"/>
                </a:lnTo>
                <a:close/>
              </a:path>
              <a:path w="6860540" h="487044">
                <a:moveTo>
                  <a:pt x="3431667" y="233552"/>
                </a:moveTo>
                <a:lnTo>
                  <a:pt x="3411854" y="233552"/>
                </a:lnTo>
                <a:lnTo>
                  <a:pt x="3411854" y="253364"/>
                </a:lnTo>
                <a:lnTo>
                  <a:pt x="3431667" y="253364"/>
                </a:lnTo>
                <a:lnTo>
                  <a:pt x="3431667" y="233552"/>
                </a:lnTo>
                <a:close/>
              </a:path>
              <a:path w="6860540" h="487044">
                <a:moveTo>
                  <a:pt x="3471291" y="233552"/>
                </a:moveTo>
                <a:lnTo>
                  <a:pt x="3451479" y="233552"/>
                </a:lnTo>
                <a:lnTo>
                  <a:pt x="3451479" y="253364"/>
                </a:lnTo>
                <a:lnTo>
                  <a:pt x="3471291" y="253364"/>
                </a:lnTo>
                <a:lnTo>
                  <a:pt x="3471291" y="233552"/>
                </a:lnTo>
                <a:close/>
              </a:path>
              <a:path w="6860540" h="487044">
                <a:moveTo>
                  <a:pt x="3510915" y="233552"/>
                </a:moveTo>
                <a:lnTo>
                  <a:pt x="3491103" y="233552"/>
                </a:lnTo>
                <a:lnTo>
                  <a:pt x="3491103" y="253364"/>
                </a:lnTo>
                <a:lnTo>
                  <a:pt x="3510915" y="253364"/>
                </a:lnTo>
                <a:lnTo>
                  <a:pt x="3510915" y="233552"/>
                </a:lnTo>
                <a:close/>
              </a:path>
              <a:path w="6860540" h="487044">
                <a:moveTo>
                  <a:pt x="3550539" y="233552"/>
                </a:moveTo>
                <a:lnTo>
                  <a:pt x="3530727" y="233552"/>
                </a:lnTo>
                <a:lnTo>
                  <a:pt x="3530727" y="253364"/>
                </a:lnTo>
                <a:lnTo>
                  <a:pt x="3550539" y="253364"/>
                </a:lnTo>
                <a:lnTo>
                  <a:pt x="3550539" y="233552"/>
                </a:lnTo>
                <a:close/>
              </a:path>
              <a:path w="6860540" h="487044">
                <a:moveTo>
                  <a:pt x="3590163" y="233552"/>
                </a:moveTo>
                <a:lnTo>
                  <a:pt x="3570351" y="233552"/>
                </a:lnTo>
                <a:lnTo>
                  <a:pt x="3570351" y="253364"/>
                </a:lnTo>
                <a:lnTo>
                  <a:pt x="3590163" y="253364"/>
                </a:lnTo>
                <a:lnTo>
                  <a:pt x="3590163" y="233552"/>
                </a:lnTo>
                <a:close/>
              </a:path>
              <a:path w="6860540" h="487044">
                <a:moveTo>
                  <a:pt x="3629786" y="233552"/>
                </a:moveTo>
                <a:lnTo>
                  <a:pt x="3609975" y="233552"/>
                </a:lnTo>
                <a:lnTo>
                  <a:pt x="3609975" y="253364"/>
                </a:lnTo>
                <a:lnTo>
                  <a:pt x="3629786" y="253364"/>
                </a:lnTo>
                <a:lnTo>
                  <a:pt x="3629786" y="233552"/>
                </a:lnTo>
                <a:close/>
              </a:path>
              <a:path w="6860540" h="487044">
                <a:moveTo>
                  <a:pt x="3669410" y="233552"/>
                </a:moveTo>
                <a:lnTo>
                  <a:pt x="3649599" y="233552"/>
                </a:lnTo>
                <a:lnTo>
                  <a:pt x="3649599" y="253364"/>
                </a:lnTo>
                <a:lnTo>
                  <a:pt x="3669410" y="253364"/>
                </a:lnTo>
                <a:lnTo>
                  <a:pt x="3669410" y="233552"/>
                </a:lnTo>
                <a:close/>
              </a:path>
              <a:path w="6860540" h="487044">
                <a:moveTo>
                  <a:pt x="3709034" y="233552"/>
                </a:moveTo>
                <a:lnTo>
                  <a:pt x="3689223" y="233552"/>
                </a:lnTo>
                <a:lnTo>
                  <a:pt x="3689223" y="253364"/>
                </a:lnTo>
                <a:lnTo>
                  <a:pt x="3709034" y="253364"/>
                </a:lnTo>
                <a:lnTo>
                  <a:pt x="3709034" y="233552"/>
                </a:lnTo>
                <a:close/>
              </a:path>
              <a:path w="6860540" h="487044">
                <a:moveTo>
                  <a:pt x="3748658" y="233552"/>
                </a:moveTo>
                <a:lnTo>
                  <a:pt x="3728847" y="233552"/>
                </a:lnTo>
                <a:lnTo>
                  <a:pt x="3728847" y="253364"/>
                </a:lnTo>
                <a:lnTo>
                  <a:pt x="3748658" y="253364"/>
                </a:lnTo>
                <a:lnTo>
                  <a:pt x="3748658" y="233552"/>
                </a:lnTo>
                <a:close/>
              </a:path>
              <a:path w="6860540" h="487044">
                <a:moveTo>
                  <a:pt x="3788282" y="233552"/>
                </a:moveTo>
                <a:lnTo>
                  <a:pt x="3768471" y="233552"/>
                </a:lnTo>
                <a:lnTo>
                  <a:pt x="3768471" y="253364"/>
                </a:lnTo>
                <a:lnTo>
                  <a:pt x="3788282" y="253364"/>
                </a:lnTo>
                <a:lnTo>
                  <a:pt x="3788282" y="233552"/>
                </a:lnTo>
                <a:close/>
              </a:path>
              <a:path w="6860540" h="487044">
                <a:moveTo>
                  <a:pt x="3827906" y="233552"/>
                </a:moveTo>
                <a:lnTo>
                  <a:pt x="3808095" y="233552"/>
                </a:lnTo>
                <a:lnTo>
                  <a:pt x="3808095" y="253364"/>
                </a:lnTo>
                <a:lnTo>
                  <a:pt x="3827906" y="253364"/>
                </a:lnTo>
                <a:lnTo>
                  <a:pt x="3827906" y="233552"/>
                </a:lnTo>
                <a:close/>
              </a:path>
              <a:path w="6860540" h="487044">
                <a:moveTo>
                  <a:pt x="3867530" y="233552"/>
                </a:moveTo>
                <a:lnTo>
                  <a:pt x="3847719" y="233552"/>
                </a:lnTo>
                <a:lnTo>
                  <a:pt x="3847719" y="253364"/>
                </a:lnTo>
                <a:lnTo>
                  <a:pt x="3867530" y="253364"/>
                </a:lnTo>
                <a:lnTo>
                  <a:pt x="3867530" y="233552"/>
                </a:lnTo>
                <a:close/>
              </a:path>
              <a:path w="6860540" h="487044">
                <a:moveTo>
                  <a:pt x="3907154" y="233552"/>
                </a:moveTo>
                <a:lnTo>
                  <a:pt x="3887343" y="233552"/>
                </a:lnTo>
                <a:lnTo>
                  <a:pt x="3887343" y="253364"/>
                </a:lnTo>
                <a:lnTo>
                  <a:pt x="3907154" y="253364"/>
                </a:lnTo>
                <a:lnTo>
                  <a:pt x="3907154" y="233552"/>
                </a:lnTo>
                <a:close/>
              </a:path>
              <a:path w="6860540" h="487044">
                <a:moveTo>
                  <a:pt x="3946779" y="233552"/>
                </a:moveTo>
                <a:lnTo>
                  <a:pt x="3926967" y="233552"/>
                </a:lnTo>
                <a:lnTo>
                  <a:pt x="3926967" y="253364"/>
                </a:lnTo>
                <a:lnTo>
                  <a:pt x="3946779" y="253364"/>
                </a:lnTo>
                <a:lnTo>
                  <a:pt x="3946779" y="233552"/>
                </a:lnTo>
                <a:close/>
              </a:path>
              <a:path w="6860540" h="487044">
                <a:moveTo>
                  <a:pt x="3986403" y="233552"/>
                </a:moveTo>
                <a:lnTo>
                  <a:pt x="3966591" y="233552"/>
                </a:lnTo>
                <a:lnTo>
                  <a:pt x="3966591" y="253364"/>
                </a:lnTo>
                <a:lnTo>
                  <a:pt x="3986403" y="253364"/>
                </a:lnTo>
                <a:lnTo>
                  <a:pt x="3986403" y="233552"/>
                </a:lnTo>
                <a:close/>
              </a:path>
              <a:path w="6860540" h="487044">
                <a:moveTo>
                  <a:pt x="4026027" y="233552"/>
                </a:moveTo>
                <a:lnTo>
                  <a:pt x="4006215" y="233552"/>
                </a:lnTo>
                <a:lnTo>
                  <a:pt x="4006215" y="253364"/>
                </a:lnTo>
                <a:lnTo>
                  <a:pt x="4026027" y="253364"/>
                </a:lnTo>
                <a:lnTo>
                  <a:pt x="4026027" y="233552"/>
                </a:lnTo>
                <a:close/>
              </a:path>
              <a:path w="6860540" h="487044">
                <a:moveTo>
                  <a:pt x="4065651" y="233552"/>
                </a:moveTo>
                <a:lnTo>
                  <a:pt x="4045839" y="233552"/>
                </a:lnTo>
                <a:lnTo>
                  <a:pt x="4045839" y="253364"/>
                </a:lnTo>
                <a:lnTo>
                  <a:pt x="4065651" y="253364"/>
                </a:lnTo>
                <a:lnTo>
                  <a:pt x="4065651" y="233552"/>
                </a:lnTo>
                <a:close/>
              </a:path>
              <a:path w="6860540" h="487044">
                <a:moveTo>
                  <a:pt x="4105275" y="233552"/>
                </a:moveTo>
                <a:lnTo>
                  <a:pt x="4085463" y="233552"/>
                </a:lnTo>
                <a:lnTo>
                  <a:pt x="4085463" y="253364"/>
                </a:lnTo>
                <a:lnTo>
                  <a:pt x="4105275" y="253364"/>
                </a:lnTo>
                <a:lnTo>
                  <a:pt x="4105275" y="233552"/>
                </a:lnTo>
                <a:close/>
              </a:path>
              <a:path w="6860540" h="487044">
                <a:moveTo>
                  <a:pt x="4144899" y="233552"/>
                </a:moveTo>
                <a:lnTo>
                  <a:pt x="4125086" y="233552"/>
                </a:lnTo>
                <a:lnTo>
                  <a:pt x="4125086" y="253364"/>
                </a:lnTo>
                <a:lnTo>
                  <a:pt x="4144899" y="253364"/>
                </a:lnTo>
                <a:lnTo>
                  <a:pt x="4144899" y="233552"/>
                </a:lnTo>
                <a:close/>
              </a:path>
              <a:path w="6860540" h="487044">
                <a:moveTo>
                  <a:pt x="4184523" y="233552"/>
                </a:moveTo>
                <a:lnTo>
                  <a:pt x="4164710" y="233552"/>
                </a:lnTo>
                <a:lnTo>
                  <a:pt x="4164710" y="253364"/>
                </a:lnTo>
                <a:lnTo>
                  <a:pt x="4184523" y="253364"/>
                </a:lnTo>
                <a:lnTo>
                  <a:pt x="4184523" y="233552"/>
                </a:lnTo>
                <a:close/>
              </a:path>
              <a:path w="6860540" h="487044">
                <a:moveTo>
                  <a:pt x="4224147" y="233552"/>
                </a:moveTo>
                <a:lnTo>
                  <a:pt x="4204334" y="233552"/>
                </a:lnTo>
                <a:lnTo>
                  <a:pt x="4204334" y="253364"/>
                </a:lnTo>
                <a:lnTo>
                  <a:pt x="4224147" y="253364"/>
                </a:lnTo>
                <a:lnTo>
                  <a:pt x="4224147" y="233552"/>
                </a:lnTo>
                <a:close/>
              </a:path>
              <a:path w="6860540" h="487044">
                <a:moveTo>
                  <a:pt x="4263771" y="233552"/>
                </a:moveTo>
                <a:lnTo>
                  <a:pt x="4243958" y="233552"/>
                </a:lnTo>
                <a:lnTo>
                  <a:pt x="4243958" y="253364"/>
                </a:lnTo>
                <a:lnTo>
                  <a:pt x="4263771" y="253364"/>
                </a:lnTo>
                <a:lnTo>
                  <a:pt x="4263771" y="233552"/>
                </a:lnTo>
                <a:close/>
              </a:path>
              <a:path w="6860540" h="487044">
                <a:moveTo>
                  <a:pt x="4303395" y="233552"/>
                </a:moveTo>
                <a:lnTo>
                  <a:pt x="4283583" y="233552"/>
                </a:lnTo>
                <a:lnTo>
                  <a:pt x="4283583" y="253364"/>
                </a:lnTo>
                <a:lnTo>
                  <a:pt x="4303395" y="253364"/>
                </a:lnTo>
                <a:lnTo>
                  <a:pt x="4303395" y="233552"/>
                </a:lnTo>
                <a:close/>
              </a:path>
              <a:path w="6860540" h="487044">
                <a:moveTo>
                  <a:pt x="4343019" y="233552"/>
                </a:moveTo>
                <a:lnTo>
                  <a:pt x="4323207" y="233552"/>
                </a:lnTo>
                <a:lnTo>
                  <a:pt x="4323207" y="253364"/>
                </a:lnTo>
                <a:lnTo>
                  <a:pt x="4343019" y="253364"/>
                </a:lnTo>
                <a:lnTo>
                  <a:pt x="4343019" y="233552"/>
                </a:lnTo>
                <a:close/>
              </a:path>
              <a:path w="6860540" h="487044">
                <a:moveTo>
                  <a:pt x="4382643" y="233552"/>
                </a:moveTo>
                <a:lnTo>
                  <a:pt x="4362831" y="233552"/>
                </a:lnTo>
                <a:lnTo>
                  <a:pt x="4362831" y="253364"/>
                </a:lnTo>
                <a:lnTo>
                  <a:pt x="4382643" y="253364"/>
                </a:lnTo>
                <a:lnTo>
                  <a:pt x="4382643" y="233552"/>
                </a:lnTo>
                <a:close/>
              </a:path>
              <a:path w="6860540" h="487044">
                <a:moveTo>
                  <a:pt x="4422267" y="233552"/>
                </a:moveTo>
                <a:lnTo>
                  <a:pt x="4402455" y="233552"/>
                </a:lnTo>
                <a:lnTo>
                  <a:pt x="4402455" y="253364"/>
                </a:lnTo>
                <a:lnTo>
                  <a:pt x="4422267" y="253364"/>
                </a:lnTo>
                <a:lnTo>
                  <a:pt x="4422267" y="233552"/>
                </a:lnTo>
                <a:close/>
              </a:path>
              <a:path w="6860540" h="487044">
                <a:moveTo>
                  <a:pt x="4461891" y="233552"/>
                </a:moveTo>
                <a:lnTo>
                  <a:pt x="4442079" y="233552"/>
                </a:lnTo>
                <a:lnTo>
                  <a:pt x="4442079" y="253364"/>
                </a:lnTo>
                <a:lnTo>
                  <a:pt x="4461891" y="253364"/>
                </a:lnTo>
                <a:lnTo>
                  <a:pt x="4461891" y="233552"/>
                </a:lnTo>
                <a:close/>
              </a:path>
              <a:path w="6860540" h="487044">
                <a:moveTo>
                  <a:pt x="4501515" y="233552"/>
                </a:moveTo>
                <a:lnTo>
                  <a:pt x="4481703" y="233552"/>
                </a:lnTo>
                <a:lnTo>
                  <a:pt x="4481703" y="253364"/>
                </a:lnTo>
                <a:lnTo>
                  <a:pt x="4501515" y="253364"/>
                </a:lnTo>
                <a:lnTo>
                  <a:pt x="4501515" y="233552"/>
                </a:lnTo>
                <a:close/>
              </a:path>
              <a:path w="6860540" h="487044">
                <a:moveTo>
                  <a:pt x="4541139" y="233552"/>
                </a:moveTo>
                <a:lnTo>
                  <a:pt x="4521327" y="233552"/>
                </a:lnTo>
                <a:lnTo>
                  <a:pt x="4521327" y="253364"/>
                </a:lnTo>
                <a:lnTo>
                  <a:pt x="4541139" y="253364"/>
                </a:lnTo>
                <a:lnTo>
                  <a:pt x="4541139" y="233552"/>
                </a:lnTo>
                <a:close/>
              </a:path>
              <a:path w="6860540" h="487044">
                <a:moveTo>
                  <a:pt x="4580763" y="233552"/>
                </a:moveTo>
                <a:lnTo>
                  <a:pt x="4560951" y="233552"/>
                </a:lnTo>
                <a:lnTo>
                  <a:pt x="4560951" y="253364"/>
                </a:lnTo>
                <a:lnTo>
                  <a:pt x="4580763" y="253364"/>
                </a:lnTo>
                <a:lnTo>
                  <a:pt x="4580763" y="233552"/>
                </a:lnTo>
                <a:close/>
              </a:path>
              <a:path w="6860540" h="487044">
                <a:moveTo>
                  <a:pt x="4620386" y="233552"/>
                </a:moveTo>
                <a:lnTo>
                  <a:pt x="4600575" y="233552"/>
                </a:lnTo>
                <a:lnTo>
                  <a:pt x="4600575" y="253364"/>
                </a:lnTo>
                <a:lnTo>
                  <a:pt x="4620386" y="253364"/>
                </a:lnTo>
                <a:lnTo>
                  <a:pt x="4620386" y="233552"/>
                </a:lnTo>
                <a:close/>
              </a:path>
              <a:path w="6860540" h="487044">
                <a:moveTo>
                  <a:pt x="4660010" y="233552"/>
                </a:moveTo>
                <a:lnTo>
                  <a:pt x="4640199" y="233552"/>
                </a:lnTo>
                <a:lnTo>
                  <a:pt x="4640199" y="253364"/>
                </a:lnTo>
                <a:lnTo>
                  <a:pt x="4660010" y="253364"/>
                </a:lnTo>
                <a:lnTo>
                  <a:pt x="4660010" y="233552"/>
                </a:lnTo>
                <a:close/>
              </a:path>
              <a:path w="6860540" h="487044">
                <a:moveTo>
                  <a:pt x="4699634" y="233552"/>
                </a:moveTo>
                <a:lnTo>
                  <a:pt x="4679823" y="233552"/>
                </a:lnTo>
                <a:lnTo>
                  <a:pt x="4679823" y="253364"/>
                </a:lnTo>
                <a:lnTo>
                  <a:pt x="4699634" y="253364"/>
                </a:lnTo>
                <a:lnTo>
                  <a:pt x="4699634" y="233552"/>
                </a:lnTo>
                <a:close/>
              </a:path>
              <a:path w="6860540" h="487044">
                <a:moveTo>
                  <a:pt x="4739258" y="233552"/>
                </a:moveTo>
                <a:lnTo>
                  <a:pt x="4719447" y="233552"/>
                </a:lnTo>
                <a:lnTo>
                  <a:pt x="4719447" y="253364"/>
                </a:lnTo>
                <a:lnTo>
                  <a:pt x="4739258" y="253364"/>
                </a:lnTo>
                <a:lnTo>
                  <a:pt x="4739258" y="233552"/>
                </a:lnTo>
                <a:close/>
              </a:path>
              <a:path w="6860540" h="487044">
                <a:moveTo>
                  <a:pt x="4778883" y="233552"/>
                </a:moveTo>
                <a:lnTo>
                  <a:pt x="4759071" y="233552"/>
                </a:lnTo>
                <a:lnTo>
                  <a:pt x="4759071" y="253364"/>
                </a:lnTo>
                <a:lnTo>
                  <a:pt x="4778883" y="253364"/>
                </a:lnTo>
                <a:lnTo>
                  <a:pt x="4778883" y="233552"/>
                </a:lnTo>
                <a:close/>
              </a:path>
              <a:path w="6860540" h="487044">
                <a:moveTo>
                  <a:pt x="4818507" y="233552"/>
                </a:moveTo>
                <a:lnTo>
                  <a:pt x="4798695" y="233552"/>
                </a:lnTo>
                <a:lnTo>
                  <a:pt x="4798695" y="253364"/>
                </a:lnTo>
                <a:lnTo>
                  <a:pt x="4818507" y="253364"/>
                </a:lnTo>
                <a:lnTo>
                  <a:pt x="4818507" y="233552"/>
                </a:lnTo>
                <a:close/>
              </a:path>
              <a:path w="6860540" h="487044">
                <a:moveTo>
                  <a:pt x="4858131" y="233552"/>
                </a:moveTo>
                <a:lnTo>
                  <a:pt x="4838319" y="233552"/>
                </a:lnTo>
                <a:lnTo>
                  <a:pt x="4838319" y="253364"/>
                </a:lnTo>
                <a:lnTo>
                  <a:pt x="4858131" y="253364"/>
                </a:lnTo>
                <a:lnTo>
                  <a:pt x="4858131" y="233552"/>
                </a:lnTo>
                <a:close/>
              </a:path>
              <a:path w="6860540" h="487044">
                <a:moveTo>
                  <a:pt x="4897755" y="233552"/>
                </a:moveTo>
                <a:lnTo>
                  <a:pt x="4877943" y="233552"/>
                </a:lnTo>
                <a:lnTo>
                  <a:pt x="4877943" y="253364"/>
                </a:lnTo>
                <a:lnTo>
                  <a:pt x="4897755" y="253364"/>
                </a:lnTo>
                <a:lnTo>
                  <a:pt x="4897755" y="233552"/>
                </a:lnTo>
                <a:close/>
              </a:path>
              <a:path w="6860540" h="487044">
                <a:moveTo>
                  <a:pt x="4937379" y="233552"/>
                </a:moveTo>
                <a:lnTo>
                  <a:pt x="4917567" y="233552"/>
                </a:lnTo>
                <a:lnTo>
                  <a:pt x="4917567" y="253364"/>
                </a:lnTo>
                <a:lnTo>
                  <a:pt x="4937379" y="253364"/>
                </a:lnTo>
                <a:lnTo>
                  <a:pt x="4937379" y="233552"/>
                </a:lnTo>
                <a:close/>
              </a:path>
              <a:path w="6860540" h="487044">
                <a:moveTo>
                  <a:pt x="4977003" y="233552"/>
                </a:moveTo>
                <a:lnTo>
                  <a:pt x="4957191" y="233552"/>
                </a:lnTo>
                <a:lnTo>
                  <a:pt x="4957191" y="253364"/>
                </a:lnTo>
                <a:lnTo>
                  <a:pt x="4977003" y="253364"/>
                </a:lnTo>
                <a:lnTo>
                  <a:pt x="4977003" y="233552"/>
                </a:lnTo>
                <a:close/>
              </a:path>
              <a:path w="6860540" h="487044">
                <a:moveTo>
                  <a:pt x="5016627" y="233552"/>
                </a:moveTo>
                <a:lnTo>
                  <a:pt x="4996815" y="233552"/>
                </a:lnTo>
                <a:lnTo>
                  <a:pt x="4996815" y="253364"/>
                </a:lnTo>
                <a:lnTo>
                  <a:pt x="5016627" y="253364"/>
                </a:lnTo>
                <a:lnTo>
                  <a:pt x="5016627" y="233552"/>
                </a:lnTo>
                <a:close/>
              </a:path>
              <a:path w="6860540" h="487044">
                <a:moveTo>
                  <a:pt x="5056251" y="233552"/>
                </a:moveTo>
                <a:lnTo>
                  <a:pt x="5036439" y="233552"/>
                </a:lnTo>
                <a:lnTo>
                  <a:pt x="5036439" y="253364"/>
                </a:lnTo>
                <a:lnTo>
                  <a:pt x="5056251" y="253364"/>
                </a:lnTo>
                <a:lnTo>
                  <a:pt x="5056251" y="233552"/>
                </a:lnTo>
                <a:close/>
              </a:path>
              <a:path w="6860540" h="487044">
                <a:moveTo>
                  <a:pt x="5095875" y="233552"/>
                </a:moveTo>
                <a:lnTo>
                  <a:pt x="5076063" y="233552"/>
                </a:lnTo>
                <a:lnTo>
                  <a:pt x="5076063" y="253364"/>
                </a:lnTo>
                <a:lnTo>
                  <a:pt x="5095875" y="253364"/>
                </a:lnTo>
                <a:lnTo>
                  <a:pt x="5095875" y="233552"/>
                </a:lnTo>
                <a:close/>
              </a:path>
              <a:path w="6860540" h="487044">
                <a:moveTo>
                  <a:pt x="5135499" y="233552"/>
                </a:moveTo>
                <a:lnTo>
                  <a:pt x="5115686" y="233552"/>
                </a:lnTo>
                <a:lnTo>
                  <a:pt x="5115686" y="253364"/>
                </a:lnTo>
                <a:lnTo>
                  <a:pt x="5135499" y="253364"/>
                </a:lnTo>
                <a:lnTo>
                  <a:pt x="5135499" y="233552"/>
                </a:lnTo>
                <a:close/>
              </a:path>
              <a:path w="6860540" h="487044">
                <a:moveTo>
                  <a:pt x="5175123" y="233552"/>
                </a:moveTo>
                <a:lnTo>
                  <a:pt x="5155310" y="233552"/>
                </a:lnTo>
                <a:lnTo>
                  <a:pt x="5155310" y="253364"/>
                </a:lnTo>
                <a:lnTo>
                  <a:pt x="5175123" y="253364"/>
                </a:lnTo>
                <a:lnTo>
                  <a:pt x="5175123" y="233552"/>
                </a:lnTo>
                <a:close/>
              </a:path>
              <a:path w="6860540" h="487044">
                <a:moveTo>
                  <a:pt x="5214747" y="233552"/>
                </a:moveTo>
                <a:lnTo>
                  <a:pt x="5194934" y="233552"/>
                </a:lnTo>
                <a:lnTo>
                  <a:pt x="5194934" y="253364"/>
                </a:lnTo>
                <a:lnTo>
                  <a:pt x="5214747" y="253364"/>
                </a:lnTo>
                <a:lnTo>
                  <a:pt x="5214747" y="233552"/>
                </a:lnTo>
                <a:close/>
              </a:path>
              <a:path w="6860540" h="487044">
                <a:moveTo>
                  <a:pt x="5254371" y="233552"/>
                </a:moveTo>
                <a:lnTo>
                  <a:pt x="5234558" y="233552"/>
                </a:lnTo>
                <a:lnTo>
                  <a:pt x="5234558" y="253364"/>
                </a:lnTo>
                <a:lnTo>
                  <a:pt x="5254371" y="253364"/>
                </a:lnTo>
                <a:lnTo>
                  <a:pt x="5254371" y="233552"/>
                </a:lnTo>
                <a:close/>
              </a:path>
              <a:path w="6860540" h="487044">
                <a:moveTo>
                  <a:pt x="5293995" y="233552"/>
                </a:moveTo>
                <a:lnTo>
                  <a:pt x="5274183" y="233552"/>
                </a:lnTo>
                <a:lnTo>
                  <a:pt x="5274183" y="253364"/>
                </a:lnTo>
                <a:lnTo>
                  <a:pt x="5293995" y="253364"/>
                </a:lnTo>
                <a:lnTo>
                  <a:pt x="5293995" y="233552"/>
                </a:lnTo>
                <a:close/>
              </a:path>
              <a:path w="6860540" h="487044">
                <a:moveTo>
                  <a:pt x="5333619" y="233552"/>
                </a:moveTo>
                <a:lnTo>
                  <a:pt x="5313807" y="233552"/>
                </a:lnTo>
                <a:lnTo>
                  <a:pt x="5313807" y="253364"/>
                </a:lnTo>
                <a:lnTo>
                  <a:pt x="5333619" y="253364"/>
                </a:lnTo>
                <a:lnTo>
                  <a:pt x="5333619" y="233552"/>
                </a:lnTo>
                <a:close/>
              </a:path>
              <a:path w="6860540" h="487044">
                <a:moveTo>
                  <a:pt x="5373243" y="233552"/>
                </a:moveTo>
                <a:lnTo>
                  <a:pt x="5353431" y="233552"/>
                </a:lnTo>
                <a:lnTo>
                  <a:pt x="5353431" y="253364"/>
                </a:lnTo>
                <a:lnTo>
                  <a:pt x="5373243" y="253364"/>
                </a:lnTo>
                <a:lnTo>
                  <a:pt x="5373243" y="233552"/>
                </a:lnTo>
                <a:close/>
              </a:path>
              <a:path w="6860540" h="487044">
                <a:moveTo>
                  <a:pt x="5412867" y="233552"/>
                </a:moveTo>
                <a:lnTo>
                  <a:pt x="5393055" y="233552"/>
                </a:lnTo>
                <a:lnTo>
                  <a:pt x="5393055" y="253364"/>
                </a:lnTo>
                <a:lnTo>
                  <a:pt x="5412867" y="253364"/>
                </a:lnTo>
                <a:lnTo>
                  <a:pt x="5412867" y="233552"/>
                </a:lnTo>
                <a:close/>
              </a:path>
              <a:path w="6860540" h="487044">
                <a:moveTo>
                  <a:pt x="5452491" y="233552"/>
                </a:moveTo>
                <a:lnTo>
                  <a:pt x="5432679" y="233552"/>
                </a:lnTo>
                <a:lnTo>
                  <a:pt x="5432679" y="253364"/>
                </a:lnTo>
                <a:lnTo>
                  <a:pt x="5452491" y="253364"/>
                </a:lnTo>
                <a:lnTo>
                  <a:pt x="5452491" y="233552"/>
                </a:lnTo>
                <a:close/>
              </a:path>
              <a:path w="6860540" h="487044">
                <a:moveTo>
                  <a:pt x="5492115" y="233552"/>
                </a:moveTo>
                <a:lnTo>
                  <a:pt x="5472303" y="233552"/>
                </a:lnTo>
                <a:lnTo>
                  <a:pt x="5472303" y="253364"/>
                </a:lnTo>
                <a:lnTo>
                  <a:pt x="5492115" y="253364"/>
                </a:lnTo>
                <a:lnTo>
                  <a:pt x="5492115" y="233552"/>
                </a:lnTo>
                <a:close/>
              </a:path>
              <a:path w="6860540" h="487044">
                <a:moveTo>
                  <a:pt x="5531739" y="233552"/>
                </a:moveTo>
                <a:lnTo>
                  <a:pt x="5511927" y="233552"/>
                </a:lnTo>
                <a:lnTo>
                  <a:pt x="5511927" y="253364"/>
                </a:lnTo>
                <a:lnTo>
                  <a:pt x="5531739" y="253364"/>
                </a:lnTo>
                <a:lnTo>
                  <a:pt x="5531739" y="233552"/>
                </a:lnTo>
                <a:close/>
              </a:path>
              <a:path w="6860540" h="487044">
                <a:moveTo>
                  <a:pt x="5571363" y="233552"/>
                </a:moveTo>
                <a:lnTo>
                  <a:pt x="5551551" y="233552"/>
                </a:lnTo>
                <a:lnTo>
                  <a:pt x="5551551" y="253364"/>
                </a:lnTo>
                <a:lnTo>
                  <a:pt x="5571363" y="253364"/>
                </a:lnTo>
                <a:lnTo>
                  <a:pt x="5571363" y="233552"/>
                </a:lnTo>
                <a:close/>
              </a:path>
              <a:path w="6860540" h="487044">
                <a:moveTo>
                  <a:pt x="5610986" y="233552"/>
                </a:moveTo>
                <a:lnTo>
                  <a:pt x="5591175" y="233552"/>
                </a:lnTo>
                <a:lnTo>
                  <a:pt x="5591175" y="253364"/>
                </a:lnTo>
                <a:lnTo>
                  <a:pt x="5610986" y="253364"/>
                </a:lnTo>
                <a:lnTo>
                  <a:pt x="5610986" y="233552"/>
                </a:lnTo>
                <a:close/>
              </a:path>
              <a:path w="6860540" h="487044">
                <a:moveTo>
                  <a:pt x="5650610" y="233552"/>
                </a:moveTo>
                <a:lnTo>
                  <a:pt x="5630799" y="233552"/>
                </a:lnTo>
                <a:lnTo>
                  <a:pt x="5630799" y="253364"/>
                </a:lnTo>
                <a:lnTo>
                  <a:pt x="5650610" y="253364"/>
                </a:lnTo>
                <a:lnTo>
                  <a:pt x="5650610" y="233552"/>
                </a:lnTo>
                <a:close/>
              </a:path>
              <a:path w="6860540" h="487044">
                <a:moveTo>
                  <a:pt x="5690234" y="233552"/>
                </a:moveTo>
                <a:lnTo>
                  <a:pt x="5670423" y="233552"/>
                </a:lnTo>
                <a:lnTo>
                  <a:pt x="5670423" y="253364"/>
                </a:lnTo>
                <a:lnTo>
                  <a:pt x="5690234" y="253364"/>
                </a:lnTo>
                <a:lnTo>
                  <a:pt x="5690234" y="233552"/>
                </a:lnTo>
                <a:close/>
              </a:path>
              <a:path w="6860540" h="487044">
                <a:moveTo>
                  <a:pt x="5729858" y="233552"/>
                </a:moveTo>
                <a:lnTo>
                  <a:pt x="5710047" y="233552"/>
                </a:lnTo>
                <a:lnTo>
                  <a:pt x="5710047" y="253364"/>
                </a:lnTo>
                <a:lnTo>
                  <a:pt x="5729858" y="253364"/>
                </a:lnTo>
                <a:lnTo>
                  <a:pt x="5729858" y="233552"/>
                </a:lnTo>
                <a:close/>
              </a:path>
              <a:path w="6860540" h="487044">
                <a:moveTo>
                  <a:pt x="5769483" y="233552"/>
                </a:moveTo>
                <a:lnTo>
                  <a:pt x="5749671" y="233552"/>
                </a:lnTo>
                <a:lnTo>
                  <a:pt x="5749671" y="253364"/>
                </a:lnTo>
                <a:lnTo>
                  <a:pt x="5769483" y="253364"/>
                </a:lnTo>
                <a:lnTo>
                  <a:pt x="5769483" y="233552"/>
                </a:lnTo>
                <a:close/>
              </a:path>
              <a:path w="6860540" h="487044">
                <a:moveTo>
                  <a:pt x="5809107" y="233552"/>
                </a:moveTo>
                <a:lnTo>
                  <a:pt x="5789295" y="233552"/>
                </a:lnTo>
                <a:lnTo>
                  <a:pt x="5789295" y="253364"/>
                </a:lnTo>
                <a:lnTo>
                  <a:pt x="5809107" y="253364"/>
                </a:lnTo>
                <a:lnTo>
                  <a:pt x="5809107" y="233552"/>
                </a:lnTo>
                <a:close/>
              </a:path>
              <a:path w="6860540" h="487044">
                <a:moveTo>
                  <a:pt x="5848731" y="233552"/>
                </a:moveTo>
                <a:lnTo>
                  <a:pt x="5828919" y="233552"/>
                </a:lnTo>
                <a:lnTo>
                  <a:pt x="5828919" y="253364"/>
                </a:lnTo>
                <a:lnTo>
                  <a:pt x="5848731" y="253364"/>
                </a:lnTo>
                <a:lnTo>
                  <a:pt x="5848731" y="233552"/>
                </a:lnTo>
                <a:close/>
              </a:path>
              <a:path w="6860540" h="487044">
                <a:moveTo>
                  <a:pt x="5888355" y="233552"/>
                </a:moveTo>
                <a:lnTo>
                  <a:pt x="5868543" y="233552"/>
                </a:lnTo>
                <a:lnTo>
                  <a:pt x="5868543" y="253364"/>
                </a:lnTo>
                <a:lnTo>
                  <a:pt x="5888355" y="253364"/>
                </a:lnTo>
                <a:lnTo>
                  <a:pt x="5888355" y="233552"/>
                </a:lnTo>
                <a:close/>
              </a:path>
              <a:path w="6860540" h="487044">
                <a:moveTo>
                  <a:pt x="5927979" y="233552"/>
                </a:moveTo>
                <a:lnTo>
                  <a:pt x="5908167" y="233552"/>
                </a:lnTo>
                <a:lnTo>
                  <a:pt x="5908167" y="253364"/>
                </a:lnTo>
                <a:lnTo>
                  <a:pt x="5927979" y="253364"/>
                </a:lnTo>
                <a:lnTo>
                  <a:pt x="5927979" y="233552"/>
                </a:lnTo>
                <a:close/>
              </a:path>
              <a:path w="6860540" h="487044">
                <a:moveTo>
                  <a:pt x="5967603" y="233552"/>
                </a:moveTo>
                <a:lnTo>
                  <a:pt x="5947791" y="233552"/>
                </a:lnTo>
                <a:lnTo>
                  <a:pt x="5947791" y="253364"/>
                </a:lnTo>
                <a:lnTo>
                  <a:pt x="5967603" y="253364"/>
                </a:lnTo>
                <a:lnTo>
                  <a:pt x="5967603" y="233552"/>
                </a:lnTo>
                <a:close/>
              </a:path>
              <a:path w="6860540" h="487044">
                <a:moveTo>
                  <a:pt x="6007227" y="233552"/>
                </a:moveTo>
                <a:lnTo>
                  <a:pt x="5987415" y="233552"/>
                </a:lnTo>
                <a:lnTo>
                  <a:pt x="5987415" y="253364"/>
                </a:lnTo>
                <a:lnTo>
                  <a:pt x="6007227" y="253364"/>
                </a:lnTo>
                <a:lnTo>
                  <a:pt x="6007227" y="233552"/>
                </a:lnTo>
                <a:close/>
              </a:path>
              <a:path w="6860540" h="487044">
                <a:moveTo>
                  <a:pt x="6046851" y="233552"/>
                </a:moveTo>
                <a:lnTo>
                  <a:pt x="6027039" y="233552"/>
                </a:lnTo>
                <a:lnTo>
                  <a:pt x="6027039" y="253364"/>
                </a:lnTo>
                <a:lnTo>
                  <a:pt x="6046851" y="253364"/>
                </a:lnTo>
                <a:lnTo>
                  <a:pt x="6046851" y="233552"/>
                </a:lnTo>
                <a:close/>
              </a:path>
              <a:path w="6860540" h="487044">
                <a:moveTo>
                  <a:pt x="6086475" y="233552"/>
                </a:moveTo>
                <a:lnTo>
                  <a:pt x="6066663" y="233552"/>
                </a:lnTo>
                <a:lnTo>
                  <a:pt x="6066663" y="253364"/>
                </a:lnTo>
                <a:lnTo>
                  <a:pt x="6086475" y="253364"/>
                </a:lnTo>
                <a:lnTo>
                  <a:pt x="6086475" y="233552"/>
                </a:lnTo>
                <a:close/>
              </a:path>
              <a:path w="6860540" h="487044">
                <a:moveTo>
                  <a:pt x="6126099" y="233552"/>
                </a:moveTo>
                <a:lnTo>
                  <a:pt x="6106286" y="233552"/>
                </a:lnTo>
                <a:lnTo>
                  <a:pt x="6106286" y="253364"/>
                </a:lnTo>
                <a:lnTo>
                  <a:pt x="6126099" y="253364"/>
                </a:lnTo>
                <a:lnTo>
                  <a:pt x="6126099" y="233552"/>
                </a:lnTo>
                <a:close/>
              </a:path>
              <a:path w="6860540" h="487044">
                <a:moveTo>
                  <a:pt x="6165723" y="233552"/>
                </a:moveTo>
                <a:lnTo>
                  <a:pt x="6145910" y="233552"/>
                </a:lnTo>
                <a:lnTo>
                  <a:pt x="6145910" y="253364"/>
                </a:lnTo>
                <a:lnTo>
                  <a:pt x="6165723" y="253364"/>
                </a:lnTo>
                <a:lnTo>
                  <a:pt x="6165723" y="233552"/>
                </a:lnTo>
                <a:close/>
              </a:path>
              <a:path w="6860540" h="487044">
                <a:moveTo>
                  <a:pt x="6205347" y="233552"/>
                </a:moveTo>
                <a:lnTo>
                  <a:pt x="6185534" y="233552"/>
                </a:lnTo>
                <a:lnTo>
                  <a:pt x="6185534" y="253364"/>
                </a:lnTo>
                <a:lnTo>
                  <a:pt x="6205347" y="253364"/>
                </a:lnTo>
                <a:lnTo>
                  <a:pt x="6205347" y="233552"/>
                </a:lnTo>
                <a:close/>
              </a:path>
              <a:path w="6860540" h="487044">
                <a:moveTo>
                  <a:pt x="6244971" y="233552"/>
                </a:moveTo>
                <a:lnTo>
                  <a:pt x="6225158" y="233552"/>
                </a:lnTo>
                <a:lnTo>
                  <a:pt x="6225158" y="253364"/>
                </a:lnTo>
                <a:lnTo>
                  <a:pt x="6244971" y="253364"/>
                </a:lnTo>
                <a:lnTo>
                  <a:pt x="6244971" y="233552"/>
                </a:lnTo>
                <a:close/>
              </a:path>
              <a:path w="6860540" h="487044">
                <a:moveTo>
                  <a:pt x="6284595" y="233552"/>
                </a:moveTo>
                <a:lnTo>
                  <a:pt x="6264783" y="233552"/>
                </a:lnTo>
                <a:lnTo>
                  <a:pt x="6264783" y="253364"/>
                </a:lnTo>
                <a:lnTo>
                  <a:pt x="6284595" y="253364"/>
                </a:lnTo>
                <a:lnTo>
                  <a:pt x="6284595" y="233552"/>
                </a:lnTo>
                <a:close/>
              </a:path>
              <a:path w="6860540" h="487044">
                <a:moveTo>
                  <a:pt x="6324219" y="233552"/>
                </a:moveTo>
                <a:lnTo>
                  <a:pt x="6304407" y="233552"/>
                </a:lnTo>
                <a:lnTo>
                  <a:pt x="6304407" y="253364"/>
                </a:lnTo>
                <a:lnTo>
                  <a:pt x="6324219" y="253364"/>
                </a:lnTo>
                <a:lnTo>
                  <a:pt x="6324219" y="233552"/>
                </a:lnTo>
                <a:close/>
              </a:path>
              <a:path w="6860540" h="487044">
                <a:moveTo>
                  <a:pt x="6363843" y="233552"/>
                </a:moveTo>
                <a:lnTo>
                  <a:pt x="6344031" y="233552"/>
                </a:lnTo>
                <a:lnTo>
                  <a:pt x="6344031" y="253364"/>
                </a:lnTo>
                <a:lnTo>
                  <a:pt x="6363843" y="253364"/>
                </a:lnTo>
                <a:lnTo>
                  <a:pt x="6363843" y="233552"/>
                </a:lnTo>
                <a:close/>
              </a:path>
              <a:path w="6860540" h="487044">
                <a:moveTo>
                  <a:pt x="6403467" y="233552"/>
                </a:moveTo>
                <a:lnTo>
                  <a:pt x="6383655" y="233552"/>
                </a:lnTo>
                <a:lnTo>
                  <a:pt x="6383655" y="253364"/>
                </a:lnTo>
                <a:lnTo>
                  <a:pt x="6403467" y="253364"/>
                </a:lnTo>
                <a:lnTo>
                  <a:pt x="6403467" y="233552"/>
                </a:lnTo>
                <a:close/>
              </a:path>
              <a:path w="6860540" h="487044">
                <a:moveTo>
                  <a:pt x="6443091" y="233552"/>
                </a:moveTo>
                <a:lnTo>
                  <a:pt x="6423279" y="233552"/>
                </a:lnTo>
                <a:lnTo>
                  <a:pt x="6423279" y="253364"/>
                </a:lnTo>
                <a:lnTo>
                  <a:pt x="6443091" y="253364"/>
                </a:lnTo>
                <a:lnTo>
                  <a:pt x="6443091" y="233552"/>
                </a:lnTo>
                <a:close/>
              </a:path>
              <a:path w="6860540" h="487044">
                <a:moveTo>
                  <a:pt x="6482715" y="233552"/>
                </a:moveTo>
                <a:lnTo>
                  <a:pt x="6462903" y="233552"/>
                </a:lnTo>
                <a:lnTo>
                  <a:pt x="6462903" y="253364"/>
                </a:lnTo>
                <a:lnTo>
                  <a:pt x="6482715" y="253364"/>
                </a:lnTo>
                <a:lnTo>
                  <a:pt x="6482715" y="233552"/>
                </a:lnTo>
                <a:close/>
              </a:path>
              <a:path w="6860540" h="487044">
                <a:moveTo>
                  <a:pt x="6522339" y="233552"/>
                </a:moveTo>
                <a:lnTo>
                  <a:pt x="6502527" y="233552"/>
                </a:lnTo>
                <a:lnTo>
                  <a:pt x="6502527" y="253364"/>
                </a:lnTo>
                <a:lnTo>
                  <a:pt x="6522339" y="253364"/>
                </a:lnTo>
                <a:lnTo>
                  <a:pt x="6522339" y="233552"/>
                </a:lnTo>
                <a:close/>
              </a:path>
              <a:path w="6860540" h="487044">
                <a:moveTo>
                  <a:pt x="6561963" y="233552"/>
                </a:moveTo>
                <a:lnTo>
                  <a:pt x="6542151" y="233552"/>
                </a:lnTo>
                <a:lnTo>
                  <a:pt x="6542151" y="253364"/>
                </a:lnTo>
                <a:lnTo>
                  <a:pt x="6561963" y="253364"/>
                </a:lnTo>
                <a:lnTo>
                  <a:pt x="6561963" y="233552"/>
                </a:lnTo>
                <a:close/>
              </a:path>
              <a:path w="6860540" h="487044">
                <a:moveTo>
                  <a:pt x="6601586" y="233552"/>
                </a:moveTo>
                <a:lnTo>
                  <a:pt x="6581775" y="233552"/>
                </a:lnTo>
                <a:lnTo>
                  <a:pt x="6581775" y="253364"/>
                </a:lnTo>
                <a:lnTo>
                  <a:pt x="6601586" y="253364"/>
                </a:lnTo>
                <a:lnTo>
                  <a:pt x="6601586" y="233552"/>
                </a:lnTo>
                <a:close/>
              </a:path>
              <a:path w="6860540" h="487044">
                <a:moveTo>
                  <a:pt x="6641210" y="233552"/>
                </a:moveTo>
                <a:lnTo>
                  <a:pt x="6621399" y="233552"/>
                </a:lnTo>
                <a:lnTo>
                  <a:pt x="6621399" y="253364"/>
                </a:lnTo>
                <a:lnTo>
                  <a:pt x="6641210" y="253364"/>
                </a:lnTo>
                <a:lnTo>
                  <a:pt x="6641210" y="233552"/>
                </a:lnTo>
                <a:close/>
              </a:path>
              <a:path w="6860540" h="487044">
                <a:moveTo>
                  <a:pt x="6680834" y="233552"/>
                </a:moveTo>
                <a:lnTo>
                  <a:pt x="6661023" y="233552"/>
                </a:lnTo>
                <a:lnTo>
                  <a:pt x="6661023" y="253364"/>
                </a:lnTo>
                <a:lnTo>
                  <a:pt x="6680834" y="253364"/>
                </a:lnTo>
                <a:lnTo>
                  <a:pt x="6680834" y="233552"/>
                </a:lnTo>
                <a:close/>
              </a:path>
              <a:path w="6860540" h="487044">
                <a:moveTo>
                  <a:pt x="6720458" y="233552"/>
                </a:moveTo>
                <a:lnTo>
                  <a:pt x="6700647" y="233552"/>
                </a:lnTo>
                <a:lnTo>
                  <a:pt x="6700647" y="253364"/>
                </a:lnTo>
                <a:lnTo>
                  <a:pt x="6720458" y="253364"/>
                </a:lnTo>
                <a:lnTo>
                  <a:pt x="6720458" y="233552"/>
                </a:lnTo>
                <a:close/>
              </a:path>
              <a:path w="6860540" h="487044">
                <a:moveTo>
                  <a:pt x="6760083" y="233552"/>
                </a:moveTo>
                <a:lnTo>
                  <a:pt x="6740271" y="233552"/>
                </a:lnTo>
                <a:lnTo>
                  <a:pt x="6740271" y="253364"/>
                </a:lnTo>
                <a:lnTo>
                  <a:pt x="6760083" y="253364"/>
                </a:lnTo>
                <a:lnTo>
                  <a:pt x="6760083" y="233552"/>
                </a:lnTo>
                <a:close/>
              </a:path>
              <a:path w="6860540" h="487044">
                <a:moveTo>
                  <a:pt x="6799707" y="233552"/>
                </a:moveTo>
                <a:lnTo>
                  <a:pt x="6779895" y="233552"/>
                </a:lnTo>
                <a:lnTo>
                  <a:pt x="6779895" y="253364"/>
                </a:lnTo>
                <a:lnTo>
                  <a:pt x="6799707" y="253364"/>
                </a:lnTo>
                <a:lnTo>
                  <a:pt x="6799707" y="233552"/>
                </a:lnTo>
                <a:close/>
              </a:path>
              <a:path w="6860540" h="487044">
                <a:moveTo>
                  <a:pt x="6814311" y="258572"/>
                </a:moveTo>
                <a:lnTo>
                  <a:pt x="6794500" y="258572"/>
                </a:lnTo>
                <a:lnTo>
                  <a:pt x="6794500" y="278384"/>
                </a:lnTo>
                <a:lnTo>
                  <a:pt x="6814311" y="278384"/>
                </a:lnTo>
                <a:lnTo>
                  <a:pt x="6814311" y="258572"/>
                </a:lnTo>
                <a:close/>
              </a:path>
              <a:path w="6860540" h="487044">
                <a:moveTo>
                  <a:pt x="6814311" y="298196"/>
                </a:moveTo>
                <a:lnTo>
                  <a:pt x="6794500" y="298196"/>
                </a:lnTo>
                <a:lnTo>
                  <a:pt x="6794500" y="318008"/>
                </a:lnTo>
                <a:lnTo>
                  <a:pt x="6814311" y="318008"/>
                </a:lnTo>
                <a:lnTo>
                  <a:pt x="6814311" y="298196"/>
                </a:lnTo>
                <a:close/>
              </a:path>
              <a:path w="6860540" h="487044">
                <a:moveTo>
                  <a:pt x="6814311" y="337820"/>
                </a:moveTo>
                <a:lnTo>
                  <a:pt x="6794500" y="337820"/>
                </a:lnTo>
                <a:lnTo>
                  <a:pt x="6794500" y="357631"/>
                </a:lnTo>
                <a:lnTo>
                  <a:pt x="6814311" y="357631"/>
                </a:lnTo>
                <a:lnTo>
                  <a:pt x="6814311" y="337820"/>
                </a:lnTo>
                <a:close/>
              </a:path>
              <a:path w="6860540" h="487044">
                <a:moveTo>
                  <a:pt x="6759702" y="379729"/>
                </a:moveTo>
                <a:lnTo>
                  <a:pt x="6750304" y="385317"/>
                </a:lnTo>
                <a:lnTo>
                  <a:pt x="6748653" y="391413"/>
                </a:lnTo>
                <a:lnTo>
                  <a:pt x="6751447" y="396113"/>
                </a:lnTo>
                <a:lnTo>
                  <a:pt x="6804406" y="486917"/>
                </a:lnTo>
                <a:lnTo>
                  <a:pt x="6815839" y="467360"/>
                </a:lnTo>
                <a:lnTo>
                  <a:pt x="6794500" y="467360"/>
                </a:lnTo>
                <a:lnTo>
                  <a:pt x="6794500" y="456691"/>
                </a:lnTo>
                <a:lnTo>
                  <a:pt x="6799156" y="456691"/>
                </a:lnTo>
                <a:lnTo>
                  <a:pt x="6804469" y="447584"/>
                </a:lnTo>
                <a:lnTo>
                  <a:pt x="6798225" y="436879"/>
                </a:lnTo>
                <a:lnTo>
                  <a:pt x="6794500" y="436879"/>
                </a:lnTo>
                <a:lnTo>
                  <a:pt x="6794500" y="430493"/>
                </a:lnTo>
                <a:lnTo>
                  <a:pt x="6768592" y="386079"/>
                </a:lnTo>
                <a:lnTo>
                  <a:pt x="6765798" y="381380"/>
                </a:lnTo>
                <a:lnTo>
                  <a:pt x="6759702" y="379729"/>
                </a:lnTo>
                <a:close/>
              </a:path>
              <a:path w="6860540" h="487044">
                <a:moveTo>
                  <a:pt x="6799156" y="456691"/>
                </a:moveTo>
                <a:lnTo>
                  <a:pt x="6794500" y="456691"/>
                </a:lnTo>
                <a:lnTo>
                  <a:pt x="6794500" y="467360"/>
                </a:lnTo>
                <a:lnTo>
                  <a:pt x="6814311" y="467360"/>
                </a:lnTo>
                <a:lnTo>
                  <a:pt x="6814311" y="462279"/>
                </a:lnTo>
                <a:lnTo>
                  <a:pt x="6795897" y="462279"/>
                </a:lnTo>
                <a:lnTo>
                  <a:pt x="6799156" y="456691"/>
                </a:lnTo>
                <a:close/>
              </a:path>
              <a:path w="6860540" h="487044">
                <a:moveTo>
                  <a:pt x="6822076" y="456691"/>
                </a:moveTo>
                <a:lnTo>
                  <a:pt x="6814311" y="456691"/>
                </a:lnTo>
                <a:lnTo>
                  <a:pt x="6814311" y="467360"/>
                </a:lnTo>
                <a:lnTo>
                  <a:pt x="6815839" y="467360"/>
                </a:lnTo>
                <a:lnTo>
                  <a:pt x="6822076" y="456691"/>
                </a:lnTo>
                <a:close/>
              </a:path>
              <a:path w="6860540" h="487044">
                <a:moveTo>
                  <a:pt x="6804469" y="447584"/>
                </a:moveTo>
                <a:lnTo>
                  <a:pt x="6795897" y="462279"/>
                </a:lnTo>
                <a:lnTo>
                  <a:pt x="6813042" y="462279"/>
                </a:lnTo>
                <a:lnTo>
                  <a:pt x="6804469" y="447584"/>
                </a:lnTo>
                <a:close/>
              </a:path>
              <a:path w="6860540" h="487044">
                <a:moveTo>
                  <a:pt x="6814311" y="430711"/>
                </a:moveTo>
                <a:lnTo>
                  <a:pt x="6804469" y="447584"/>
                </a:lnTo>
                <a:lnTo>
                  <a:pt x="6813042" y="462279"/>
                </a:lnTo>
                <a:lnTo>
                  <a:pt x="6814311" y="462279"/>
                </a:lnTo>
                <a:lnTo>
                  <a:pt x="6814311" y="456691"/>
                </a:lnTo>
                <a:lnTo>
                  <a:pt x="6822076" y="456691"/>
                </a:lnTo>
                <a:lnTo>
                  <a:pt x="6833658" y="436879"/>
                </a:lnTo>
                <a:lnTo>
                  <a:pt x="6814311" y="436879"/>
                </a:lnTo>
                <a:lnTo>
                  <a:pt x="6814311" y="430711"/>
                </a:lnTo>
                <a:close/>
              </a:path>
              <a:path w="6860540" h="487044">
                <a:moveTo>
                  <a:pt x="6794500" y="430493"/>
                </a:moveTo>
                <a:lnTo>
                  <a:pt x="6794500" y="436879"/>
                </a:lnTo>
                <a:lnTo>
                  <a:pt x="6798225" y="436879"/>
                </a:lnTo>
                <a:lnTo>
                  <a:pt x="6794500" y="430493"/>
                </a:lnTo>
                <a:close/>
              </a:path>
              <a:path w="6860540" h="487044">
                <a:moveTo>
                  <a:pt x="6814311" y="417067"/>
                </a:moveTo>
                <a:lnTo>
                  <a:pt x="6794500" y="417067"/>
                </a:lnTo>
                <a:lnTo>
                  <a:pt x="6794500" y="430493"/>
                </a:lnTo>
                <a:lnTo>
                  <a:pt x="6798225" y="436879"/>
                </a:lnTo>
                <a:lnTo>
                  <a:pt x="6810713" y="436879"/>
                </a:lnTo>
                <a:lnTo>
                  <a:pt x="6814311" y="430711"/>
                </a:lnTo>
                <a:lnTo>
                  <a:pt x="6814311" y="417067"/>
                </a:lnTo>
                <a:close/>
              </a:path>
              <a:path w="6860540" h="487044">
                <a:moveTo>
                  <a:pt x="6849109" y="379729"/>
                </a:moveTo>
                <a:lnTo>
                  <a:pt x="6843014" y="381380"/>
                </a:lnTo>
                <a:lnTo>
                  <a:pt x="6840347" y="386079"/>
                </a:lnTo>
                <a:lnTo>
                  <a:pt x="6814311" y="430711"/>
                </a:lnTo>
                <a:lnTo>
                  <a:pt x="6814311" y="436879"/>
                </a:lnTo>
                <a:lnTo>
                  <a:pt x="6833658" y="436879"/>
                </a:lnTo>
                <a:lnTo>
                  <a:pt x="6857492" y="396113"/>
                </a:lnTo>
                <a:lnTo>
                  <a:pt x="6860158" y="391413"/>
                </a:lnTo>
                <a:lnTo>
                  <a:pt x="6858634" y="385317"/>
                </a:lnTo>
                <a:lnTo>
                  <a:pt x="6853808" y="382524"/>
                </a:lnTo>
                <a:lnTo>
                  <a:pt x="6849109" y="379729"/>
                </a:lnTo>
                <a:close/>
              </a:path>
              <a:path w="6860540" h="487044">
                <a:moveTo>
                  <a:pt x="6814311" y="377443"/>
                </a:moveTo>
                <a:lnTo>
                  <a:pt x="6794500" y="377443"/>
                </a:lnTo>
                <a:lnTo>
                  <a:pt x="6794500" y="397255"/>
                </a:lnTo>
                <a:lnTo>
                  <a:pt x="6814311" y="397255"/>
                </a:lnTo>
                <a:lnTo>
                  <a:pt x="6814311" y="37744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435968" y="2542794"/>
            <a:ext cx="111760" cy="601345"/>
          </a:xfrm>
          <a:custGeom>
            <a:avLst/>
            <a:gdLst/>
            <a:ahLst/>
            <a:cxnLst/>
            <a:rect l="l" t="t" r="r" b="b"/>
            <a:pathLst>
              <a:path w="111759" h="601344">
                <a:moveTo>
                  <a:pt x="65658" y="0"/>
                </a:moveTo>
                <a:lnTo>
                  <a:pt x="45847" y="0"/>
                </a:lnTo>
                <a:lnTo>
                  <a:pt x="45847" y="19811"/>
                </a:lnTo>
                <a:lnTo>
                  <a:pt x="65658" y="19811"/>
                </a:lnTo>
                <a:lnTo>
                  <a:pt x="65658" y="0"/>
                </a:lnTo>
                <a:close/>
              </a:path>
              <a:path w="111759" h="601344">
                <a:moveTo>
                  <a:pt x="65658" y="39623"/>
                </a:moveTo>
                <a:lnTo>
                  <a:pt x="45847" y="39623"/>
                </a:lnTo>
                <a:lnTo>
                  <a:pt x="45847" y="59435"/>
                </a:lnTo>
                <a:lnTo>
                  <a:pt x="65658" y="59435"/>
                </a:lnTo>
                <a:lnTo>
                  <a:pt x="65658" y="39623"/>
                </a:lnTo>
                <a:close/>
              </a:path>
              <a:path w="111759" h="601344">
                <a:moveTo>
                  <a:pt x="65658" y="79247"/>
                </a:moveTo>
                <a:lnTo>
                  <a:pt x="45847" y="79247"/>
                </a:lnTo>
                <a:lnTo>
                  <a:pt x="45847" y="99059"/>
                </a:lnTo>
                <a:lnTo>
                  <a:pt x="65658" y="99059"/>
                </a:lnTo>
                <a:lnTo>
                  <a:pt x="65658" y="79247"/>
                </a:lnTo>
                <a:close/>
              </a:path>
              <a:path w="111759" h="601344">
                <a:moveTo>
                  <a:pt x="65658" y="118871"/>
                </a:moveTo>
                <a:lnTo>
                  <a:pt x="45847" y="118871"/>
                </a:lnTo>
                <a:lnTo>
                  <a:pt x="45847" y="138683"/>
                </a:lnTo>
                <a:lnTo>
                  <a:pt x="65658" y="138683"/>
                </a:lnTo>
                <a:lnTo>
                  <a:pt x="65658" y="118871"/>
                </a:lnTo>
                <a:close/>
              </a:path>
              <a:path w="111759" h="601344">
                <a:moveTo>
                  <a:pt x="65658" y="158495"/>
                </a:moveTo>
                <a:lnTo>
                  <a:pt x="45847" y="158495"/>
                </a:lnTo>
                <a:lnTo>
                  <a:pt x="45847" y="178307"/>
                </a:lnTo>
                <a:lnTo>
                  <a:pt x="65658" y="178307"/>
                </a:lnTo>
                <a:lnTo>
                  <a:pt x="65658" y="158495"/>
                </a:lnTo>
                <a:close/>
              </a:path>
              <a:path w="111759" h="601344">
                <a:moveTo>
                  <a:pt x="65658" y="198119"/>
                </a:moveTo>
                <a:lnTo>
                  <a:pt x="45847" y="198119"/>
                </a:lnTo>
                <a:lnTo>
                  <a:pt x="45847" y="217931"/>
                </a:lnTo>
                <a:lnTo>
                  <a:pt x="65658" y="217931"/>
                </a:lnTo>
                <a:lnTo>
                  <a:pt x="65658" y="198119"/>
                </a:lnTo>
                <a:close/>
              </a:path>
              <a:path w="111759" h="601344">
                <a:moveTo>
                  <a:pt x="65658" y="237743"/>
                </a:moveTo>
                <a:lnTo>
                  <a:pt x="45847" y="237743"/>
                </a:lnTo>
                <a:lnTo>
                  <a:pt x="45847" y="257555"/>
                </a:lnTo>
                <a:lnTo>
                  <a:pt x="65658" y="257555"/>
                </a:lnTo>
                <a:lnTo>
                  <a:pt x="65658" y="237743"/>
                </a:lnTo>
                <a:close/>
              </a:path>
              <a:path w="111759" h="601344">
                <a:moveTo>
                  <a:pt x="65658" y="277367"/>
                </a:moveTo>
                <a:lnTo>
                  <a:pt x="45847" y="277367"/>
                </a:lnTo>
                <a:lnTo>
                  <a:pt x="45847" y="297179"/>
                </a:lnTo>
                <a:lnTo>
                  <a:pt x="65658" y="297179"/>
                </a:lnTo>
                <a:lnTo>
                  <a:pt x="65658" y="277367"/>
                </a:lnTo>
                <a:close/>
              </a:path>
              <a:path w="111759" h="601344">
                <a:moveTo>
                  <a:pt x="65658" y="316991"/>
                </a:moveTo>
                <a:lnTo>
                  <a:pt x="45847" y="316991"/>
                </a:lnTo>
                <a:lnTo>
                  <a:pt x="45847" y="336803"/>
                </a:lnTo>
                <a:lnTo>
                  <a:pt x="65658" y="336803"/>
                </a:lnTo>
                <a:lnTo>
                  <a:pt x="65658" y="316991"/>
                </a:lnTo>
                <a:close/>
              </a:path>
              <a:path w="111759" h="601344">
                <a:moveTo>
                  <a:pt x="65658" y="356615"/>
                </a:moveTo>
                <a:lnTo>
                  <a:pt x="45847" y="356615"/>
                </a:lnTo>
                <a:lnTo>
                  <a:pt x="45847" y="376427"/>
                </a:lnTo>
                <a:lnTo>
                  <a:pt x="65658" y="376427"/>
                </a:lnTo>
                <a:lnTo>
                  <a:pt x="65658" y="356615"/>
                </a:lnTo>
                <a:close/>
              </a:path>
              <a:path w="111759" h="601344">
                <a:moveTo>
                  <a:pt x="65658" y="396239"/>
                </a:moveTo>
                <a:lnTo>
                  <a:pt x="45847" y="396239"/>
                </a:lnTo>
                <a:lnTo>
                  <a:pt x="45847" y="416051"/>
                </a:lnTo>
                <a:lnTo>
                  <a:pt x="65658" y="416051"/>
                </a:lnTo>
                <a:lnTo>
                  <a:pt x="65658" y="396239"/>
                </a:lnTo>
                <a:close/>
              </a:path>
              <a:path w="111759" h="601344">
                <a:moveTo>
                  <a:pt x="65658" y="435863"/>
                </a:moveTo>
                <a:lnTo>
                  <a:pt x="45847" y="435863"/>
                </a:lnTo>
                <a:lnTo>
                  <a:pt x="45847" y="455675"/>
                </a:lnTo>
                <a:lnTo>
                  <a:pt x="65658" y="455675"/>
                </a:lnTo>
                <a:lnTo>
                  <a:pt x="65658" y="435863"/>
                </a:lnTo>
                <a:close/>
              </a:path>
              <a:path w="111759" h="601344">
                <a:moveTo>
                  <a:pt x="11049" y="493902"/>
                </a:moveTo>
                <a:lnTo>
                  <a:pt x="6350" y="496696"/>
                </a:lnTo>
                <a:lnTo>
                  <a:pt x="1524" y="499363"/>
                </a:lnTo>
                <a:lnTo>
                  <a:pt x="0" y="505459"/>
                </a:lnTo>
                <a:lnTo>
                  <a:pt x="2794" y="510158"/>
                </a:lnTo>
                <a:lnTo>
                  <a:pt x="55752" y="601090"/>
                </a:lnTo>
                <a:lnTo>
                  <a:pt x="70102" y="576452"/>
                </a:lnTo>
                <a:lnTo>
                  <a:pt x="47244" y="576452"/>
                </a:lnTo>
                <a:lnTo>
                  <a:pt x="48355" y="574547"/>
                </a:lnTo>
                <a:lnTo>
                  <a:pt x="45847" y="574547"/>
                </a:lnTo>
                <a:lnTo>
                  <a:pt x="45847" y="554735"/>
                </a:lnTo>
                <a:lnTo>
                  <a:pt x="51593" y="554735"/>
                </a:lnTo>
                <a:lnTo>
                  <a:pt x="19811" y="500252"/>
                </a:lnTo>
                <a:lnTo>
                  <a:pt x="17145" y="495426"/>
                </a:lnTo>
                <a:lnTo>
                  <a:pt x="11049" y="493902"/>
                </a:lnTo>
                <a:close/>
              </a:path>
              <a:path w="111759" h="601344">
                <a:moveTo>
                  <a:pt x="55752" y="561866"/>
                </a:moveTo>
                <a:lnTo>
                  <a:pt x="47244" y="576452"/>
                </a:lnTo>
                <a:lnTo>
                  <a:pt x="64261" y="576452"/>
                </a:lnTo>
                <a:lnTo>
                  <a:pt x="55752" y="561866"/>
                </a:lnTo>
                <a:close/>
              </a:path>
              <a:path w="111759" h="601344">
                <a:moveTo>
                  <a:pt x="100456" y="493902"/>
                </a:moveTo>
                <a:lnTo>
                  <a:pt x="94360" y="495426"/>
                </a:lnTo>
                <a:lnTo>
                  <a:pt x="91694" y="500252"/>
                </a:lnTo>
                <a:lnTo>
                  <a:pt x="55752" y="561866"/>
                </a:lnTo>
                <a:lnTo>
                  <a:pt x="64261" y="576452"/>
                </a:lnTo>
                <a:lnTo>
                  <a:pt x="70102" y="576452"/>
                </a:lnTo>
                <a:lnTo>
                  <a:pt x="71211" y="574547"/>
                </a:lnTo>
                <a:lnTo>
                  <a:pt x="65658" y="574547"/>
                </a:lnTo>
                <a:lnTo>
                  <a:pt x="65658" y="554735"/>
                </a:lnTo>
                <a:lnTo>
                  <a:pt x="82750" y="554735"/>
                </a:lnTo>
                <a:lnTo>
                  <a:pt x="108711" y="510158"/>
                </a:lnTo>
                <a:lnTo>
                  <a:pt x="111505" y="505459"/>
                </a:lnTo>
                <a:lnTo>
                  <a:pt x="109854" y="499363"/>
                </a:lnTo>
                <a:lnTo>
                  <a:pt x="105155" y="496696"/>
                </a:lnTo>
                <a:lnTo>
                  <a:pt x="100456" y="493902"/>
                </a:lnTo>
                <a:close/>
              </a:path>
              <a:path w="111759" h="601344">
                <a:moveTo>
                  <a:pt x="51593" y="554735"/>
                </a:moveTo>
                <a:lnTo>
                  <a:pt x="45847" y="554735"/>
                </a:lnTo>
                <a:lnTo>
                  <a:pt x="45847" y="574547"/>
                </a:lnTo>
                <a:lnTo>
                  <a:pt x="48355" y="574547"/>
                </a:lnTo>
                <a:lnTo>
                  <a:pt x="55752" y="561866"/>
                </a:lnTo>
                <a:lnTo>
                  <a:pt x="51593" y="554735"/>
                </a:lnTo>
                <a:close/>
              </a:path>
              <a:path w="111759" h="601344">
                <a:moveTo>
                  <a:pt x="82750" y="554735"/>
                </a:moveTo>
                <a:lnTo>
                  <a:pt x="65658" y="554735"/>
                </a:lnTo>
                <a:lnTo>
                  <a:pt x="65658" y="574547"/>
                </a:lnTo>
                <a:lnTo>
                  <a:pt x="71211" y="574547"/>
                </a:lnTo>
                <a:lnTo>
                  <a:pt x="82750" y="554735"/>
                </a:lnTo>
                <a:close/>
              </a:path>
              <a:path w="111759" h="601344">
                <a:moveTo>
                  <a:pt x="59912" y="554735"/>
                </a:moveTo>
                <a:lnTo>
                  <a:pt x="51593" y="554735"/>
                </a:lnTo>
                <a:lnTo>
                  <a:pt x="55752" y="561866"/>
                </a:lnTo>
                <a:lnTo>
                  <a:pt x="59912" y="554735"/>
                </a:lnTo>
                <a:close/>
              </a:path>
              <a:path w="111759" h="601344">
                <a:moveTo>
                  <a:pt x="65658" y="515111"/>
                </a:moveTo>
                <a:lnTo>
                  <a:pt x="45847" y="515111"/>
                </a:lnTo>
                <a:lnTo>
                  <a:pt x="45847" y="534923"/>
                </a:lnTo>
                <a:lnTo>
                  <a:pt x="65658" y="534923"/>
                </a:lnTo>
                <a:lnTo>
                  <a:pt x="65658" y="515111"/>
                </a:lnTo>
                <a:close/>
              </a:path>
              <a:path w="111759" h="601344">
                <a:moveTo>
                  <a:pt x="65658" y="475488"/>
                </a:moveTo>
                <a:lnTo>
                  <a:pt x="45847" y="475488"/>
                </a:lnTo>
                <a:lnTo>
                  <a:pt x="45847" y="495300"/>
                </a:lnTo>
                <a:lnTo>
                  <a:pt x="65658" y="495300"/>
                </a:lnTo>
                <a:lnTo>
                  <a:pt x="65658" y="475488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0453" y="2596133"/>
            <a:ext cx="111760" cy="601345"/>
          </a:xfrm>
          <a:custGeom>
            <a:avLst/>
            <a:gdLst/>
            <a:ahLst/>
            <a:cxnLst/>
            <a:rect l="l" t="t" r="r" b="b"/>
            <a:pathLst>
              <a:path w="111760" h="601344">
                <a:moveTo>
                  <a:pt x="65659" y="0"/>
                </a:moveTo>
                <a:lnTo>
                  <a:pt x="45847" y="0"/>
                </a:lnTo>
                <a:lnTo>
                  <a:pt x="45847" y="19812"/>
                </a:lnTo>
                <a:lnTo>
                  <a:pt x="65659" y="19812"/>
                </a:lnTo>
                <a:lnTo>
                  <a:pt x="65659" y="0"/>
                </a:lnTo>
                <a:close/>
              </a:path>
              <a:path w="111760" h="601344">
                <a:moveTo>
                  <a:pt x="65659" y="39624"/>
                </a:moveTo>
                <a:lnTo>
                  <a:pt x="45847" y="39624"/>
                </a:lnTo>
                <a:lnTo>
                  <a:pt x="45847" y="59436"/>
                </a:lnTo>
                <a:lnTo>
                  <a:pt x="65659" y="59436"/>
                </a:lnTo>
                <a:lnTo>
                  <a:pt x="65659" y="39624"/>
                </a:lnTo>
                <a:close/>
              </a:path>
              <a:path w="111760" h="601344">
                <a:moveTo>
                  <a:pt x="65659" y="79248"/>
                </a:moveTo>
                <a:lnTo>
                  <a:pt x="45847" y="79248"/>
                </a:lnTo>
                <a:lnTo>
                  <a:pt x="45847" y="99060"/>
                </a:lnTo>
                <a:lnTo>
                  <a:pt x="65659" y="99060"/>
                </a:lnTo>
                <a:lnTo>
                  <a:pt x="65659" y="79248"/>
                </a:lnTo>
                <a:close/>
              </a:path>
              <a:path w="111760" h="601344">
                <a:moveTo>
                  <a:pt x="65659" y="118871"/>
                </a:moveTo>
                <a:lnTo>
                  <a:pt x="45847" y="118871"/>
                </a:lnTo>
                <a:lnTo>
                  <a:pt x="45847" y="138683"/>
                </a:lnTo>
                <a:lnTo>
                  <a:pt x="65659" y="138683"/>
                </a:lnTo>
                <a:lnTo>
                  <a:pt x="65659" y="118871"/>
                </a:lnTo>
                <a:close/>
              </a:path>
              <a:path w="111760" h="601344">
                <a:moveTo>
                  <a:pt x="65659" y="158495"/>
                </a:moveTo>
                <a:lnTo>
                  <a:pt x="45847" y="158495"/>
                </a:lnTo>
                <a:lnTo>
                  <a:pt x="45847" y="178307"/>
                </a:lnTo>
                <a:lnTo>
                  <a:pt x="65659" y="178307"/>
                </a:lnTo>
                <a:lnTo>
                  <a:pt x="65659" y="158495"/>
                </a:lnTo>
                <a:close/>
              </a:path>
              <a:path w="111760" h="601344">
                <a:moveTo>
                  <a:pt x="65659" y="198119"/>
                </a:moveTo>
                <a:lnTo>
                  <a:pt x="45847" y="198119"/>
                </a:lnTo>
                <a:lnTo>
                  <a:pt x="45847" y="217931"/>
                </a:lnTo>
                <a:lnTo>
                  <a:pt x="65659" y="217931"/>
                </a:lnTo>
                <a:lnTo>
                  <a:pt x="65659" y="198119"/>
                </a:lnTo>
                <a:close/>
              </a:path>
              <a:path w="111760" h="601344">
                <a:moveTo>
                  <a:pt x="65659" y="237743"/>
                </a:moveTo>
                <a:lnTo>
                  <a:pt x="45847" y="237743"/>
                </a:lnTo>
                <a:lnTo>
                  <a:pt x="45847" y="257555"/>
                </a:lnTo>
                <a:lnTo>
                  <a:pt x="65659" y="257555"/>
                </a:lnTo>
                <a:lnTo>
                  <a:pt x="65659" y="237743"/>
                </a:lnTo>
                <a:close/>
              </a:path>
              <a:path w="111760" h="601344">
                <a:moveTo>
                  <a:pt x="65659" y="277367"/>
                </a:moveTo>
                <a:lnTo>
                  <a:pt x="45847" y="277367"/>
                </a:lnTo>
                <a:lnTo>
                  <a:pt x="45847" y="297179"/>
                </a:lnTo>
                <a:lnTo>
                  <a:pt x="65659" y="297179"/>
                </a:lnTo>
                <a:lnTo>
                  <a:pt x="65659" y="277367"/>
                </a:lnTo>
                <a:close/>
              </a:path>
              <a:path w="111760" h="601344">
                <a:moveTo>
                  <a:pt x="65659" y="316991"/>
                </a:moveTo>
                <a:lnTo>
                  <a:pt x="45847" y="316991"/>
                </a:lnTo>
                <a:lnTo>
                  <a:pt x="45847" y="336803"/>
                </a:lnTo>
                <a:lnTo>
                  <a:pt x="65659" y="336803"/>
                </a:lnTo>
                <a:lnTo>
                  <a:pt x="65659" y="316991"/>
                </a:lnTo>
                <a:close/>
              </a:path>
              <a:path w="111760" h="601344">
                <a:moveTo>
                  <a:pt x="65659" y="356615"/>
                </a:moveTo>
                <a:lnTo>
                  <a:pt x="45847" y="356615"/>
                </a:lnTo>
                <a:lnTo>
                  <a:pt x="45847" y="376427"/>
                </a:lnTo>
                <a:lnTo>
                  <a:pt x="65659" y="376427"/>
                </a:lnTo>
                <a:lnTo>
                  <a:pt x="65659" y="356615"/>
                </a:lnTo>
                <a:close/>
              </a:path>
              <a:path w="111760" h="601344">
                <a:moveTo>
                  <a:pt x="65659" y="396239"/>
                </a:moveTo>
                <a:lnTo>
                  <a:pt x="45847" y="396239"/>
                </a:lnTo>
                <a:lnTo>
                  <a:pt x="45847" y="416051"/>
                </a:lnTo>
                <a:lnTo>
                  <a:pt x="65659" y="416051"/>
                </a:lnTo>
                <a:lnTo>
                  <a:pt x="65659" y="396239"/>
                </a:lnTo>
                <a:close/>
              </a:path>
              <a:path w="111760" h="601344">
                <a:moveTo>
                  <a:pt x="65659" y="435863"/>
                </a:moveTo>
                <a:lnTo>
                  <a:pt x="45847" y="435863"/>
                </a:lnTo>
                <a:lnTo>
                  <a:pt x="45847" y="455675"/>
                </a:lnTo>
                <a:lnTo>
                  <a:pt x="65659" y="455675"/>
                </a:lnTo>
                <a:lnTo>
                  <a:pt x="65659" y="435863"/>
                </a:lnTo>
                <a:close/>
              </a:path>
              <a:path w="111760" h="601344">
                <a:moveTo>
                  <a:pt x="11049" y="493902"/>
                </a:moveTo>
                <a:lnTo>
                  <a:pt x="6350" y="496696"/>
                </a:lnTo>
                <a:lnTo>
                  <a:pt x="1524" y="499363"/>
                </a:lnTo>
                <a:lnTo>
                  <a:pt x="0" y="505460"/>
                </a:lnTo>
                <a:lnTo>
                  <a:pt x="2794" y="510158"/>
                </a:lnTo>
                <a:lnTo>
                  <a:pt x="55752" y="601090"/>
                </a:lnTo>
                <a:lnTo>
                  <a:pt x="70102" y="576452"/>
                </a:lnTo>
                <a:lnTo>
                  <a:pt x="47244" y="576452"/>
                </a:lnTo>
                <a:lnTo>
                  <a:pt x="48355" y="574548"/>
                </a:lnTo>
                <a:lnTo>
                  <a:pt x="45847" y="574548"/>
                </a:lnTo>
                <a:lnTo>
                  <a:pt x="45847" y="554736"/>
                </a:lnTo>
                <a:lnTo>
                  <a:pt x="51593" y="554736"/>
                </a:lnTo>
                <a:lnTo>
                  <a:pt x="19812" y="500252"/>
                </a:lnTo>
                <a:lnTo>
                  <a:pt x="17145" y="495426"/>
                </a:lnTo>
                <a:lnTo>
                  <a:pt x="11049" y="493902"/>
                </a:lnTo>
                <a:close/>
              </a:path>
              <a:path w="111760" h="601344">
                <a:moveTo>
                  <a:pt x="55752" y="561866"/>
                </a:moveTo>
                <a:lnTo>
                  <a:pt x="47244" y="576452"/>
                </a:lnTo>
                <a:lnTo>
                  <a:pt x="64262" y="576452"/>
                </a:lnTo>
                <a:lnTo>
                  <a:pt x="55752" y="561866"/>
                </a:lnTo>
                <a:close/>
              </a:path>
              <a:path w="111760" h="601344">
                <a:moveTo>
                  <a:pt x="100457" y="493902"/>
                </a:moveTo>
                <a:lnTo>
                  <a:pt x="94361" y="495426"/>
                </a:lnTo>
                <a:lnTo>
                  <a:pt x="91694" y="500252"/>
                </a:lnTo>
                <a:lnTo>
                  <a:pt x="55752" y="561866"/>
                </a:lnTo>
                <a:lnTo>
                  <a:pt x="64262" y="576452"/>
                </a:lnTo>
                <a:lnTo>
                  <a:pt x="70102" y="576452"/>
                </a:lnTo>
                <a:lnTo>
                  <a:pt x="71211" y="574548"/>
                </a:lnTo>
                <a:lnTo>
                  <a:pt x="65659" y="574548"/>
                </a:lnTo>
                <a:lnTo>
                  <a:pt x="65659" y="554736"/>
                </a:lnTo>
                <a:lnTo>
                  <a:pt x="82750" y="554736"/>
                </a:lnTo>
                <a:lnTo>
                  <a:pt x="108712" y="510158"/>
                </a:lnTo>
                <a:lnTo>
                  <a:pt x="111506" y="505460"/>
                </a:lnTo>
                <a:lnTo>
                  <a:pt x="109982" y="499363"/>
                </a:lnTo>
                <a:lnTo>
                  <a:pt x="105156" y="496696"/>
                </a:lnTo>
                <a:lnTo>
                  <a:pt x="100457" y="493902"/>
                </a:lnTo>
                <a:close/>
              </a:path>
              <a:path w="111760" h="601344">
                <a:moveTo>
                  <a:pt x="51593" y="554736"/>
                </a:moveTo>
                <a:lnTo>
                  <a:pt x="45847" y="554736"/>
                </a:lnTo>
                <a:lnTo>
                  <a:pt x="45847" y="574548"/>
                </a:lnTo>
                <a:lnTo>
                  <a:pt x="48355" y="574548"/>
                </a:lnTo>
                <a:lnTo>
                  <a:pt x="55752" y="561866"/>
                </a:lnTo>
                <a:lnTo>
                  <a:pt x="51593" y="554736"/>
                </a:lnTo>
                <a:close/>
              </a:path>
              <a:path w="111760" h="601344">
                <a:moveTo>
                  <a:pt x="82750" y="554736"/>
                </a:moveTo>
                <a:lnTo>
                  <a:pt x="65659" y="554736"/>
                </a:lnTo>
                <a:lnTo>
                  <a:pt x="65659" y="574548"/>
                </a:lnTo>
                <a:lnTo>
                  <a:pt x="71211" y="574548"/>
                </a:lnTo>
                <a:lnTo>
                  <a:pt x="82750" y="554736"/>
                </a:lnTo>
                <a:close/>
              </a:path>
              <a:path w="111760" h="601344">
                <a:moveTo>
                  <a:pt x="59912" y="554736"/>
                </a:moveTo>
                <a:lnTo>
                  <a:pt x="51593" y="554736"/>
                </a:lnTo>
                <a:lnTo>
                  <a:pt x="55752" y="561866"/>
                </a:lnTo>
                <a:lnTo>
                  <a:pt x="59912" y="554736"/>
                </a:lnTo>
                <a:close/>
              </a:path>
              <a:path w="111760" h="601344">
                <a:moveTo>
                  <a:pt x="65659" y="515112"/>
                </a:moveTo>
                <a:lnTo>
                  <a:pt x="45847" y="515112"/>
                </a:lnTo>
                <a:lnTo>
                  <a:pt x="45847" y="534924"/>
                </a:lnTo>
                <a:lnTo>
                  <a:pt x="65659" y="534924"/>
                </a:lnTo>
                <a:lnTo>
                  <a:pt x="65659" y="515112"/>
                </a:lnTo>
                <a:close/>
              </a:path>
              <a:path w="111760" h="601344">
                <a:moveTo>
                  <a:pt x="65659" y="475488"/>
                </a:moveTo>
                <a:lnTo>
                  <a:pt x="45847" y="475488"/>
                </a:lnTo>
                <a:lnTo>
                  <a:pt x="45847" y="495300"/>
                </a:lnTo>
                <a:lnTo>
                  <a:pt x="65659" y="495300"/>
                </a:lnTo>
                <a:lnTo>
                  <a:pt x="65659" y="475488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86300" y="3595878"/>
            <a:ext cx="3223895" cy="455930"/>
          </a:xfrm>
          <a:custGeom>
            <a:avLst/>
            <a:gdLst/>
            <a:ahLst/>
            <a:cxnLst/>
            <a:rect l="l" t="t" r="r" b="b"/>
            <a:pathLst>
              <a:path w="3223895" h="455929">
                <a:moveTo>
                  <a:pt x="19812" y="0"/>
                </a:moveTo>
                <a:lnTo>
                  <a:pt x="0" y="0"/>
                </a:lnTo>
                <a:lnTo>
                  <a:pt x="0" y="19812"/>
                </a:lnTo>
                <a:lnTo>
                  <a:pt x="19812" y="19812"/>
                </a:lnTo>
                <a:lnTo>
                  <a:pt x="19812" y="0"/>
                </a:lnTo>
                <a:close/>
              </a:path>
              <a:path w="3223895" h="455929">
                <a:moveTo>
                  <a:pt x="19812" y="39624"/>
                </a:moveTo>
                <a:lnTo>
                  <a:pt x="0" y="39624"/>
                </a:lnTo>
                <a:lnTo>
                  <a:pt x="0" y="59436"/>
                </a:lnTo>
                <a:lnTo>
                  <a:pt x="19812" y="59436"/>
                </a:lnTo>
                <a:lnTo>
                  <a:pt x="19812" y="39624"/>
                </a:lnTo>
                <a:close/>
              </a:path>
              <a:path w="3223895" h="455929">
                <a:moveTo>
                  <a:pt x="19812" y="79248"/>
                </a:moveTo>
                <a:lnTo>
                  <a:pt x="0" y="79248"/>
                </a:lnTo>
                <a:lnTo>
                  <a:pt x="0" y="99060"/>
                </a:lnTo>
                <a:lnTo>
                  <a:pt x="19812" y="99060"/>
                </a:lnTo>
                <a:lnTo>
                  <a:pt x="19812" y="79248"/>
                </a:lnTo>
                <a:close/>
              </a:path>
              <a:path w="3223895" h="455929">
                <a:moveTo>
                  <a:pt x="19812" y="118872"/>
                </a:moveTo>
                <a:lnTo>
                  <a:pt x="0" y="118872"/>
                </a:lnTo>
                <a:lnTo>
                  <a:pt x="0" y="138684"/>
                </a:lnTo>
                <a:lnTo>
                  <a:pt x="19812" y="138684"/>
                </a:lnTo>
                <a:lnTo>
                  <a:pt x="19812" y="118872"/>
                </a:lnTo>
                <a:close/>
              </a:path>
              <a:path w="3223895" h="455929">
                <a:moveTo>
                  <a:pt x="19812" y="158496"/>
                </a:moveTo>
                <a:lnTo>
                  <a:pt x="0" y="158496"/>
                </a:lnTo>
                <a:lnTo>
                  <a:pt x="0" y="178308"/>
                </a:lnTo>
                <a:lnTo>
                  <a:pt x="19812" y="178308"/>
                </a:lnTo>
                <a:lnTo>
                  <a:pt x="19812" y="158496"/>
                </a:lnTo>
                <a:close/>
              </a:path>
              <a:path w="3223895" h="455929">
                <a:moveTo>
                  <a:pt x="19812" y="198120"/>
                </a:moveTo>
                <a:lnTo>
                  <a:pt x="0" y="198120"/>
                </a:lnTo>
                <a:lnTo>
                  <a:pt x="0" y="217932"/>
                </a:lnTo>
                <a:lnTo>
                  <a:pt x="19812" y="217932"/>
                </a:lnTo>
                <a:lnTo>
                  <a:pt x="19812" y="198120"/>
                </a:lnTo>
                <a:close/>
              </a:path>
              <a:path w="3223895" h="455929">
                <a:moveTo>
                  <a:pt x="39750" y="217805"/>
                </a:moveTo>
                <a:lnTo>
                  <a:pt x="19938" y="217805"/>
                </a:lnTo>
                <a:lnTo>
                  <a:pt x="19938" y="237617"/>
                </a:lnTo>
                <a:lnTo>
                  <a:pt x="39750" y="237617"/>
                </a:lnTo>
                <a:lnTo>
                  <a:pt x="39750" y="217805"/>
                </a:lnTo>
                <a:close/>
              </a:path>
              <a:path w="3223895" h="455929">
                <a:moveTo>
                  <a:pt x="79375" y="217805"/>
                </a:moveTo>
                <a:lnTo>
                  <a:pt x="59562" y="217805"/>
                </a:lnTo>
                <a:lnTo>
                  <a:pt x="59562" y="237617"/>
                </a:lnTo>
                <a:lnTo>
                  <a:pt x="79375" y="237617"/>
                </a:lnTo>
                <a:lnTo>
                  <a:pt x="79375" y="217805"/>
                </a:lnTo>
                <a:close/>
              </a:path>
              <a:path w="3223895" h="455929">
                <a:moveTo>
                  <a:pt x="118999" y="217805"/>
                </a:moveTo>
                <a:lnTo>
                  <a:pt x="99187" y="217805"/>
                </a:lnTo>
                <a:lnTo>
                  <a:pt x="99187" y="237617"/>
                </a:lnTo>
                <a:lnTo>
                  <a:pt x="118999" y="237617"/>
                </a:lnTo>
                <a:lnTo>
                  <a:pt x="118999" y="217805"/>
                </a:lnTo>
                <a:close/>
              </a:path>
              <a:path w="3223895" h="455929">
                <a:moveTo>
                  <a:pt x="158623" y="217805"/>
                </a:moveTo>
                <a:lnTo>
                  <a:pt x="138811" y="217805"/>
                </a:lnTo>
                <a:lnTo>
                  <a:pt x="138811" y="237617"/>
                </a:lnTo>
                <a:lnTo>
                  <a:pt x="158623" y="237617"/>
                </a:lnTo>
                <a:lnTo>
                  <a:pt x="158623" y="217805"/>
                </a:lnTo>
                <a:close/>
              </a:path>
              <a:path w="3223895" h="455929">
                <a:moveTo>
                  <a:pt x="198247" y="217805"/>
                </a:moveTo>
                <a:lnTo>
                  <a:pt x="178435" y="217805"/>
                </a:lnTo>
                <a:lnTo>
                  <a:pt x="178435" y="237617"/>
                </a:lnTo>
                <a:lnTo>
                  <a:pt x="198247" y="237617"/>
                </a:lnTo>
                <a:lnTo>
                  <a:pt x="198247" y="217805"/>
                </a:lnTo>
                <a:close/>
              </a:path>
              <a:path w="3223895" h="455929">
                <a:moveTo>
                  <a:pt x="237871" y="217805"/>
                </a:moveTo>
                <a:lnTo>
                  <a:pt x="218059" y="217805"/>
                </a:lnTo>
                <a:lnTo>
                  <a:pt x="218059" y="237617"/>
                </a:lnTo>
                <a:lnTo>
                  <a:pt x="237871" y="237617"/>
                </a:lnTo>
                <a:lnTo>
                  <a:pt x="237871" y="217805"/>
                </a:lnTo>
                <a:close/>
              </a:path>
              <a:path w="3223895" h="455929">
                <a:moveTo>
                  <a:pt x="277495" y="217805"/>
                </a:moveTo>
                <a:lnTo>
                  <a:pt x="257683" y="217805"/>
                </a:lnTo>
                <a:lnTo>
                  <a:pt x="257683" y="237617"/>
                </a:lnTo>
                <a:lnTo>
                  <a:pt x="277495" y="237617"/>
                </a:lnTo>
                <a:lnTo>
                  <a:pt x="277495" y="217805"/>
                </a:lnTo>
                <a:close/>
              </a:path>
              <a:path w="3223895" h="455929">
                <a:moveTo>
                  <a:pt x="317119" y="217805"/>
                </a:moveTo>
                <a:lnTo>
                  <a:pt x="297307" y="217805"/>
                </a:lnTo>
                <a:lnTo>
                  <a:pt x="297307" y="237617"/>
                </a:lnTo>
                <a:lnTo>
                  <a:pt x="317119" y="237617"/>
                </a:lnTo>
                <a:lnTo>
                  <a:pt x="317119" y="217805"/>
                </a:lnTo>
                <a:close/>
              </a:path>
              <a:path w="3223895" h="455929">
                <a:moveTo>
                  <a:pt x="356742" y="217805"/>
                </a:moveTo>
                <a:lnTo>
                  <a:pt x="336930" y="217805"/>
                </a:lnTo>
                <a:lnTo>
                  <a:pt x="336930" y="237617"/>
                </a:lnTo>
                <a:lnTo>
                  <a:pt x="356742" y="237617"/>
                </a:lnTo>
                <a:lnTo>
                  <a:pt x="356742" y="217805"/>
                </a:lnTo>
                <a:close/>
              </a:path>
              <a:path w="3223895" h="455929">
                <a:moveTo>
                  <a:pt x="396366" y="217805"/>
                </a:moveTo>
                <a:lnTo>
                  <a:pt x="376554" y="217805"/>
                </a:lnTo>
                <a:lnTo>
                  <a:pt x="376554" y="237617"/>
                </a:lnTo>
                <a:lnTo>
                  <a:pt x="396366" y="237617"/>
                </a:lnTo>
                <a:lnTo>
                  <a:pt x="396366" y="217805"/>
                </a:lnTo>
                <a:close/>
              </a:path>
              <a:path w="3223895" h="455929">
                <a:moveTo>
                  <a:pt x="435990" y="217805"/>
                </a:moveTo>
                <a:lnTo>
                  <a:pt x="416178" y="217805"/>
                </a:lnTo>
                <a:lnTo>
                  <a:pt x="416178" y="237617"/>
                </a:lnTo>
                <a:lnTo>
                  <a:pt x="435990" y="237617"/>
                </a:lnTo>
                <a:lnTo>
                  <a:pt x="435990" y="217805"/>
                </a:lnTo>
                <a:close/>
              </a:path>
              <a:path w="3223895" h="455929">
                <a:moveTo>
                  <a:pt x="475614" y="217805"/>
                </a:moveTo>
                <a:lnTo>
                  <a:pt x="455802" y="217805"/>
                </a:lnTo>
                <a:lnTo>
                  <a:pt x="455802" y="237617"/>
                </a:lnTo>
                <a:lnTo>
                  <a:pt x="475614" y="237617"/>
                </a:lnTo>
                <a:lnTo>
                  <a:pt x="475614" y="217805"/>
                </a:lnTo>
                <a:close/>
              </a:path>
              <a:path w="3223895" h="455929">
                <a:moveTo>
                  <a:pt x="515238" y="217805"/>
                </a:moveTo>
                <a:lnTo>
                  <a:pt x="495426" y="217805"/>
                </a:lnTo>
                <a:lnTo>
                  <a:pt x="495426" y="237617"/>
                </a:lnTo>
                <a:lnTo>
                  <a:pt x="515238" y="237617"/>
                </a:lnTo>
                <a:lnTo>
                  <a:pt x="515238" y="217805"/>
                </a:lnTo>
                <a:close/>
              </a:path>
              <a:path w="3223895" h="455929">
                <a:moveTo>
                  <a:pt x="554863" y="217805"/>
                </a:moveTo>
                <a:lnTo>
                  <a:pt x="535051" y="217805"/>
                </a:lnTo>
                <a:lnTo>
                  <a:pt x="535051" y="237617"/>
                </a:lnTo>
                <a:lnTo>
                  <a:pt x="554863" y="237617"/>
                </a:lnTo>
                <a:lnTo>
                  <a:pt x="554863" y="217805"/>
                </a:lnTo>
                <a:close/>
              </a:path>
              <a:path w="3223895" h="455929">
                <a:moveTo>
                  <a:pt x="594487" y="217805"/>
                </a:moveTo>
                <a:lnTo>
                  <a:pt x="574675" y="217805"/>
                </a:lnTo>
                <a:lnTo>
                  <a:pt x="574675" y="237617"/>
                </a:lnTo>
                <a:lnTo>
                  <a:pt x="594487" y="237617"/>
                </a:lnTo>
                <a:lnTo>
                  <a:pt x="594487" y="217805"/>
                </a:lnTo>
                <a:close/>
              </a:path>
              <a:path w="3223895" h="455929">
                <a:moveTo>
                  <a:pt x="634111" y="217805"/>
                </a:moveTo>
                <a:lnTo>
                  <a:pt x="614299" y="217805"/>
                </a:lnTo>
                <a:lnTo>
                  <a:pt x="614299" y="237617"/>
                </a:lnTo>
                <a:lnTo>
                  <a:pt x="634111" y="237617"/>
                </a:lnTo>
                <a:lnTo>
                  <a:pt x="634111" y="217805"/>
                </a:lnTo>
                <a:close/>
              </a:path>
              <a:path w="3223895" h="455929">
                <a:moveTo>
                  <a:pt x="673735" y="217805"/>
                </a:moveTo>
                <a:lnTo>
                  <a:pt x="653923" y="217805"/>
                </a:lnTo>
                <a:lnTo>
                  <a:pt x="653923" y="237617"/>
                </a:lnTo>
                <a:lnTo>
                  <a:pt x="673735" y="237617"/>
                </a:lnTo>
                <a:lnTo>
                  <a:pt x="673735" y="217805"/>
                </a:lnTo>
                <a:close/>
              </a:path>
              <a:path w="3223895" h="455929">
                <a:moveTo>
                  <a:pt x="713359" y="217805"/>
                </a:moveTo>
                <a:lnTo>
                  <a:pt x="693547" y="217805"/>
                </a:lnTo>
                <a:lnTo>
                  <a:pt x="693547" y="237617"/>
                </a:lnTo>
                <a:lnTo>
                  <a:pt x="713359" y="237617"/>
                </a:lnTo>
                <a:lnTo>
                  <a:pt x="713359" y="217805"/>
                </a:lnTo>
                <a:close/>
              </a:path>
              <a:path w="3223895" h="455929">
                <a:moveTo>
                  <a:pt x="752983" y="217805"/>
                </a:moveTo>
                <a:lnTo>
                  <a:pt x="733171" y="217805"/>
                </a:lnTo>
                <a:lnTo>
                  <a:pt x="733171" y="237617"/>
                </a:lnTo>
                <a:lnTo>
                  <a:pt x="752983" y="237617"/>
                </a:lnTo>
                <a:lnTo>
                  <a:pt x="752983" y="217805"/>
                </a:lnTo>
                <a:close/>
              </a:path>
              <a:path w="3223895" h="455929">
                <a:moveTo>
                  <a:pt x="792607" y="217805"/>
                </a:moveTo>
                <a:lnTo>
                  <a:pt x="772795" y="217805"/>
                </a:lnTo>
                <a:lnTo>
                  <a:pt x="772795" y="237617"/>
                </a:lnTo>
                <a:lnTo>
                  <a:pt x="792607" y="237617"/>
                </a:lnTo>
                <a:lnTo>
                  <a:pt x="792607" y="217805"/>
                </a:lnTo>
                <a:close/>
              </a:path>
              <a:path w="3223895" h="455929">
                <a:moveTo>
                  <a:pt x="832230" y="217805"/>
                </a:moveTo>
                <a:lnTo>
                  <a:pt x="812419" y="217805"/>
                </a:lnTo>
                <a:lnTo>
                  <a:pt x="812419" y="237617"/>
                </a:lnTo>
                <a:lnTo>
                  <a:pt x="832230" y="237617"/>
                </a:lnTo>
                <a:lnTo>
                  <a:pt x="832230" y="217805"/>
                </a:lnTo>
                <a:close/>
              </a:path>
              <a:path w="3223895" h="455929">
                <a:moveTo>
                  <a:pt x="871854" y="217805"/>
                </a:moveTo>
                <a:lnTo>
                  <a:pt x="852042" y="217805"/>
                </a:lnTo>
                <a:lnTo>
                  <a:pt x="852042" y="237617"/>
                </a:lnTo>
                <a:lnTo>
                  <a:pt x="871854" y="237617"/>
                </a:lnTo>
                <a:lnTo>
                  <a:pt x="871854" y="217805"/>
                </a:lnTo>
                <a:close/>
              </a:path>
              <a:path w="3223895" h="455929">
                <a:moveTo>
                  <a:pt x="911478" y="217805"/>
                </a:moveTo>
                <a:lnTo>
                  <a:pt x="891666" y="217805"/>
                </a:lnTo>
                <a:lnTo>
                  <a:pt x="891666" y="237617"/>
                </a:lnTo>
                <a:lnTo>
                  <a:pt x="911478" y="237617"/>
                </a:lnTo>
                <a:lnTo>
                  <a:pt x="911478" y="217805"/>
                </a:lnTo>
                <a:close/>
              </a:path>
              <a:path w="3223895" h="455929">
                <a:moveTo>
                  <a:pt x="951102" y="217805"/>
                </a:moveTo>
                <a:lnTo>
                  <a:pt x="931290" y="217805"/>
                </a:lnTo>
                <a:lnTo>
                  <a:pt x="931290" y="237617"/>
                </a:lnTo>
                <a:lnTo>
                  <a:pt x="951102" y="237617"/>
                </a:lnTo>
                <a:lnTo>
                  <a:pt x="951102" y="217805"/>
                </a:lnTo>
                <a:close/>
              </a:path>
              <a:path w="3223895" h="455929">
                <a:moveTo>
                  <a:pt x="990726" y="217805"/>
                </a:moveTo>
                <a:lnTo>
                  <a:pt x="970914" y="217805"/>
                </a:lnTo>
                <a:lnTo>
                  <a:pt x="970914" y="237617"/>
                </a:lnTo>
                <a:lnTo>
                  <a:pt x="990726" y="237617"/>
                </a:lnTo>
                <a:lnTo>
                  <a:pt x="990726" y="217805"/>
                </a:lnTo>
                <a:close/>
              </a:path>
              <a:path w="3223895" h="455929">
                <a:moveTo>
                  <a:pt x="1030351" y="217805"/>
                </a:moveTo>
                <a:lnTo>
                  <a:pt x="1010538" y="217805"/>
                </a:lnTo>
                <a:lnTo>
                  <a:pt x="1010538" y="237617"/>
                </a:lnTo>
                <a:lnTo>
                  <a:pt x="1030351" y="237617"/>
                </a:lnTo>
                <a:lnTo>
                  <a:pt x="1030351" y="217805"/>
                </a:lnTo>
                <a:close/>
              </a:path>
              <a:path w="3223895" h="455929">
                <a:moveTo>
                  <a:pt x="1069975" y="217805"/>
                </a:moveTo>
                <a:lnTo>
                  <a:pt x="1050163" y="217805"/>
                </a:lnTo>
                <a:lnTo>
                  <a:pt x="1050163" y="237617"/>
                </a:lnTo>
                <a:lnTo>
                  <a:pt x="1069975" y="237617"/>
                </a:lnTo>
                <a:lnTo>
                  <a:pt x="1069975" y="217805"/>
                </a:lnTo>
                <a:close/>
              </a:path>
              <a:path w="3223895" h="455929">
                <a:moveTo>
                  <a:pt x="1109599" y="217805"/>
                </a:moveTo>
                <a:lnTo>
                  <a:pt x="1089787" y="217805"/>
                </a:lnTo>
                <a:lnTo>
                  <a:pt x="1089787" y="237617"/>
                </a:lnTo>
                <a:lnTo>
                  <a:pt x="1109599" y="237617"/>
                </a:lnTo>
                <a:lnTo>
                  <a:pt x="1109599" y="217805"/>
                </a:lnTo>
                <a:close/>
              </a:path>
              <a:path w="3223895" h="455929">
                <a:moveTo>
                  <a:pt x="1149223" y="217805"/>
                </a:moveTo>
                <a:lnTo>
                  <a:pt x="1129411" y="217805"/>
                </a:lnTo>
                <a:lnTo>
                  <a:pt x="1129411" y="237617"/>
                </a:lnTo>
                <a:lnTo>
                  <a:pt x="1149223" y="237617"/>
                </a:lnTo>
                <a:lnTo>
                  <a:pt x="1149223" y="217805"/>
                </a:lnTo>
                <a:close/>
              </a:path>
              <a:path w="3223895" h="455929">
                <a:moveTo>
                  <a:pt x="1188847" y="217805"/>
                </a:moveTo>
                <a:lnTo>
                  <a:pt x="1169035" y="217805"/>
                </a:lnTo>
                <a:lnTo>
                  <a:pt x="1169035" y="237617"/>
                </a:lnTo>
                <a:lnTo>
                  <a:pt x="1188847" y="237617"/>
                </a:lnTo>
                <a:lnTo>
                  <a:pt x="1188847" y="217805"/>
                </a:lnTo>
                <a:close/>
              </a:path>
              <a:path w="3223895" h="455929">
                <a:moveTo>
                  <a:pt x="1228471" y="217805"/>
                </a:moveTo>
                <a:lnTo>
                  <a:pt x="1208659" y="217805"/>
                </a:lnTo>
                <a:lnTo>
                  <a:pt x="1208659" y="237617"/>
                </a:lnTo>
                <a:lnTo>
                  <a:pt x="1228471" y="237617"/>
                </a:lnTo>
                <a:lnTo>
                  <a:pt x="1228471" y="217805"/>
                </a:lnTo>
                <a:close/>
              </a:path>
              <a:path w="3223895" h="455929">
                <a:moveTo>
                  <a:pt x="1268095" y="217805"/>
                </a:moveTo>
                <a:lnTo>
                  <a:pt x="1248283" y="217805"/>
                </a:lnTo>
                <a:lnTo>
                  <a:pt x="1248283" y="237617"/>
                </a:lnTo>
                <a:lnTo>
                  <a:pt x="1268095" y="237617"/>
                </a:lnTo>
                <a:lnTo>
                  <a:pt x="1268095" y="217805"/>
                </a:lnTo>
                <a:close/>
              </a:path>
              <a:path w="3223895" h="455929">
                <a:moveTo>
                  <a:pt x="1307719" y="217805"/>
                </a:moveTo>
                <a:lnTo>
                  <a:pt x="1287907" y="217805"/>
                </a:lnTo>
                <a:lnTo>
                  <a:pt x="1287907" y="237617"/>
                </a:lnTo>
                <a:lnTo>
                  <a:pt x="1307719" y="237617"/>
                </a:lnTo>
                <a:lnTo>
                  <a:pt x="1307719" y="217805"/>
                </a:lnTo>
                <a:close/>
              </a:path>
              <a:path w="3223895" h="455929">
                <a:moveTo>
                  <a:pt x="1347342" y="217805"/>
                </a:moveTo>
                <a:lnTo>
                  <a:pt x="1327530" y="217805"/>
                </a:lnTo>
                <a:lnTo>
                  <a:pt x="1327530" y="237617"/>
                </a:lnTo>
                <a:lnTo>
                  <a:pt x="1347342" y="237617"/>
                </a:lnTo>
                <a:lnTo>
                  <a:pt x="1347342" y="217805"/>
                </a:lnTo>
                <a:close/>
              </a:path>
              <a:path w="3223895" h="455929">
                <a:moveTo>
                  <a:pt x="1386966" y="217805"/>
                </a:moveTo>
                <a:lnTo>
                  <a:pt x="1367154" y="217805"/>
                </a:lnTo>
                <a:lnTo>
                  <a:pt x="1367154" y="237617"/>
                </a:lnTo>
                <a:lnTo>
                  <a:pt x="1386966" y="237617"/>
                </a:lnTo>
                <a:lnTo>
                  <a:pt x="1386966" y="217805"/>
                </a:lnTo>
                <a:close/>
              </a:path>
              <a:path w="3223895" h="455929">
                <a:moveTo>
                  <a:pt x="1426590" y="217805"/>
                </a:moveTo>
                <a:lnTo>
                  <a:pt x="1406778" y="217805"/>
                </a:lnTo>
                <a:lnTo>
                  <a:pt x="1406778" y="237617"/>
                </a:lnTo>
                <a:lnTo>
                  <a:pt x="1426590" y="237617"/>
                </a:lnTo>
                <a:lnTo>
                  <a:pt x="1426590" y="217805"/>
                </a:lnTo>
                <a:close/>
              </a:path>
              <a:path w="3223895" h="455929">
                <a:moveTo>
                  <a:pt x="1466214" y="217805"/>
                </a:moveTo>
                <a:lnTo>
                  <a:pt x="1446402" y="217805"/>
                </a:lnTo>
                <a:lnTo>
                  <a:pt x="1446402" y="237617"/>
                </a:lnTo>
                <a:lnTo>
                  <a:pt x="1466214" y="237617"/>
                </a:lnTo>
                <a:lnTo>
                  <a:pt x="1466214" y="217805"/>
                </a:lnTo>
                <a:close/>
              </a:path>
              <a:path w="3223895" h="455929">
                <a:moveTo>
                  <a:pt x="1505839" y="217805"/>
                </a:moveTo>
                <a:lnTo>
                  <a:pt x="1486027" y="217805"/>
                </a:lnTo>
                <a:lnTo>
                  <a:pt x="1486027" y="237617"/>
                </a:lnTo>
                <a:lnTo>
                  <a:pt x="1505839" y="237617"/>
                </a:lnTo>
                <a:lnTo>
                  <a:pt x="1505839" y="217805"/>
                </a:lnTo>
                <a:close/>
              </a:path>
              <a:path w="3223895" h="455929">
                <a:moveTo>
                  <a:pt x="1545463" y="217805"/>
                </a:moveTo>
                <a:lnTo>
                  <a:pt x="1525651" y="217805"/>
                </a:lnTo>
                <a:lnTo>
                  <a:pt x="1525651" y="237617"/>
                </a:lnTo>
                <a:lnTo>
                  <a:pt x="1545463" y="237617"/>
                </a:lnTo>
                <a:lnTo>
                  <a:pt x="1545463" y="217805"/>
                </a:lnTo>
                <a:close/>
              </a:path>
              <a:path w="3223895" h="455929">
                <a:moveTo>
                  <a:pt x="1585087" y="217805"/>
                </a:moveTo>
                <a:lnTo>
                  <a:pt x="1565275" y="217805"/>
                </a:lnTo>
                <a:lnTo>
                  <a:pt x="1565275" y="237617"/>
                </a:lnTo>
                <a:lnTo>
                  <a:pt x="1585087" y="237617"/>
                </a:lnTo>
                <a:lnTo>
                  <a:pt x="1585087" y="217805"/>
                </a:lnTo>
                <a:close/>
              </a:path>
              <a:path w="3223895" h="455929">
                <a:moveTo>
                  <a:pt x="1624711" y="217805"/>
                </a:moveTo>
                <a:lnTo>
                  <a:pt x="1604899" y="217805"/>
                </a:lnTo>
                <a:lnTo>
                  <a:pt x="1604899" y="237617"/>
                </a:lnTo>
                <a:lnTo>
                  <a:pt x="1624711" y="237617"/>
                </a:lnTo>
                <a:lnTo>
                  <a:pt x="1624711" y="217805"/>
                </a:lnTo>
                <a:close/>
              </a:path>
              <a:path w="3223895" h="455929">
                <a:moveTo>
                  <a:pt x="1664335" y="217805"/>
                </a:moveTo>
                <a:lnTo>
                  <a:pt x="1644523" y="217805"/>
                </a:lnTo>
                <a:lnTo>
                  <a:pt x="1644523" y="237617"/>
                </a:lnTo>
                <a:lnTo>
                  <a:pt x="1664335" y="237617"/>
                </a:lnTo>
                <a:lnTo>
                  <a:pt x="1664335" y="217805"/>
                </a:lnTo>
                <a:close/>
              </a:path>
              <a:path w="3223895" h="455929">
                <a:moveTo>
                  <a:pt x="1703959" y="217805"/>
                </a:moveTo>
                <a:lnTo>
                  <a:pt x="1684147" y="217805"/>
                </a:lnTo>
                <a:lnTo>
                  <a:pt x="1684147" y="237617"/>
                </a:lnTo>
                <a:lnTo>
                  <a:pt x="1703959" y="237617"/>
                </a:lnTo>
                <a:lnTo>
                  <a:pt x="1703959" y="217805"/>
                </a:lnTo>
                <a:close/>
              </a:path>
              <a:path w="3223895" h="455929">
                <a:moveTo>
                  <a:pt x="1743583" y="217805"/>
                </a:moveTo>
                <a:lnTo>
                  <a:pt x="1723771" y="217805"/>
                </a:lnTo>
                <a:lnTo>
                  <a:pt x="1723771" y="237617"/>
                </a:lnTo>
                <a:lnTo>
                  <a:pt x="1743583" y="237617"/>
                </a:lnTo>
                <a:lnTo>
                  <a:pt x="1743583" y="217805"/>
                </a:lnTo>
                <a:close/>
              </a:path>
              <a:path w="3223895" h="455929">
                <a:moveTo>
                  <a:pt x="1783207" y="217805"/>
                </a:moveTo>
                <a:lnTo>
                  <a:pt x="1763395" y="217805"/>
                </a:lnTo>
                <a:lnTo>
                  <a:pt x="1763395" y="237617"/>
                </a:lnTo>
                <a:lnTo>
                  <a:pt x="1783207" y="237617"/>
                </a:lnTo>
                <a:lnTo>
                  <a:pt x="1783207" y="217805"/>
                </a:lnTo>
                <a:close/>
              </a:path>
              <a:path w="3223895" h="455929">
                <a:moveTo>
                  <a:pt x="1822830" y="217805"/>
                </a:moveTo>
                <a:lnTo>
                  <a:pt x="1803019" y="217805"/>
                </a:lnTo>
                <a:lnTo>
                  <a:pt x="1803019" y="237617"/>
                </a:lnTo>
                <a:lnTo>
                  <a:pt x="1822830" y="237617"/>
                </a:lnTo>
                <a:lnTo>
                  <a:pt x="1822830" y="217805"/>
                </a:lnTo>
                <a:close/>
              </a:path>
              <a:path w="3223895" h="455929">
                <a:moveTo>
                  <a:pt x="1862454" y="217805"/>
                </a:moveTo>
                <a:lnTo>
                  <a:pt x="1842643" y="217805"/>
                </a:lnTo>
                <a:lnTo>
                  <a:pt x="1842643" y="237617"/>
                </a:lnTo>
                <a:lnTo>
                  <a:pt x="1862454" y="237617"/>
                </a:lnTo>
                <a:lnTo>
                  <a:pt x="1862454" y="217805"/>
                </a:lnTo>
                <a:close/>
              </a:path>
              <a:path w="3223895" h="455929">
                <a:moveTo>
                  <a:pt x="1902078" y="217805"/>
                </a:moveTo>
                <a:lnTo>
                  <a:pt x="1882267" y="217805"/>
                </a:lnTo>
                <a:lnTo>
                  <a:pt x="1882267" y="237617"/>
                </a:lnTo>
                <a:lnTo>
                  <a:pt x="1902078" y="237617"/>
                </a:lnTo>
                <a:lnTo>
                  <a:pt x="1902078" y="217805"/>
                </a:lnTo>
                <a:close/>
              </a:path>
              <a:path w="3223895" h="455929">
                <a:moveTo>
                  <a:pt x="1941702" y="217805"/>
                </a:moveTo>
                <a:lnTo>
                  <a:pt x="1921891" y="217805"/>
                </a:lnTo>
                <a:lnTo>
                  <a:pt x="1921891" y="237617"/>
                </a:lnTo>
                <a:lnTo>
                  <a:pt x="1941702" y="237617"/>
                </a:lnTo>
                <a:lnTo>
                  <a:pt x="1941702" y="217805"/>
                </a:lnTo>
                <a:close/>
              </a:path>
              <a:path w="3223895" h="455929">
                <a:moveTo>
                  <a:pt x="1981327" y="217805"/>
                </a:moveTo>
                <a:lnTo>
                  <a:pt x="1961515" y="217805"/>
                </a:lnTo>
                <a:lnTo>
                  <a:pt x="1961515" y="237617"/>
                </a:lnTo>
                <a:lnTo>
                  <a:pt x="1981327" y="237617"/>
                </a:lnTo>
                <a:lnTo>
                  <a:pt x="1981327" y="217805"/>
                </a:lnTo>
                <a:close/>
              </a:path>
              <a:path w="3223895" h="455929">
                <a:moveTo>
                  <a:pt x="2020951" y="217805"/>
                </a:moveTo>
                <a:lnTo>
                  <a:pt x="2001139" y="217805"/>
                </a:lnTo>
                <a:lnTo>
                  <a:pt x="2001139" y="237617"/>
                </a:lnTo>
                <a:lnTo>
                  <a:pt x="2020951" y="237617"/>
                </a:lnTo>
                <a:lnTo>
                  <a:pt x="2020951" y="217805"/>
                </a:lnTo>
                <a:close/>
              </a:path>
              <a:path w="3223895" h="455929">
                <a:moveTo>
                  <a:pt x="2060575" y="217805"/>
                </a:moveTo>
                <a:lnTo>
                  <a:pt x="2040763" y="217805"/>
                </a:lnTo>
                <a:lnTo>
                  <a:pt x="2040763" y="237617"/>
                </a:lnTo>
                <a:lnTo>
                  <a:pt x="2060575" y="237617"/>
                </a:lnTo>
                <a:lnTo>
                  <a:pt x="2060575" y="217805"/>
                </a:lnTo>
                <a:close/>
              </a:path>
              <a:path w="3223895" h="455929">
                <a:moveTo>
                  <a:pt x="2100199" y="217805"/>
                </a:moveTo>
                <a:lnTo>
                  <a:pt x="2080386" y="217805"/>
                </a:lnTo>
                <a:lnTo>
                  <a:pt x="2080386" y="237617"/>
                </a:lnTo>
                <a:lnTo>
                  <a:pt x="2100199" y="237617"/>
                </a:lnTo>
                <a:lnTo>
                  <a:pt x="2100199" y="217805"/>
                </a:lnTo>
                <a:close/>
              </a:path>
              <a:path w="3223895" h="455929">
                <a:moveTo>
                  <a:pt x="2139823" y="217805"/>
                </a:moveTo>
                <a:lnTo>
                  <a:pt x="2120010" y="217805"/>
                </a:lnTo>
                <a:lnTo>
                  <a:pt x="2120010" y="237617"/>
                </a:lnTo>
                <a:lnTo>
                  <a:pt x="2139823" y="237617"/>
                </a:lnTo>
                <a:lnTo>
                  <a:pt x="2139823" y="217805"/>
                </a:lnTo>
                <a:close/>
              </a:path>
              <a:path w="3223895" h="455929">
                <a:moveTo>
                  <a:pt x="2179447" y="217805"/>
                </a:moveTo>
                <a:lnTo>
                  <a:pt x="2159634" y="217805"/>
                </a:lnTo>
                <a:lnTo>
                  <a:pt x="2159634" y="237617"/>
                </a:lnTo>
                <a:lnTo>
                  <a:pt x="2179447" y="237617"/>
                </a:lnTo>
                <a:lnTo>
                  <a:pt x="2179447" y="217805"/>
                </a:lnTo>
                <a:close/>
              </a:path>
              <a:path w="3223895" h="455929">
                <a:moveTo>
                  <a:pt x="2219071" y="217805"/>
                </a:moveTo>
                <a:lnTo>
                  <a:pt x="2199258" y="217805"/>
                </a:lnTo>
                <a:lnTo>
                  <a:pt x="2199258" y="237617"/>
                </a:lnTo>
                <a:lnTo>
                  <a:pt x="2219071" y="237617"/>
                </a:lnTo>
                <a:lnTo>
                  <a:pt x="2219071" y="217805"/>
                </a:lnTo>
                <a:close/>
              </a:path>
              <a:path w="3223895" h="455929">
                <a:moveTo>
                  <a:pt x="2258695" y="217805"/>
                </a:moveTo>
                <a:lnTo>
                  <a:pt x="2238882" y="217805"/>
                </a:lnTo>
                <a:lnTo>
                  <a:pt x="2238882" y="237617"/>
                </a:lnTo>
                <a:lnTo>
                  <a:pt x="2258695" y="237617"/>
                </a:lnTo>
                <a:lnTo>
                  <a:pt x="2258695" y="217805"/>
                </a:lnTo>
                <a:close/>
              </a:path>
              <a:path w="3223895" h="455929">
                <a:moveTo>
                  <a:pt x="2298319" y="217805"/>
                </a:moveTo>
                <a:lnTo>
                  <a:pt x="2278506" y="217805"/>
                </a:lnTo>
                <a:lnTo>
                  <a:pt x="2278506" y="237617"/>
                </a:lnTo>
                <a:lnTo>
                  <a:pt x="2298319" y="237617"/>
                </a:lnTo>
                <a:lnTo>
                  <a:pt x="2298319" y="217805"/>
                </a:lnTo>
                <a:close/>
              </a:path>
              <a:path w="3223895" h="455929">
                <a:moveTo>
                  <a:pt x="2337943" y="217805"/>
                </a:moveTo>
                <a:lnTo>
                  <a:pt x="2318130" y="217805"/>
                </a:lnTo>
                <a:lnTo>
                  <a:pt x="2318130" y="237617"/>
                </a:lnTo>
                <a:lnTo>
                  <a:pt x="2337943" y="237617"/>
                </a:lnTo>
                <a:lnTo>
                  <a:pt x="2337943" y="217805"/>
                </a:lnTo>
                <a:close/>
              </a:path>
              <a:path w="3223895" h="455929">
                <a:moveTo>
                  <a:pt x="2377567" y="217805"/>
                </a:moveTo>
                <a:lnTo>
                  <a:pt x="2357754" y="217805"/>
                </a:lnTo>
                <a:lnTo>
                  <a:pt x="2357754" y="237617"/>
                </a:lnTo>
                <a:lnTo>
                  <a:pt x="2377567" y="237617"/>
                </a:lnTo>
                <a:lnTo>
                  <a:pt x="2377567" y="217805"/>
                </a:lnTo>
                <a:close/>
              </a:path>
              <a:path w="3223895" h="455929">
                <a:moveTo>
                  <a:pt x="2417191" y="217805"/>
                </a:moveTo>
                <a:lnTo>
                  <a:pt x="2397379" y="217805"/>
                </a:lnTo>
                <a:lnTo>
                  <a:pt x="2397379" y="237617"/>
                </a:lnTo>
                <a:lnTo>
                  <a:pt x="2417191" y="237617"/>
                </a:lnTo>
                <a:lnTo>
                  <a:pt x="2417191" y="217805"/>
                </a:lnTo>
                <a:close/>
              </a:path>
              <a:path w="3223895" h="455929">
                <a:moveTo>
                  <a:pt x="2456815" y="217805"/>
                </a:moveTo>
                <a:lnTo>
                  <a:pt x="2437003" y="217805"/>
                </a:lnTo>
                <a:lnTo>
                  <a:pt x="2437003" y="237617"/>
                </a:lnTo>
                <a:lnTo>
                  <a:pt x="2456815" y="237617"/>
                </a:lnTo>
                <a:lnTo>
                  <a:pt x="2456815" y="217805"/>
                </a:lnTo>
                <a:close/>
              </a:path>
              <a:path w="3223895" h="455929">
                <a:moveTo>
                  <a:pt x="2496439" y="217805"/>
                </a:moveTo>
                <a:lnTo>
                  <a:pt x="2476627" y="217805"/>
                </a:lnTo>
                <a:lnTo>
                  <a:pt x="2476627" y="237617"/>
                </a:lnTo>
                <a:lnTo>
                  <a:pt x="2496439" y="237617"/>
                </a:lnTo>
                <a:lnTo>
                  <a:pt x="2496439" y="217805"/>
                </a:lnTo>
                <a:close/>
              </a:path>
              <a:path w="3223895" h="455929">
                <a:moveTo>
                  <a:pt x="2536063" y="217805"/>
                </a:moveTo>
                <a:lnTo>
                  <a:pt x="2516251" y="217805"/>
                </a:lnTo>
                <a:lnTo>
                  <a:pt x="2516251" y="237617"/>
                </a:lnTo>
                <a:lnTo>
                  <a:pt x="2536063" y="237617"/>
                </a:lnTo>
                <a:lnTo>
                  <a:pt x="2536063" y="217805"/>
                </a:lnTo>
                <a:close/>
              </a:path>
              <a:path w="3223895" h="455929">
                <a:moveTo>
                  <a:pt x="2575686" y="217805"/>
                </a:moveTo>
                <a:lnTo>
                  <a:pt x="2555875" y="217805"/>
                </a:lnTo>
                <a:lnTo>
                  <a:pt x="2555875" y="237617"/>
                </a:lnTo>
                <a:lnTo>
                  <a:pt x="2575686" y="237617"/>
                </a:lnTo>
                <a:lnTo>
                  <a:pt x="2575686" y="217805"/>
                </a:lnTo>
                <a:close/>
              </a:path>
              <a:path w="3223895" h="455929">
                <a:moveTo>
                  <a:pt x="2615310" y="217805"/>
                </a:moveTo>
                <a:lnTo>
                  <a:pt x="2595499" y="217805"/>
                </a:lnTo>
                <a:lnTo>
                  <a:pt x="2595499" y="237617"/>
                </a:lnTo>
                <a:lnTo>
                  <a:pt x="2615310" y="237617"/>
                </a:lnTo>
                <a:lnTo>
                  <a:pt x="2615310" y="217805"/>
                </a:lnTo>
                <a:close/>
              </a:path>
              <a:path w="3223895" h="455929">
                <a:moveTo>
                  <a:pt x="2654934" y="217805"/>
                </a:moveTo>
                <a:lnTo>
                  <a:pt x="2635123" y="217805"/>
                </a:lnTo>
                <a:lnTo>
                  <a:pt x="2635123" y="237617"/>
                </a:lnTo>
                <a:lnTo>
                  <a:pt x="2654934" y="237617"/>
                </a:lnTo>
                <a:lnTo>
                  <a:pt x="2654934" y="217805"/>
                </a:lnTo>
                <a:close/>
              </a:path>
              <a:path w="3223895" h="455929">
                <a:moveTo>
                  <a:pt x="2694558" y="217805"/>
                </a:moveTo>
                <a:lnTo>
                  <a:pt x="2674747" y="217805"/>
                </a:lnTo>
                <a:lnTo>
                  <a:pt x="2674747" y="237617"/>
                </a:lnTo>
                <a:lnTo>
                  <a:pt x="2694558" y="237617"/>
                </a:lnTo>
                <a:lnTo>
                  <a:pt x="2694558" y="217805"/>
                </a:lnTo>
                <a:close/>
              </a:path>
              <a:path w="3223895" h="455929">
                <a:moveTo>
                  <a:pt x="2734182" y="217805"/>
                </a:moveTo>
                <a:lnTo>
                  <a:pt x="2714371" y="217805"/>
                </a:lnTo>
                <a:lnTo>
                  <a:pt x="2714371" y="237617"/>
                </a:lnTo>
                <a:lnTo>
                  <a:pt x="2734182" y="237617"/>
                </a:lnTo>
                <a:lnTo>
                  <a:pt x="2734182" y="217805"/>
                </a:lnTo>
                <a:close/>
              </a:path>
              <a:path w="3223895" h="455929">
                <a:moveTo>
                  <a:pt x="2773806" y="217805"/>
                </a:moveTo>
                <a:lnTo>
                  <a:pt x="2753995" y="217805"/>
                </a:lnTo>
                <a:lnTo>
                  <a:pt x="2753995" y="237617"/>
                </a:lnTo>
                <a:lnTo>
                  <a:pt x="2773806" y="237617"/>
                </a:lnTo>
                <a:lnTo>
                  <a:pt x="2773806" y="217805"/>
                </a:lnTo>
                <a:close/>
              </a:path>
              <a:path w="3223895" h="455929">
                <a:moveTo>
                  <a:pt x="2813430" y="217805"/>
                </a:moveTo>
                <a:lnTo>
                  <a:pt x="2793619" y="217805"/>
                </a:lnTo>
                <a:lnTo>
                  <a:pt x="2793619" y="237617"/>
                </a:lnTo>
                <a:lnTo>
                  <a:pt x="2813430" y="237617"/>
                </a:lnTo>
                <a:lnTo>
                  <a:pt x="2813430" y="217805"/>
                </a:lnTo>
                <a:close/>
              </a:path>
              <a:path w="3223895" h="455929">
                <a:moveTo>
                  <a:pt x="2853054" y="217805"/>
                </a:moveTo>
                <a:lnTo>
                  <a:pt x="2833243" y="217805"/>
                </a:lnTo>
                <a:lnTo>
                  <a:pt x="2833243" y="237617"/>
                </a:lnTo>
                <a:lnTo>
                  <a:pt x="2853054" y="237617"/>
                </a:lnTo>
                <a:lnTo>
                  <a:pt x="2853054" y="217805"/>
                </a:lnTo>
                <a:close/>
              </a:path>
              <a:path w="3223895" h="455929">
                <a:moveTo>
                  <a:pt x="2892679" y="217805"/>
                </a:moveTo>
                <a:lnTo>
                  <a:pt x="2872867" y="217805"/>
                </a:lnTo>
                <a:lnTo>
                  <a:pt x="2872867" y="237617"/>
                </a:lnTo>
                <a:lnTo>
                  <a:pt x="2892679" y="237617"/>
                </a:lnTo>
                <a:lnTo>
                  <a:pt x="2892679" y="217805"/>
                </a:lnTo>
                <a:close/>
              </a:path>
              <a:path w="3223895" h="455929">
                <a:moveTo>
                  <a:pt x="2932303" y="217805"/>
                </a:moveTo>
                <a:lnTo>
                  <a:pt x="2912491" y="217805"/>
                </a:lnTo>
                <a:lnTo>
                  <a:pt x="2912491" y="237617"/>
                </a:lnTo>
                <a:lnTo>
                  <a:pt x="2932303" y="237617"/>
                </a:lnTo>
                <a:lnTo>
                  <a:pt x="2932303" y="217805"/>
                </a:lnTo>
                <a:close/>
              </a:path>
              <a:path w="3223895" h="455929">
                <a:moveTo>
                  <a:pt x="2971927" y="217805"/>
                </a:moveTo>
                <a:lnTo>
                  <a:pt x="2952115" y="217805"/>
                </a:lnTo>
                <a:lnTo>
                  <a:pt x="2952115" y="237617"/>
                </a:lnTo>
                <a:lnTo>
                  <a:pt x="2971927" y="237617"/>
                </a:lnTo>
                <a:lnTo>
                  <a:pt x="2971927" y="217805"/>
                </a:lnTo>
                <a:close/>
              </a:path>
              <a:path w="3223895" h="455929">
                <a:moveTo>
                  <a:pt x="3011551" y="217805"/>
                </a:moveTo>
                <a:lnTo>
                  <a:pt x="2991739" y="217805"/>
                </a:lnTo>
                <a:lnTo>
                  <a:pt x="2991739" y="237617"/>
                </a:lnTo>
                <a:lnTo>
                  <a:pt x="3011551" y="237617"/>
                </a:lnTo>
                <a:lnTo>
                  <a:pt x="3011551" y="217805"/>
                </a:lnTo>
                <a:close/>
              </a:path>
              <a:path w="3223895" h="455929">
                <a:moveTo>
                  <a:pt x="3051175" y="217805"/>
                </a:moveTo>
                <a:lnTo>
                  <a:pt x="3031363" y="217805"/>
                </a:lnTo>
                <a:lnTo>
                  <a:pt x="3031363" y="237617"/>
                </a:lnTo>
                <a:lnTo>
                  <a:pt x="3051175" y="237617"/>
                </a:lnTo>
                <a:lnTo>
                  <a:pt x="3051175" y="217805"/>
                </a:lnTo>
                <a:close/>
              </a:path>
              <a:path w="3223895" h="455929">
                <a:moveTo>
                  <a:pt x="3090799" y="217805"/>
                </a:moveTo>
                <a:lnTo>
                  <a:pt x="3070986" y="217805"/>
                </a:lnTo>
                <a:lnTo>
                  <a:pt x="3070986" y="237617"/>
                </a:lnTo>
                <a:lnTo>
                  <a:pt x="3090799" y="237617"/>
                </a:lnTo>
                <a:lnTo>
                  <a:pt x="3090799" y="217805"/>
                </a:lnTo>
                <a:close/>
              </a:path>
              <a:path w="3223895" h="455929">
                <a:moveTo>
                  <a:pt x="3130423" y="217805"/>
                </a:moveTo>
                <a:lnTo>
                  <a:pt x="3110610" y="217805"/>
                </a:lnTo>
                <a:lnTo>
                  <a:pt x="3110610" y="237617"/>
                </a:lnTo>
                <a:lnTo>
                  <a:pt x="3130423" y="237617"/>
                </a:lnTo>
                <a:lnTo>
                  <a:pt x="3130423" y="217805"/>
                </a:lnTo>
                <a:close/>
              </a:path>
              <a:path w="3223895" h="455929">
                <a:moveTo>
                  <a:pt x="3173603" y="217805"/>
                </a:moveTo>
                <a:lnTo>
                  <a:pt x="3150234" y="217805"/>
                </a:lnTo>
                <a:lnTo>
                  <a:pt x="3150234" y="237617"/>
                </a:lnTo>
                <a:lnTo>
                  <a:pt x="3168142" y="237617"/>
                </a:lnTo>
                <a:lnTo>
                  <a:pt x="3160140" y="229616"/>
                </a:lnTo>
                <a:lnTo>
                  <a:pt x="3158235" y="229616"/>
                </a:lnTo>
                <a:lnTo>
                  <a:pt x="3158235" y="227711"/>
                </a:lnTo>
                <a:lnTo>
                  <a:pt x="3178048" y="227711"/>
                </a:lnTo>
                <a:lnTo>
                  <a:pt x="3178048" y="222250"/>
                </a:lnTo>
                <a:lnTo>
                  <a:pt x="3173603" y="217805"/>
                </a:lnTo>
                <a:close/>
              </a:path>
              <a:path w="3223895" h="455929">
                <a:moveTo>
                  <a:pt x="3158235" y="227711"/>
                </a:moveTo>
                <a:lnTo>
                  <a:pt x="3158235" y="229616"/>
                </a:lnTo>
                <a:lnTo>
                  <a:pt x="3160140" y="229616"/>
                </a:lnTo>
                <a:lnTo>
                  <a:pt x="3158235" y="227711"/>
                </a:lnTo>
                <a:close/>
              </a:path>
              <a:path w="3223895" h="455929">
                <a:moveTo>
                  <a:pt x="3178048" y="227711"/>
                </a:moveTo>
                <a:lnTo>
                  <a:pt x="3158235" y="227711"/>
                </a:lnTo>
                <a:lnTo>
                  <a:pt x="3160140" y="229616"/>
                </a:lnTo>
                <a:lnTo>
                  <a:pt x="3178048" y="229616"/>
                </a:lnTo>
                <a:lnTo>
                  <a:pt x="3178048" y="227711"/>
                </a:lnTo>
                <a:close/>
              </a:path>
              <a:path w="3223895" h="455929">
                <a:moveTo>
                  <a:pt x="3178048" y="249428"/>
                </a:moveTo>
                <a:lnTo>
                  <a:pt x="3158235" y="249428"/>
                </a:lnTo>
                <a:lnTo>
                  <a:pt x="3158235" y="269240"/>
                </a:lnTo>
                <a:lnTo>
                  <a:pt x="3178048" y="269240"/>
                </a:lnTo>
                <a:lnTo>
                  <a:pt x="3178048" y="249428"/>
                </a:lnTo>
                <a:close/>
              </a:path>
              <a:path w="3223895" h="455929">
                <a:moveTo>
                  <a:pt x="3178048" y="289052"/>
                </a:moveTo>
                <a:lnTo>
                  <a:pt x="3158235" y="289052"/>
                </a:lnTo>
                <a:lnTo>
                  <a:pt x="3158235" y="308864"/>
                </a:lnTo>
                <a:lnTo>
                  <a:pt x="3178048" y="308864"/>
                </a:lnTo>
                <a:lnTo>
                  <a:pt x="3178048" y="289052"/>
                </a:lnTo>
                <a:close/>
              </a:path>
              <a:path w="3223895" h="455929">
                <a:moveTo>
                  <a:pt x="3123438" y="348234"/>
                </a:moveTo>
                <a:lnTo>
                  <a:pt x="3118739" y="350901"/>
                </a:lnTo>
                <a:lnTo>
                  <a:pt x="3114040" y="353695"/>
                </a:lnTo>
                <a:lnTo>
                  <a:pt x="3112389" y="359791"/>
                </a:lnTo>
                <a:lnTo>
                  <a:pt x="3115182" y="364490"/>
                </a:lnTo>
                <a:lnTo>
                  <a:pt x="3168142" y="455422"/>
                </a:lnTo>
                <a:lnTo>
                  <a:pt x="3182525" y="430784"/>
                </a:lnTo>
                <a:lnTo>
                  <a:pt x="3159632" y="430784"/>
                </a:lnTo>
                <a:lnTo>
                  <a:pt x="3161410" y="427736"/>
                </a:lnTo>
                <a:lnTo>
                  <a:pt x="3158235" y="427736"/>
                </a:lnTo>
                <a:lnTo>
                  <a:pt x="3158235" y="407924"/>
                </a:lnTo>
                <a:lnTo>
                  <a:pt x="3163443" y="407924"/>
                </a:lnTo>
                <a:lnTo>
                  <a:pt x="3132328" y="354584"/>
                </a:lnTo>
                <a:lnTo>
                  <a:pt x="3129533" y="349758"/>
                </a:lnTo>
                <a:lnTo>
                  <a:pt x="3123438" y="348234"/>
                </a:lnTo>
                <a:close/>
              </a:path>
              <a:path w="3223895" h="455929">
                <a:moveTo>
                  <a:pt x="3168205" y="416088"/>
                </a:moveTo>
                <a:lnTo>
                  <a:pt x="3159632" y="430784"/>
                </a:lnTo>
                <a:lnTo>
                  <a:pt x="3176778" y="430784"/>
                </a:lnTo>
                <a:lnTo>
                  <a:pt x="3168205" y="416088"/>
                </a:lnTo>
                <a:close/>
              </a:path>
              <a:path w="3223895" h="455929">
                <a:moveTo>
                  <a:pt x="3212846" y="348234"/>
                </a:moveTo>
                <a:lnTo>
                  <a:pt x="3206877" y="349758"/>
                </a:lnTo>
                <a:lnTo>
                  <a:pt x="3204082" y="354584"/>
                </a:lnTo>
                <a:lnTo>
                  <a:pt x="3168205" y="416088"/>
                </a:lnTo>
                <a:lnTo>
                  <a:pt x="3176778" y="430784"/>
                </a:lnTo>
                <a:lnTo>
                  <a:pt x="3182525" y="430784"/>
                </a:lnTo>
                <a:lnTo>
                  <a:pt x="3184305" y="427736"/>
                </a:lnTo>
                <a:lnTo>
                  <a:pt x="3178048" y="427736"/>
                </a:lnTo>
                <a:lnTo>
                  <a:pt x="3178048" y="407924"/>
                </a:lnTo>
                <a:lnTo>
                  <a:pt x="3195871" y="407924"/>
                </a:lnTo>
                <a:lnTo>
                  <a:pt x="3221228" y="364490"/>
                </a:lnTo>
                <a:lnTo>
                  <a:pt x="3223895" y="359791"/>
                </a:lnTo>
                <a:lnTo>
                  <a:pt x="3222371" y="353695"/>
                </a:lnTo>
                <a:lnTo>
                  <a:pt x="3217672" y="350901"/>
                </a:lnTo>
                <a:lnTo>
                  <a:pt x="3212846" y="348234"/>
                </a:lnTo>
                <a:close/>
              </a:path>
              <a:path w="3223895" h="455929">
                <a:moveTo>
                  <a:pt x="3163443" y="407924"/>
                </a:moveTo>
                <a:lnTo>
                  <a:pt x="3158235" y="407924"/>
                </a:lnTo>
                <a:lnTo>
                  <a:pt x="3158235" y="427736"/>
                </a:lnTo>
                <a:lnTo>
                  <a:pt x="3161410" y="427736"/>
                </a:lnTo>
                <a:lnTo>
                  <a:pt x="3168205" y="416088"/>
                </a:lnTo>
                <a:lnTo>
                  <a:pt x="3163443" y="407924"/>
                </a:lnTo>
                <a:close/>
              </a:path>
              <a:path w="3223895" h="455929">
                <a:moveTo>
                  <a:pt x="3195871" y="407924"/>
                </a:moveTo>
                <a:lnTo>
                  <a:pt x="3178048" y="407924"/>
                </a:lnTo>
                <a:lnTo>
                  <a:pt x="3178048" y="427736"/>
                </a:lnTo>
                <a:lnTo>
                  <a:pt x="3184305" y="427736"/>
                </a:lnTo>
                <a:lnTo>
                  <a:pt x="3195871" y="407924"/>
                </a:lnTo>
                <a:close/>
              </a:path>
              <a:path w="3223895" h="455929">
                <a:moveTo>
                  <a:pt x="3172967" y="407924"/>
                </a:moveTo>
                <a:lnTo>
                  <a:pt x="3163443" y="407924"/>
                </a:lnTo>
                <a:lnTo>
                  <a:pt x="3168205" y="416088"/>
                </a:lnTo>
                <a:lnTo>
                  <a:pt x="3172967" y="407924"/>
                </a:lnTo>
                <a:close/>
              </a:path>
              <a:path w="3223895" h="455929">
                <a:moveTo>
                  <a:pt x="3178048" y="368300"/>
                </a:moveTo>
                <a:lnTo>
                  <a:pt x="3158235" y="368300"/>
                </a:lnTo>
                <a:lnTo>
                  <a:pt x="3158235" y="388112"/>
                </a:lnTo>
                <a:lnTo>
                  <a:pt x="3178048" y="388112"/>
                </a:lnTo>
                <a:lnTo>
                  <a:pt x="3178048" y="368300"/>
                </a:lnTo>
                <a:close/>
              </a:path>
              <a:path w="3223895" h="455929">
                <a:moveTo>
                  <a:pt x="3178048" y="328676"/>
                </a:moveTo>
                <a:lnTo>
                  <a:pt x="3158235" y="328676"/>
                </a:lnTo>
                <a:lnTo>
                  <a:pt x="3158235" y="348488"/>
                </a:lnTo>
                <a:lnTo>
                  <a:pt x="3178048" y="348488"/>
                </a:lnTo>
                <a:lnTo>
                  <a:pt x="3178048" y="32867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40453" y="3595878"/>
            <a:ext cx="111760" cy="455930"/>
          </a:xfrm>
          <a:custGeom>
            <a:avLst/>
            <a:gdLst/>
            <a:ahLst/>
            <a:cxnLst/>
            <a:rect l="l" t="t" r="r" b="b"/>
            <a:pathLst>
              <a:path w="111760" h="455929">
                <a:moveTo>
                  <a:pt x="65659" y="0"/>
                </a:moveTo>
                <a:lnTo>
                  <a:pt x="45847" y="0"/>
                </a:lnTo>
                <a:lnTo>
                  <a:pt x="45847" y="19812"/>
                </a:lnTo>
                <a:lnTo>
                  <a:pt x="65659" y="19812"/>
                </a:lnTo>
                <a:lnTo>
                  <a:pt x="65659" y="0"/>
                </a:lnTo>
                <a:close/>
              </a:path>
              <a:path w="111760" h="455929">
                <a:moveTo>
                  <a:pt x="65659" y="39624"/>
                </a:moveTo>
                <a:lnTo>
                  <a:pt x="45847" y="39624"/>
                </a:lnTo>
                <a:lnTo>
                  <a:pt x="45847" y="59436"/>
                </a:lnTo>
                <a:lnTo>
                  <a:pt x="65659" y="59436"/>
                </a:lnTo>
                <a:lnTo>
                  <a:pt x="65659" y="39624"/>
                </a:lnTo>
                <a:close/>
              </a:path>
              <a:path w="111760" h="455929">
                <a:moveTo>
                  <a:pt x="65659" y="79248"/>
                </a:moveTo>
                <a:lnTo>
                  <a:pt x="45847" y="79248"/>
                </a:lnTo>
                <a:lnTo>
                  <a:pt x="45847" y="99060"/>
                </a:lnTo>
                <a:lnTo>
                  <a:pt x="65659" y="99060"/>
                </a:lnTo>
                <a:lnTo>
                  <a:pt x="65659" y="79248"/>
                </a:lnTo>
                <a:close/>
              </a:path>
              <a:path w="111760" h="455929">
                <a:moveTo>
                  <a:pt x="65659" y="118872"/>
                </a:moveTo>
                <a:lnTo>
                  <a:pt x="45847" y="118872"/>
                </a:lnTo>
                <a:lnTo>
                  <a:pt x="45847" y="138684"/>
                </a:lnTo>
                <a:lnTo>
                  <a:pt x="65659" y="138684"/>
                </a:lnTo>
                <a:lnTo>
                  <a:pt x="65659" y="118872"/>
                </a:lnTo>
                <a:close/>
              </a:path>
              <a:path w="111760" h="455929">
                <a:moveTo>
                  <a:pt x="65659" y="158496"/>
                </a:moveTo>
                <a:lnTo>
                  <a:pt x="45847" y="158496"/>
                </a:lnTo>
                <a:lnTo>
                  <a:pt x="45847" y="178308"/>
                </a:lnTo>
                <a:lnTo>
                  <a:pt x="65659" y="178308"/>
                </a:lnTo>
                <a:lnTo>
                  <a:pt x="65659" y="158496"/>
                </a:lnTo>
                <a:close/>
              </a:path>
              <a:path w="111760" h="455929">
                <a:moveTo>
                  <a:pt x="65659" y="198120"/>
                </a:moveTo>
                <a:lnTo>
                  <a:pt x="45847" y="198120"/>
                </a:lnTo>
                <a:lnTo>
                  <a:pt x="45847" y="217932"/>
                </a:lnTo>
                <a:lnTo>
                  <a:pt x="65659" y="217932"/>
                </a:lnTo>
                <a:lnTo>
                  <a:pt x="65659" y="198120"/>
                </a:lnTo>
                <a:close/>
              </a:path>
              <a:path w="111760" h="455929">
                <a:moveTo>
                  <a:pt x="65659" y="237744"/>
                </a:moveTo>
                <a:lnTo>
                  <a:pt x="45847" y="237744"/>
                </a:lnTo>
                <a:lnTo>
                  <a:pt x="45847" y="257556"/>
                </a:lnTo>
                <a:lnTo>
                  <a:pt x="65659" y="257556"/>
                </a:lnTo>
                <a:lnTo>
                  <a:pt x="65659" y="237744"/>
                </a:lnTo>
                <a:close/>
              </a:path>
              <a:path w="111760" h="455929">
                <a:moveTo>
                  <a:pt x="65659" y="277368"/>
                </a:moveTo>
                <a:lnTo>
                  <a:pt x="45847" y="277368"/>
                </a:lnTo>
                <a:lnTo>
                  <a:pt x="45847" y="297180"/>
                </a:lnTo>
                <a:lnTo>
                  <a:pt x="65659" y="297180"/>
                </a:lnTo>
                <a:lnTo>
                  <a:pt x="65659" y="277368"/>
                </a:lnTo>
                <a:close/>
              </a:path>
              <a:path w="111760" h="455929">
                <a:moveTo>
                  <a:pt x="65659" y="316992"/>
                </a:moveTo>
                <a:lnTo>
                  <a:pt x="45847" y="316992"/>
                </a:lnTo>
                <a:lnTo>
                  <a:pt x="45847" y="336804"/>
                </a:lnTo>
                <a:lnTo>
                  <a:pt x="65659" y="336804"/>
                </a:lnTo>
                <a:lnTo>
                  <a:pt x="65659" y="316992"/>
                </a:lnTo>
                <a:close/>
              </a:path>
              <a:path w="111760" h="455929">
                <a:moveTo>
                  <a:pt x="11049" y="348234"/>
                </a:moveTo>
                <a:lnTo>
                  <a:pt x="6350" y="351028"/>
                </a:lnTo>
                <a:lnTo>
                  <a:pt x="1524" y="353695"/>
                </a:lnTo>
                <a:lnTo>
                  <a:pt x="0" y="359791"/>
                </a:lnTo>
                <a:lnTo>
                  <a:pt x="2794" y="364490"/>
                </a:lnTo>
                <a:lnTo>
                  <a:pt x="55752" y="455422"/>
                </a:lnTo>
                <a:lnTo>
                  <a:pt x="70102" y="430784"/>
                </a:lnTo>
                <a:lnTo>
                  <a:pt x="47244" y="430784"/>
                </a:lnTo>
                <a:lnTo>
                  <a:pt x="55752" y="416197"/>
                </a:lnTo>
                <a:lnTo>
                  <a:pt x="55668" y="416052"/>
                </a:lnTo>
                <a:lnTo>
                  <a:pt x="45847" y="416052"/>
                </a:lnTo>
                <a:lnTo>
                  <a:pt x="45847" y="399215"/>
                </a:lnTo>
                <a:lnTo>
                  <a:pt x="19812" y="354584"/>
                </a:lnTo>
                <a:lnTo>
                  <a:pt x="17145" y="349758"/>
                </a:lnTo>
                <a:lnTo>
                  <a:pt x="11049" y="348234"/>
                </a:lnTo>
                <a:close/>
              </a:path>
              <a:path w="111760" h="455929">
                <a:moveTo>
                  <a:pt x="55752" y="416197"/>
                </a:moveTo>
                <a:lnTo>
                  <a:pt x="47244" y="430784"/>
                </a:lnTo>
                <a:lnTo>
                  <a:pt x="64262" y="430784"/>
                </a:lnTo>
                <a:lnTo>
                  <a:pt x="55752" y="416197"/>
                </a:lnTo>
                <a:close/>
              </a:path>
              <a:path w="111760" h="455929">
                <a:moveTo>
                  <a:pt x="100457" y="348234"/>
                </a:moveTo>
                <a:lnTo>
                  <a:pt x="94361" y="349758"/>
                </a:lnTo>
                <a:lnTo>
                  <a:pt x="91694" y="354584"/>
                </a:lnTo>
                <a:lnTo>
                  <a:pt x="65659" y="399215"/>
                </a:lnTo>
                <a:lnTo>
                  <a:pt x="65659" y="416052"/>
                </a:lnTo>
                <a:lnTo>
                  <a:pt x="55837" y="416052"/>
                </a:lnTo>
                <a:lnTo>
                  <a:pt x="55752" y="416197"/>
                </a:lnTo>
                <a:lnTo>
                  <a:pt x="64262" y="430784"/>
                </a:lnTo>
                <a:lnTo>
                  <a:pt x="70102" y="430784"/>
                </a:lnTo>
                <a:lnTo>
                  <a:pt x="78682" y="416052"/>
                </a:lnTo>
                <a:lnTo>
                  <a:pt x="65659" y="416052"/>
                </a:lnTo>
                <a:lnTo>
                  <a:pt x="65659" y="399215"/>
                </a:lnTo>
                <a:lnTo>
                  <a:pt x="88487" y="399215"/>
                </a:lnTo>
                <a:lnTo>
                  <a:pt x="108712" y="364490"/>
                </a:lnTo>
                <a:lnTo>
                  <a:pt x="111506" y="359791"/>
                </a:lnTo>
                <a:lnTo>
                  <a:pt x="109982" y="353695"/>
                </a:lnTo>
                <a:lnTo>
                  <a:pt x="105156" y="350901"/>
                </a:lnTo>
                <a:lnTo>
                  <a:pt x="100457" y="348234"/>
                </a:lnTo>
                <a:close/>
              </a:path>
              <a:path w="111760" h="455929">
                <a:moveTo>
                  <a:pt x="45847" y="399215"/>
                </a:moveTo>
                <a:lnTo>
                  <a:pt x="45847" y="416052"/>
                </a:lnTo>
                <a:lnTo>
                  <a:pt x="55668" y="416052"/>
                </a:lnTo>
                <a:lnTo>
                  <a:pt x="45847" y="399215"/>
                </a:lnTo>
                <a:close/>
              </a:path>
              <a:path w="111760" h="455929">
                <a:moveTo>
                  <a:pt x="65659" y="396240"/>
                </a:moveTo>
                <a:lnTo>
                  <a:pt x="45847" y="396240"/>
                </a:lnTo>
                <a:lnTo>
                  <a:pt x="45847" y="399215"/>
                </a:lnTo>
                <a:lnTo>
                  <a:pt x="55668" y="416052"/>
                </a:lnTo>
                <a:lnTo>
                  <a:pt x="55837" y="416052"/>
                </a:lnTo>
                <a:lnTo>
                  <a:pt x="65659" y="399215"/>
                </a:lnTo>
                <a:lnTo>
                  <a:pt x="65659" y="396240"/>
                </a:lnTo>
                <a:close/>
              </a:path>
              <a:path w="111760" h="455929">
                <a:moveTo>
                  <a:pt x="65659" y="356616"/>
                </a:moveTo>
                <a:lnTo>
                  <a:pt x="45847" y="356616"/>
                </a:lnTo>
                <a:lnTo>
                  <a:pt x="45847" y="376428"/>
                </a:lnTo>
                <a:lnTo>
                  <a:pt x="65659" y="376428"/>
                </a:lnTo>
                <a:lnTo>
                  <a:pt x="65659" y="35661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99705" y="4295394"/>
            <a:ext cx="111760" cy="437515"/>
          </a:xfrm>
          <a:custGeom>
            <a:avLst/>
            <a:gdLst/>
            <a:ahLst/>
            <a:cxnLst/>
            <a:rect l="l" t="t" r="r" b="b"/>
            <a:pathLst>
              <a:path w="111759" h="437514">
                <a:moveTo>
                  <a:pt x="65659" y="0"/>
                </a:moveTo>
                <a:lnTo>
                  <a:pt x="45847" y="0"/>
                </a:lnTo>
                <a:lnTo>
                  <a:pt x="45847" y="19811"/>
                </a:lnTo>
                <a:lnTo>
                  <a:pt x="65659" y="19811"/>
                </a:lnTo>
                <a:lnTo>
                  <a:pt x="65659" y="0"/>
                </a:lnTo>
                <a:close/>
              </a:path>
              <a:path w="111759" h="437514">
                <a:moveTo>
                  <a:pt x="65659" y="39623"/>
                </a:moveTo>
                <a:lnTo>
                  <a:pt x="45847" y="39623"/>
                </a:lnTo>
                <a:lnTo>
                  <a:pt x="45847" y="59435"/>
                </a:lnTo>
                <a:lnTo>
                  <a:pt x="65659" y="59435"/>
                </a:lnTo>
                <a:lnTo>
                  <a:pt x="65659" y="39623"/>
                </a:lnTo>
                <a:close/>
              </a:path>
              <a:path w="111759" h="437514">
                <a:moveTo>
                  <a:pt x="65659" y="79247"/>
                </a:moveTo>
                <a:lnTo>
                  <a:pt x="45847" y="79247"/>
                </a:lnTo>
                <a:lnTo>
                  <a:pt x="45847" y="99059"/>
                </a:lnTo>
                <a:lnTo>
                  <a:pt x="65659" y="99059"/>
                </a:lnTo>
                <a:lnTo>
                  <a:pt x="65659" y="79247"/>
                </a:lnTo>
                <a:close/>
              </a:path>
              <a:path w="111759" h="437514">
                <a:moveTo>
                  <a:pt x="65659" y="118871"/>
                </a:moveTo>
                <a:lnTo>
                  <a:pt x="45847" y="118871"/>
                </a:lnTo>
                <a:lnTo>
                  <a:pt x="45847" y="138683"/>
                </a:lnTo>
                <a:lnTo>
                  <a:pt x="65659" y="138683"/>
                </a:lnTo>
                <a:lnTo>
                  <a:pt x="65659" y="118871"/>
                </a:lnTo>
                <a:close/>
              </a:path>
              <a:path w="111759" h="437514">
                <a:moveTo>
                  <a:pt x="65659" y="158495"/>
                </a:moveTo>
                <a:lnTo>
                  <a:pt x="45847" y="158495"/>
                </a:lnTo>
                <a:lnTo>
                  <a:pt x="45847" y="178307"/>
                </a:lnTo>
                <a:lnTo>
                  <a:pt x="65659" y="178307"/>
                </a:lnTo>
                <a:lnTo>
                  <a:pt x="65659" y="158495"/>
                </a:lnTo>
                <a:close/>
              </a:path>
              <a:path w="111759" h="437514">
                <a:moveTo>
                  <a:pt x="65659" y="198119"/>
                </a:moveTo>
                <a:lnTo>
                  <a:pt x="45847" y="198119"/>
                </a:lnTo>
                <a:lnTo>
                  <a:pt x="45847" y="217931"/>
                </a:lnTo>
                <a:lnTo>
                  <a:pt x="65659" y="217931"/>
                </a:lnTo>
                <a:lnTo>
                  <a:pt x="65659" y="198119"/>
                </a:lnTo>
                <a:close/>
              </a:path>
              <a:path w="111759" h="437514">
                <a:moveTo>
                  <a:pt x="65659" y="237743"/>
                </a:moveTo>
                <a:lnTo>
                  <a:pt x="45847" y="237743"/>
                </a:lnTo>
                <a:lnTo>
                  <a:pt x="45847" y="257555"/>
                </a:lnTo>
                <a:lnTo>
                  <a:pt x="65659" y="257555"/>
                </a:lnTo>
                <a:lnTo>
                  <a:pt x="65659" y="237743"/>
                </a:lnTo>
                <a:close/>
              </a:path>
              <a:path w="111759" h="437514">
                <a:moveTo>
                  <a:pt x="65659" y="277367"/>
                </a:moveTo>
                <a:lnTo>
                  <a:pt x="45847" y="277367"/>
                </a:lnTo>
                <a:lnTo>
                  <a:pt x="45847" y="297179"/>
                </a:lnTo>
                <a:lnTo>
                  <a:pt x="65659" y="297179"/>
                </a:lnTo>
                <a:lnTo>
                  <a:pt x="65659" y="277367"/>
                </a:lnTo>
                <a:close/>
              </a:path>
              <a:path w="111759" h="437514">
                <a:moveTo>
                  <a:pt x="11049" y="330326"/>
                </a:moveTo>
                <a:lnTo>
                  <a:pt x="6350" y="333120"/>
                </a:lnTo>
                <a:lnTo>
                  <a:pt x="1524" y="335787"/>
                </a:lnTo>
                <a:lnTo>
                  <a:pt x="0" y="341883"/>
                </a:lnTo>
                <a:lnTo>
                  <a:pt x="2794" y="346582"/>
                </a:lnTo>
                <a:lnTo>
                  <a:pt x="55752" y="437514"/>
                </a:lnTo>
                <a:lnTo>
                  <a:pt x="68253" y="416051"/>
                </a:lnTo>
                <a:lnTo>
                  <a:pt x="45847" y="416051"/>
                </a:lnTo>
                <a:lnTo>
                  <a:pt x="45847" y="396239"/>
                </a:lnTo>
                <a:lnTo>
                  <a:pt x="54557" y="396239"/>
                </a:lnTo>
                <a:lnTo>
                  <a:pt x="19812" y="336676"/>
                </a:lnTo>
                <a:lnTo>
                  <a:pt x="17145" y="331850"/>
                </a:lnTo>
                <a:lnTo>
                  <a:pt x="11049" y="330326"/>
                </a:lnTo>
                <a:close/>
              </a:path>
              <a:path w="111759" h="437514">
                <a:moveTo>
                  <a:pt x="54557" y="396239"/>
                </a:moveTo>
                <a:lnTo>
                  <a:pt x="45847" y="396239"/>
                </a:lnTo>
                <a:lnTo>
                  <a:pt x="45847" y="416051"/>
                </a:lnTo>
                <a:lnTo>
                  <a:pt x="65659" y="416051"/>
                </a:lnTo>
                <a:lnTo>
                  <a:pt x="65659" y="412876"/>
                </a:lnTo>
                <a:lnTo>
                  <a:pt x="47244" y="412876"/>
                </a:lnTo>
                <a:lnTo>
                  <a:pt x="55752" y="398290"/>
                </a:lnTo>
                <a:lnTo>
                  <a:pt x="54557" y="396239"/>
                </a:lnTo>
                <a:close/>
              </a:path>
              <a:path w="111759" h="437514">
                <a:moveTo>
                  <a:pt x="79791" y="396239"/>
                </a:moveTo>
                <a:lnTo>
                  <a:pt x="65659" y="396239"/>
                </a:lnTo>
                <a:lnTo>
                  <a:pt x="65659" y="416051"/>
                </a:lnTo>
                <a:lnTo>
                  <a:pt x="68253" y="416051"/>
                </a:lnTo>
                <a:lnTo>
                  <a:pt x="79791" y="396239"/>
                </a:lnTo>
                <a:close/>
              </a:path>
              <a:path w="111759" h="437514">
                <a:moveTo>
                  <a:pt x="55752" y="398290"/>
                </a:moveTo>
                <a:lnTo>
                  <a:pt x="47244" y="412876"/>
                </a:lnTo>
                <a:lnTo>
                  <a:pt x="64262" y="412876"/>
                </a:lnTo>
                <a:lnTo>
                  <a:pt x="55752" y="398290"/>
                </a:lnTo>
                <a:close/>
              </a:path>
              <a:path w="111759" h="437514">
                <a:moveTo>
                  <a:pt x="100456" y="330326"/>
                </a:moveTo>
                <a:lnTo>
                  <a:pt x="94361" y="331850"/>
                </a:lnTo>
                <a:lnTo>
                  <a:pt x="91619" y="336803"/>
                </a:lnTo>
                <a:lnTo>
                  <a:pt x="55752" y="398290"/>
                </a:lnTo>
                <a:lnTo>
                  <a:pt x="64262" y="412876"/>
                </a:lnTo>
                <a:lnTo>
                  <a:pt x="65659" y="412876"/>
                </a:lnTo>
                <a:lnTo>
                  <a:pt x="65659" y="396239"/>
                </a:lnTo>
                <a:lnTo>
                  <a:pt x="79791" y="396239"/>
                </a:lnTo>
                <a:lnTo>
                  <a:pt x="108712" y="346582"/>
                </a:lnTo>
                <a:lnTo>
                  <a:pt x="111505" y="341883"/>
                </a:lnTo>
                <a:lnTo>
                  <a:pt x="109981" y="335787"/>
                </a:lnTo>
                <a:lnTo>
                  <a:pt x="105155" y="333120"/>
                </a:lnTo>
                <a:lnTo>
                  <a:pt x="100456" y="330326"/>
                </a:lnTo>
                <a:close/>
              </a:path>
              <a:path w="111759" h="437514">
                <a:moveTo>
                  <a:pt x="56948" y="396239"/>
                </a:moveTo>
                <a:lnTo>
                  <a:pt x="54557" y="396239"/>
                </a:lnTo>
                <a:lnTo>
                  <a:pt x="55752" y="398290"/>
                </a:lnTo>
                <a:lnTo>
                  <a:pt x="56948" y="396239"/>
                </a:lnTo>
                <a:close/>
              </a:path>
              <a:path w="111759" h="437514">
                <a:moveTo>
                  <a:pt x="65659" y="356615"/>
                </a:moveTo>
                <a:lnTo>
                  <a:pt x="45847" y="356615"/>
                </a:lnTo>
                <a:lnTo>
                  <a:pt x="45847" y="376427"/>
                </a:lnTo>
                <a:lnTo>
                  <a:pt x="65659" y="376427"/>
                </a:lnTo>
                <a:lnTo>
                  <a:pt x="65659" y="356615"/>
                </a:lnTo>
                <a:close/>
              </a:path>
              <a:path w="111759" h="437514">
                <a:moveTo>
                  <a:pt x="65659" y="316991"/>
                </a:moveTo>
                <a:lnTo>
                  <a:pt x="45847" y="316991"/>
                </a:lnTo>
                <a:lnTo>
                  <a:pt x="45847" y="336803"/>
                </a:lnTo>
                <a:lnTo>
                  <a:pt x="65659" y="336803"/>
                </a:lnTo>
                <a:lnTo>
                  <a:pt x="65659" y="316991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86300" y="4295394"/>
            <a:ext cx="2009775" cy="416559"/>
          </a:xfrm>
          <a:custGeom>
            <a:avLst/>
            <a:gdLst/>
            <a:ahLst/>
            <a:cxnLst/>
            <a:rect l="l" t="t" r="r" b="b"/>
            <a:pathLst>
              <a:path w="2009775" h="416560">
                <a:moveTo>
                  <a:pt x="19812" y="0"/>
                </a:moveTo>
                <a:lnTo>
                  <a:pt x="0" y="0"/>
                </a:lnTo>
                <a:lnTo>
                  <a:pt x="0" y="19811"/>
                </a:lnTo>
                <a:lnTo>
                  <a:pt x="19812" y="19811"/>
                </a:lnTo>
                <a:lnTo>
                  <a:pt x="19812" y="0"/>
                </a:lnTo>
                <a:close/>
              </a:path>
              <a:path w="2009775" h="416560">
                <a:moveTo>
                  <a:pt x="19812" y="39623"/>
                </a:moveTo>
                <a:lnTo>
                  <a:pt x="0" y="39623"/>
                </a:lnTo>
                <a:lnTo>
                  <a:pt x="0" y="59435"/>
                </a:lnTo>
                <a:lnTo>
                  <a:pt x="19812" y="59435"/>
                </a:lnTo>
                <a:lnTo>
                  <a:pt x="19812" y="39623"/>
                </a:lnTo>
                <a:close/>
              </a:path>
              <a:path w="2009775" h="416560">
                <a:moveTo>
                  <a:pt x="19812" y="79247"/>
                </a:moveTo>
                <a:lnTo>
                  <a:pt x="0" y="79247"/>
                </a:lnTo>
                <a:lnTo>
                  <a:pt x="0" y="99059"/>
                </a:lnTo>
                <a:lnTo>
                  <a:pt x="19812" y="99059"/>
                </a:lnTo>
                <a:lnTo>
                  <a:pt x="19812" y="79247"/>
                </a:lnTo>
                <a:close/>
              </a:path>
              <a:path w="2009775" h="416560">
                <a:moveTo>
                  <a:pt x="19812" y="118871"/>
                </a:moveTo>
                <a:lnTo>
                  <a:pt x="0" y="118871"/>
                </a:lnTo>
                <a:lnTo>
                  <a:pt x="0" y="138683"/>
                </a:lnTo>
                <a:lnTo>
                  <a:pt x="19812" y="138683"/>
                </a:lnTo>
                <a:lnTo>
                  <a:pt x="19812" y="118871"/>
                </a:lnTo>
                <a:close/>
              </a:path>
              <a:path w="2009775" h="416560">
                <a:moveTo>
                  <a:pt x="19812" y="158495"/>
                </a:moveTo>
                <a:lnTo>
                  <a:pt x="0" y="158495"/>
                </a:lnTo>
                <a:lnTo>
                  <a:pt x="0" y="178307"/>
                </a:lnTo>
                <a:lnTo>
                  <a:pt x="19812" y="178307"/>
                </a:lnTo>
                <a:lnTo>
                  <a:pt x="19812" y="158495"/>
                </a:lnTo>
                <a:close/>
              </a:path>
              <a:path w="2009775" h="416560">
                <a:moveTo>
                  <a:pt x="9905" y="198119"/>
                </a:moveTo>
                <a:lnTo>
                  <a:pt x="0" y="198119"/>
                </a:lnTo>
                <a:lnTo>
                  <a:pt x="0" y="213486"/>
                </a:lnTo>
                <a:lnTo>
                  <a:pt x="4445" y="217931"/>
                </a:lnTo>
                <a:lnTo>
                  <a:pt x="19812" y="217931"/>
                </a:lnTo>
                <a:lnTo>
                  <a:pt x="19812" y="208025"/>
                </a:lnTo>
                <a:lnTo>
                  <a:pt x="9905" y="198119"/>
                </a:lnTo>
                <a:close/>
              </a:path>
              <a:path w="2009775" h="416560">
                <a:moveTo>
                  <a:pt x="19812" y="198119"/>
                </a:moveTo>
                <a:lnTo>
                  <a:pt x="9905" y="198119"/>
                </a:lnTo>
                <a:lnTo>
                  <a:pt x="19812" y="208025"/>
                </a:lnTo>
                <a:lnTo>
                  <a:pt x="19812" y="198119"/>
                </a:lnTo>
                <a:close/>
              </a:path>
              <a:path w="2009775" h="416560">
                <a:moveTo>
                  <a:pt x="59436" y="198119"/>
                </a:moveTo>
                <a:lnTo>
                  <a:pt x="39624" y="198119"/>
                </a:lnTo>
                <a:lnTo>
                  <a:pt x="39624" y="217931"/>
                </a:lnTo>
                <a:lnTo>
                  <a:pt x="59436" y="217931"/>
                </a:lnTo>
                <a:lnTo>
                  <a:pt x="59436" y="198119"/>
                </a:lnTo>
                <a:close/>
              </a:path>
              <a:path w="2009775" h="416560">
                <a:moveTo>
                  <a:pt x="99060" y="198119"/>
                </a:moveTo>
                <a:lnTo>
                  <a:pt x="79248" y="198119"/>
                </a:lnTo>
                <a:lnTo>
                  <a:pt x="79248" y="217931"/>
                </a:lnTo>
                <a:lnTo>
                  <a:pt x="99060" y="217931"/>
                </a:lnTo>
                <a:lnTo>
                  <a:pt x="99060" y="198119"/>
                </a:lnTo>
                <a:close/>
              </a:path>
              <a:path w="2009775" h="416560">
                <a:moveTo>
                  <a:pt x="138684" y="198119"/>
                </a:moveTo>
                <a:lnTo>
                  <a:pt x="118872" y="198119"/>
                </a:lnTo>
                <a:lnTo>
                  <a:pt x="118872" y="217931"/>
                </a:lnTo>
                <a:lnTo>
                  <a:pt x="138684" y="217931"/>
                </a:lnTo>
                <a:lnTo>
                  <a:pt x="138684" y="198119"/>
                </a:lnTo>
                <a:close/>
              </a:path>
              <a:path w="2009775" h="416560">
                <a:moveTo>
                  <a:pt x="178308" y="198119"/>
                </a:moveTo>
                <a:lnTo>
                  <a:pt x="158496" y="198119"/>
                </a:lnTo>
                <a:lnTo>
                  <a:pt x="158496" y="217931"/>
                </a:lnTo>
                <a:lnTo>
                  <a:pt x="178308" y="217931"/>
                </a:lnTo>
                <a:lnTo>
                  <a:pt x="178308" y="198119"/>
                </a:lnTo>
                <a:close/>
              </a:path>
              <a:path w="2009775" h="416560">
                <a:moveTo>
                  <a:pt x="217932" y="198119"/>
                </a:moveTo>
                <a:lnTo>
                  <a:pt x="198120" y="198119"/>
                </a:lnTo>
                <a:lnTo>
                  <a:pt x="198120" y="217931"/>
                </a:lnTo>
                <a:lnTo>
                  <a:pt x="217932" y="217931"/>
                </a:lnTo>
                <a:lnTo>
                  <a:pt x="217932" y="198119"/>
                </a:lnTo>
                <a:close/>
              </a:path>
              <a:path w="2009775" h="416560">
                <a:moveTo>
                  <a:pt x="257555" y="198119"/>
                </a:moveTo>
                <a:lnTo>
                  <a:pt x="237744" y="198119"/>
                </a:lnTo>
                <a:lnTo>
                  <a:pt x="237744" y="217931"/>
                </a:lnTo>
                <a:lnTo>
                  <a:pt x="257555" y="217931"/>
                </a:lnTo>
                <a:lnTo>
                  <a:pt x="257555" y="198119"/>
                </a:lnTo>
                <a:close/>
              </a:path>
              <a:path w="2009775" h="416560">
                <a:moveTo>
                  <a:pt x="297179" y="198119"/>
                </a:moveTo>
                <a:lnTo>
                  <a:pt x="277367" y="198119"/>
                </a:lnTo>
                <a:lnTo>
                  <a:pt x="277367" y="217931"/>
                </a:lnTo>
                <a:lnTo>
                  <a:pt x="297179" y="217931"/>
                </a:lnTo>
                <a:lnTo>
                  <a:pt x="297179" y="198119"/>
                </a:lnTo>
                <a:close/>
              </a:path>
              <a:path w="2009775" h="416560">
                <a:moveTo>
                  <a:pt x="336803" y="198119"/>
                </a:moveTo>
                <a:lnTo>
                  <a:pt x="316991" y="198119"/>
                </a:lnTo>
                <a:lnTo>
                  <a:pt x="316991" y="217931"/>
                </a:lnTo>
                <a:lnTo>
                  <a:pt x="336803" y="217931"/>
                </a:lnTo>
                <a:lnTo>
                  <a:pt x="336803" y="198119"/>
                </a:lnTo>
                <a:close/>
              </a:path>
              <a:path w="2009775" h="416560">
                <a:moveTo>
                  <a:pt x="376427" y="198119"/>
                </a:moveTo>
                <a:lnTo>
                  <a:pt x="356615" y="198119"/>
                </a:lnTo>
                <a:lnTo>
                  <a:pt x="356615" y="217931"/>
                </a:lnTo>
                <a:lnTo>
                  <a:pt x="376427" y="217931"/>
                </a:lnTo>
                <a:lnTo>
                  <a:pt x="376427" y="198119"/>
                </a:lnTo>
                <a:close/>
              </a:path>
              <a:path w="2009775" h="416560">
                <a:moveTo>
                  <a:pt x="416051" y="198119"/>
                </a:moveTo>
                <a:lnTo>
                  <a:pt x="396239" y="198119"/>
                </a:lnTo>
                <a:lnTo>
                  <a:pt x="396239" y="217931"/>
                </a:lnTo>
                <a:lnTo>
                  <a:pt x="416051" y="217931"/>
                </a:lnTo>
                <a:lnTo>
                  <a:pt x="416051" y="198119"/>
                </a:lnTo>
                <a:close/>
              </a:path>
              <a:path w="2009775" h="416560">
                <a:moveTo>
                  <a:pt x="455675" y="198119"/>
                </a:moveTo>
                <a:lnTo>
                  <a:pt x="435863" y="198119"/>
                </a:lnTo>
                <a:lnTo>
                  <a:pt x="435863" y="217931"/>
                </a:lnTo>
                <a:lnTo>
                  <a:pt x="455675" y="217931"/>
                </a:lnTo>
                <a:lnTo>
                  <a:pt x="455675" y="198119"/>
                </a:lnTo>
                <a:close/>
              </a:path>
              <a:path w="2009775" h="416560">
                <a:moveTo>
                  <a:pt x="495300" y="198119"/>
                </a:moveTo>
                <a:lnTo>
                  <a:pt x="475488" y="198119"/>
                </a:lnTo>
                <a:lnTo>
                  <a:pt x="475488" y="217931"/>
                </a:lnTo>
                <a:lnTo>
                  <a:pt x="495300" y="217931"/>
                </a:lnTo>
                <a:lnTo>
                  <a:pt x="495300" y="198119"/>
                </a:lnTo>
                <a:close/>
              </a:path>
              <a:path w="2009775" h="416560">
                <a:moveTo>
                  <a:pt x="534924" y="198119"/>
                </a:moveTo>
                <a:lnTo>
                  <a:pt x="515112" y="198119"/>
                </a:lnTo>
                <a:lnTo>
                  <a:pt x="515112" y="217931"/>
                </a:lnTo>
                <a:lnTo>
                  <a:pt x="534924" y="217931"/>
                </a:lnTo>
                <a:lnTo>
                  <a:pt x="534924" y="198119"/>
                </a:lnTo>
                <a:close/>
              </a:path>
              <a:path w="2009775" h="416560">
                <a:moveTo>
                  <a:pt x="574548" y="198119"/>
                </a:moveTo>
                <a:lnTo>
                  <a:pt x="554736" y="198119"/>
                </a:lnTo>
                <a:lnTo>
                  <a:pt x="554736" y="217931"/>
                </a:lnTo>
                <a:lnTo>
                  <a:pt x="574548" y="217931"/>
                </a:lnTo>
                <a:lnTo>
                  <a:pt x="574548" y="198119"/>
                </a:lnTo>
                <a:close/>
              </a:path>
              <a:path w="2009775" h="416560">
                <a:moveTo>
                  <a:pt x="614172" y="198119"/>
                </a:moveTo>
                <a:lnTo>
                  <a:pt x="594360" y="198119"/>
                </a:lnTo>
                <a:lnTo>
                  <a:pt x="594360" y="217931"/>
                </a:lnTo>
                <a:lnTo>
                  <a:pt x="614172" y="217931"/>
                </a:lnTo>
                <a:lnTo>
                  <a:pt x="614172" y="198119"/>
                </a:lnTo>
                <a:close/>
              </a:path>
              <a:path w="2009775" h="416560">
                <a:moveTo>
                  <a:pt x="653796" y="198119"/>
                </a:moveTo>
                <a:lnTo>
                  <a:pt x="633984" y="198119"/>
                </a:lnTo>
                <a:lnTo>
                  <a:pt x="633984" y="217931"/>
                </a:lnTo>
                <a:lnTo>
                  <a:pt x="653796" y="217931"/>
                </a:lnTo>
                <a:lnTo>
                  <a:pt x="653796" y="198119"/>
                </a:lnTo>
                <a:close/>
              </a:path>
              <a:path w="2009775" h="416560">
                <a:moveTo>
                  <a:pt x="693420" y="198119"/>
                </a:moveTo>
                <a:lnTo>
                  <a:pt x="673608" y="198119"/>
                </a:lnTo>
                <a:lnTo>
                  <a:pt x="673608" y="217931"/>
                </a:lnTo>
                <a:lnTo>
                  <a:pt x="693420" y="217931"/>
                </a:lnTo>
                <a:lnTo>
                  <a:pt x="693420" y="198119"/>
                </a:lnTo>
                <a:close/>
              </a:path>
              <a:path w="2009775" h="416560">
                <a:moveTo>
                  <a:pt x="733044" y="198119"/>
                </a:moveTo>
                <a:lnTo>
                  <a:pt x="713232" y="198119"/>
                </a:lnTo>
                <a:lnTo>
                  <a:pt x="713232" y="217931"/>
                </a:lnTo>
                <a:lnTo>
                  <a:pt x="733044" y="217931"/>
                </a:lnTo>
                <a:lnTo>
                  <a:pt x="733044" y="198119"/>
                </a:lnTo>
                <a:close/>
              </a:path>
              <a:path w="2009775" h="416560">
                <a:moveTo>
                  <a:pt x="772667" y="198119"/>
                </a:moveTo>
                <a:lnTo>
                  <a:pt x="752855" y="198119"/>
                </a:lnTo>
                <a:lnTo>
                  <a:pt x="752855" y="217931"/>
                </a:lnTo>
                <a:lnTo>
                  <a:pt x="772667" y="217931"/>
                </a:lnTo>
                <a:lnTo>
                  <a:pt x="772667" y="198119"/>
                </a:lnTo>
                <a:close/>
              </a:path>
              <a:path w="2009775" h="416560">
                <a:moveTo>
                  <a:pt x="812291" y="198119"/>
                </a:moveTo>
                <a:lnTo>
                  <a:pt x="792479" y="198119"/>
                </a:lnTo>
                <a:lnTo>
                  <a:pt x="792479" y="217931"/>
                </a:lnTo>
                <a:lnTo>
                  <a:pt x="812291" y="217931"/>
                </a:lnTo>
                <a:lnTo>
                  <a:pt x="812291" y="198119"/>
                </a:lnTo>
                <a:close/>
              </a:path>
              <a:path w="2009775" h="416560">
                <a:moveTo>
                  <a:pt x="851915" y="198119"/>
                </a:moveTo>
                <a:lnTo>
                  <a:pt x="832103" y="198119"/>
                </a:lnTo>
                <a:lnTo>
                  <a:pt x="832103" y="217931"/>
                </a:lnTo>
                <a:lnTo>
                  <a:pt x="851915" y="217931"/>
                </a:lnTo>
                <a:lnTo>
                  <a:pt x="851915" y="198119"/>
                </a:lnTo>
                <a:close/>
              </a:path>
              <a:path w="2009775" h="416560">
                <a:moveTo>
                  <a:pt x="891539" y="198119"/>
                </a:moveTo>
                <a:lnTo>
                  <a:pt x="871727" y="198119"/>
                </a:lnTo>
                <a:lnTo>
                  <a:pt x="871727" y="217931"/>
                </a:lnTo>
                <a:lnTo>
                  <a:pt x="891539" y="217931"/>
                </a:lnTo>
                <a:lnTo>
                  <a:pt x="891539" y="198119"/>
                </a:lnTo>
                <a:close/>
              </a:path>
              <a:path w="2009775" h="416560">
                <a:moveTo>
                  <a:pt x="931163" y="198119"/>
                </a:moveTo>
                <a:lnTo>
                  <a:pt x="911351" y="198119"/>
                </a:lnTo>
                <a:lnTo>
                  <a:pt x="911351" y="217931"/>
                </a:lnTo>
                <a:lnTo>
                  <a:pt x="931163" y="217931"/>
                </a:lnTo>
                <a:lnTo>
                  <a:pt x="931163" y="198119"/>
                </a:lnTo>
                <a:close/>
              </a:path>
              <a:path w="2009775" h="416560">
                <a:moveTo>
                  <a:pt x="970788" y="198119"/>
                </a:moveTo>
                <a:lnTo>
                  <a:pt x="950976" y="198119"/>
                </a:lnTo>
                <a:lnTo>
                  <a:pt x="950976" y="217931"/>
                </a:lnTo>
                <a:lnTo>
                  <a:pt x="970788" y="217931"/>
                </a:lnTo>
                <a:lnTo>
                  <a:pt x="970788" y="198119"/>
                </a:lnTo>
                <a:close/>
              </a:path>
              <a:path w="2009775" h="416560">
                <a:moveTo>
                  <a:pt x="1010412" y="198119"/>
                </a:moveTo>
                <a:lnTo>
                  <a:pt x="990600" y="198119"/>
                </a:lnTo>
                <a:lnTo>
                  <a:pt x="990600" y="217931"/>
                </a:lnTo>
                <a:lnTo>
                  <a:pt x="1010412" y="217931"/>
                </a:lnTo>
                <a:lnTo>
                  <a:pt x="1010412" y="198119"/>
                </a:lnTo>
                <a:close/>
              </a:path>
              <a:path w="2009775" h="416560">
                <a:moveTo>
                  <a:pt x="1050036" y="198119"/>
                </a:moveTo>
                <a:lnTo>
                  <a:pt x="1030224" y="198119"/>
                </a:lnTo>
                <a:lnTo>
                  <a:pt x="1030224" y="217931"/>
                </a:lnTo>
                <a:lnTo>
                  <a:pt x="1050036" y="217931"/>
                </a:lnTo>
                <a:lnTo>
                  <a:pt x="1050036" y="198119"/>
                </a:lnTo>
                <a:close/>
              </a:path>
              <a:path w="2009775" h="416560">
                <a:moveTo>
                  <a:pt x="1089660" y="198119"/>
                </a:moveTo>
                <a:lnTo>
                  <a:pt x="1069848" y="198119"/>
                </a:lnTo>
                <a:lnTo>
                  <a:pt x="1069848" y="217931"/>
                </a:lnTo>
                <a:lnTo>
                  <a:pt x="1089660" y="217931"/>
                </a:lnTo>
                <a:lnTo>
                  <a:pt x="1089660" y="198119"/>
                </a:lnTo>
                <a:close/>
              </a:path>
              <a:path w="2009775" h="416560">
                <a:moveTo>
                  <a:pt x="1129284" y="198119"/>
                </a:moveTo>
                <a:lnTo>
                  <a:pt x="1109472" y="198119"/>
                </a:lnTo>
                <a:lnTo>
                  <a:pt x="1109472" y="217931"/>
                </a:lnTo>
                <a:lnTo>
                  <a:pt x="1129284" y="217931"/>
                </a:lnTo>
                <a:lnTo>
                  <a:pt x="1129284" y="198119"/>
                </a:lnTo>
                <a:close/>
              </a:path>
              <a:path w="2009775" h="416560">
                <a:moveTo>
                  <a:pt x="1168908" y="198119"/>
                </a:moveTo>
                <a:lnTo>
                  <a:pt x="1149096" y="198119"/>
                </a:lnTo>
                <a:lnTo>
                  <a:pt x="1149096" y="217931"/>
                </a:lnTo>
                <a:lnTo>
                  <a:pt x="1168908" y="217931"/>
                </a:lnTo>
                <a:lnTo>
                  <a:pt x="1168908" y="198119"/>
                </a:lnTo>
                <a:close/>
              </a:path>
              <a:path w="2009775" h="416560">
                <a:moveTo>
                  <a:pt x="1208532" y="198119"/>
                </a:moveTo>
                <a:lnTo>
                  <a:pt x="1188720" y="198119"/>
                </a:lnTo>
                <a:lnTo>
                  <a:pt x="1188720" y="217931"/>
                </a:lnTo>
                <a:lnTo>
                  <a:pt x="1208532" y="217931"/>
                </a:lnTo>
                <a:lnTo>
                  <a:pt x="1208532" y="198119"/>
                </a:lnTo>
                <a:close/>
              </a:path>
              <a:path w="2009775" h="416560">
                <a:moveTo>
                  <a:pt x="1248155" y="198119"/>
                </a:moveTo>
                <a:lnTo>
                  <a:pt x="1228344" y="198119"/>
                </a:lnTo>
                <a:lnTo>
                  <a:pt x="1228344" y="217931"/>
                </a:lnTo>
                <a:lnTo>
                  <a:pt x="1248155" y="217931"/>
                </a:lnTo>
                <a:lnTo>
                  <a:pt x="1248155" y="198119"/>
                </a:lnTo>
                <a:close/>
              </a:path>
              <a:path w="2009775" h="416560">
                <a:moveTo>
                  <a:pt x="1287779" y="198119"/>
                </a:moveTo>
                <a:lnTo>
                  <a:pt x="1267967" y="198119"/>
                </a:lnTo>
                <a:lnTo>
                  <a:pt x="1267967" y="217931"/>
                </a:lnTo>
                <a:lnTo>
                  <a:pt x="1287779" y="217931"/>
                </a:lnTo>
                <a:lnTo>
                  <a:pt x="1287779" y="198119"/>
                </a:lnTo>
                <a:close/>
              </a:path>
              <a:path w="2009775" h="416560">
                <a:moveTo>
                  <a:pt x="1327403" y="198119"/>
                </a:moveTo>
                <a:lnTo>
                  <a:pt x="1307591" y="198119"/>
                </a:lnTo>
                <a:lnTo>
                  <a:pt x="1307591" y="217931"/>
                </a:lnTo>
                <a:lnTo>
                  <a:pt x="1327403" y="217931"/>
                </a:lnTo>
                <a:lnTo>
                  <a:pt x="1327403" y="198119"/>
                </a:lnTo>
                <a:close/>
              </a:path>
              <a:path w="2009775" h="416560">
                <a:moveTo>
                  <a:pt x="1367027" y="198119"/>
                </a:moveTo>
                <a:lnTo>
                  <a:pt x="1347215" y="198119"/>
                </a:lnTo>
                <a:lnTo>
                  <a:pt x="1347215" y="217931"/>
                </a:lnTo>
                <a:lnTo>
                  <a:pt x="1367027" y="217931"/>
                </a:lnTo>
                <a:lnTo>
                  <a:pt x="1367027" y="198119"/>
                </a:lnTo>
                <a:close/>
              </a:path>
              <a:path w="2009775" h="416560">
                <a:moveTo>
                  <a:pt x="1406652" y="198119"/>
                </a:moveTo>
                <a:lnTo>
                  <a:pt x="1386839" y="198119"/>
                </a:lnTo>
                <a:lnTo>
                  <a:pt x="1386839" y="217931"/>
                </a:lnTo>
                <a:lnTo>
                  <a:pt x="1406652" y="217931"/>
                </a:lnTo>
                <a:lnTo>
                  <a:pt x="1406652" y="198119"/>
                </a:lnTo>
                <a:close/>
              </a:path>
              <a:path w="2009775" h="416560">
                <a:moveTo>
                  <a:pt x="1446276" y="198119"/>
                </a:moveTo>
                <a:lnTo>
                  <a:pt x="1426464" y="198119"/>
                </a:lnTo>
                <a:lnTo>
                  <a:pt x="1426464" y="217931"/>
                </a:lnTo>
                <a:lnTo>
                  <a:pt x="1446276" y="217931"/>
                </a:lnTo>
                <a:lnTo>
                  <a:pt x="1446276" y="198119"/>
                </a:lnTo>
                <a:close/>
              </a:path>
              <a:path w="2009775" h="416560">
                <a:moveTo>
                  <a:pt x="1485900" y="198119"/>
                </a:moveTo>
                <a:lnTo>
                  <a:pt x="1466088" y="198119"/>
                </a:lnTo>
                <a:lnTo>
                  <a:pt x="1466088" y="217931"/>
                </a:lnTo>
                <a:lnTo>
                  <a:pt x="1485900" y="217931"/>
                </a:lnTo>
                <a:lnTo>
                  <a:pt x="1485900" y="198119"/>
                </a:lnTo>
                <a:close/>
              </a:path>
              <a:path w="2009775" h="416560">
                <a:moveTo>
                  <a:pt x="1525524" y="198119"/>
                </a:moveTo>
                <a:lnTo>
                  <a:pt x="1505712" y="198119"/>
                </a:lnTo>
                <a:lnTo>
                  <a:pt x="1505712" y="217931"/>
                </a:lnTo>
                <a:lnTo>
                  <a:pt x="1525524" y="217931"/>
                </a:lnTo>
                <a:lnTo>
                  <a:pt x="1525524" y="198119"/>
                </a:lnTo>
                <a:close/>
              </a:path>
              <a:path w="2009775" h="416560">
                <a:moveTo>
                  <a:pt x="1565148" y="198119"/>
                </a:moveTo>
                <a:lnTo>
                  <a:pt x="1545336" y="198119"/>
                </a:lnTo>
                <a:lnTo>
                  <a:pt x="1545336" y="217931"/>
                </a:lnTo>
                <a:lnTo>
                  <a:pt x="1565148" y="217931"/>
                </a:lnTo>
                <a:lnTo>
                  <a:pt x="1565148" y="198119"/>
                </a:lnTo>
                <a:close/>
              </a:path>
              <a:path w="2009775" h="416560">
                <a:moveTo>
                  <a:pt x="1604772" y="198119"/>
                </a:moveTo>
                <a:lnTo>
                  <a:pt x="1584960" y="198119"/>
                </a:lnTo>
                <a:lnTo>
                  <a:pt x="1584960" y="217931"/>
                </a:lnTo>
                <a:lnTo>
                  <a:pt x="1604772" y="217931"/>
                </a:lnTo>
                <a:lnTo>
                  <a:pt x="1604772" y="198119"/>
                </a:lnTo>
                <a:close/>
              </a:path>
              <a:path w="2009775" h="416560">
                <a:moveTo>
                  <a:pt x="1644396" y="198119"/>
                </a:moveTo>
                <a:lnTo>
                  <a:pt x="1624584" y="198119"/>
                </a:lnTo>
                <a:lnTo>
                  <a:pt x="1624584" y="217931"/>
                </a:lnTo>
                <a:lnTo>
                  <a:pt x="1644396" y="217931"/>
                </a:lnTo>
                <a:lnTo>
                  <a:pt x="1644396" y="198119"/>
                </a:lnTo>
                <a:close/>
              </a:path>
              <a:path w="2009775" h="416560">
                <a:moveTo>
                  <a:pt x="1684020" y="198119"/>
                </a:moveTo>
                <a:lnTo>
                  <a:pt x="1664208" y="198119"/>
                </a:lnTo>
                <a:lnTo>
                  <a:pt x="1664208" y="217931"/>
                </a:lnTo>
                <a:lnTo>
                  <a:pt x="1684020" y="217931"/>
                </a:lnTo>
                <a:lnTo>
                  <a:pt x="1684020" y="198119"/>
                </a:lnTo>
                <a:close/>
              </a:path>
              <a:path w="2009775" h="416560">
                <a:moveTo>
                  <a:pt x="1723644" y="198119"/>
                </a:moveTo>
                <a:lnTo>
                  <a:pt x="1703832" y="198119"/>
                </a:lnTo>
                <a:lnTo>
                  <a:pt x="1703832" y="217931"/>
                </a:lnTo>
                <a:lnTo>
                  <a:pt x="1723644" y="217931"/>
                </a:lnTo>
                <a:lnTo>
                  <a:pt x="1723644" y="198119"/>
                </a:lnTo>
                <a:close/>
              </a:path>
              <a:path w="2009775" h="416560">
                <a:moveTo>
                  <a:pt x="1763267" y="198119"/>
                </a:moveTo>
                <a:lnTo>
                  <a:pt x="1743455" y="198119"/>
                </a:lnTo>
                <a:lnTo>
                  <a:pt x="1743455" y="217931"/>
                </a:lnTo>
                <a:lnTo>
                  <a:pt x="1763267" y="217931"/>
                </a:lnTo>
                <a:lnTo>
                  <a:pt x="1763267" y="198119"/>
                </a:lnTo>
                <a:close/>
              </a:path>
              <a:path w="2009775" h="416560">
                <a:moveTo>
                  <a:pt x="1802891" y="198119"/>
                </a:moveTo>
                <a:lnTo>
                  <a:pt x="1783079" y="198119"/>
                </a:lnTo>
                <a:lnTo>
                  <a:pt x="1783079" y="217931"/>
                </a:lnTo>
                <a:lnTo>
                  <a:pt x="1802891" y="217931"/>
                </a:lnTo>
                <a:lnTo>
                  <a:pt x="1802891" y="198119"/>
                </a:lnTo>
                <a:close/>
              </a:path>
              <a:path w="2009775" h="416560">
                <a:moveTo>
                  <a:pt x="1842516" y="198119"/>
                </a:moveTo>
                <a:lnTo>
                  <a:pt x="1822703" y="198119"/>
                </a:lnTo>
                <a:lnTo>
                  <a:pt x="1822703" y="217931"/>
                </a:lnTo>
                <a:lnTo>
                  <a:pt x="1842516" y="217931"/>
                </a:lnTo>
                <a:lnTo>
                  <a:pt x="1842516" y="198119"/>
                </a:lnTo>
                <a:close/>
              </a:path>
              <a:path w="2009775" h="416560">
                <a:moveTo>
                  <a:pt x="1882140" y="198119"/>
                </a:moveTo>
                <a:lnTo>
                  <a:pt x="1862327" y="198119"/>
                </a:lnTo>
                <a:lnTo>
                  <a:pt x="1862327" y="217931"/>
                </a:lnTo>
                <a:lnTo>
                  <a:pt x="1882140" y="217931"/>
                </a:lnTo>
                <a:lnTo>
                  <a:pt x="1882140" y="198119"/>
                </a:lnTo>
                <a:close/>
              </a:path>
              <a:path w="2009775" h="416560">
                <a:moveTo>
                  <a:pt x="1921764" y="198119"/>
                </a:moveTo>
                <a:lnTo>
                  <a:pt x="1901952" y="198119"/>
                </a:lnTo>
                <a:lnTo>
                  <a:pt x="1901952" y="217931"/>
                </a:lnTo>
                <a:lnTo>
                  <a:pt x="1921764" y="217931"/>
                </a:lnTo>
                <a:lnTo>
                  <a:pt x="1921764" y="198119"/>
                </a:lnTo>
                <a:close/>
              </a:path>
              <a:path w="2009775" h="416560">
                <a:moveTo>
                  <a:pt x="1959482" y="198119"/>
                </a:moveTo>
                <a:lnTo>
                  <a:pt x="1941576" y="198119"/>
                </a:lnTo>
                <a:lnTo>
                  <a:pt x="1941576" y="217931"/>
                </a:lnTo>
                <a:lnTo>
                  <a:pt x="1954022" y="217931"/>
                </a:lnTo>
                <a:lnTo>
                  <a:pt x="1951482" y="215391"/>
                </a:lnTo>
                <a:lnTo>
                  <a:pt x="1944116" y="215391"/>
                </a:lnTo>
                <a:lnTo>
                  <a:pt x="1944116" y="208025"/>
                </a:lnTo>
                <a:lnTo>
                  <a:pt x="1963927" y="208025"/>
                </a:lnTo>
                <a:lnTo>
                  <a:pt x="1963927" y="202564"/>
                </a:lnTo>
                <a:lnTo>
                  <a:pt x="1959482" y="198119"/>
                </a:lnTo>
                <a:close/>
              </a:path>
              <a:path w="2009775" h="416560">
                <a:moveTo>
                  <a:pt x="1944116" y="208025"/>
                </a:moveTo>
                <a:lnTo>
                  <a:pt x="1944116" y="215391"/>
                </a:lnTo>
                <a:lnTo>
                  <a:pt x="1951482" y="215391"/>
                </a:lnTo>
                <a:lnTo>
                  <a:pt x="1944116" y="208025"/>
                </a:lnTo>
                <a:close/>
              </a:path>
              <a:path w="2009775" h="416560">
                <a:moveTo>
                  <a:pt x="1963927" y="208025"/>
                </a:moveTo>
                <a:lnTo>
                  <a:pt x="1944116" y="208025"/>
                </a:lnTo>
                <a:lnTo>
                  <a:pt x="1951482" y="215391"/>
                </a:lnTo>
                <a:lnTo>
                  <a:pt x="1963927" y="215391"/>
                </a:lnTo>
                <a:lnTo>
                  <a:pt x="1963927" y="208025"/>
                </a:lnTo>
                <a:close/>
              </a:path>
              <a:path w="2009775" h="416560">
                <a:moveTo>
                  <a:pt x="1963927" y="235203"/>
                </a:moveTo>
                <a:lnTo>
                  <a:pt x="1944116" y="235203"/>
                </a:lnTo>
                <a:lnTo>
                  <a:pt x="1944116" y="255015"/>
                </a:lnTo>
                <a:lnTo>
                  <a:pt x="1963927" y="255015"/>
                </a:lnTo>
                <a:lnTo>
                  <a:pt x="1963927" y="235203"/>
                </a:lnTo>
                <a:close/>
              </a:path>
              <a:path w="2009775" h="416560">
                <a:moveTo>
                  <a:pt x="1963927" y="274827"/>
                </a:moveTo>
                <a:lnTo>
                  <a:pt x="1944116" y="274827"/>
                </a:lnTo>
                <a:lnTo>
                  <a:pt x="1944116" y="294639"/>
                </a:lnTo>
                <a:lnTo>
                  <a:pt x="1963927" y="294639"/>
                </a:lnTo>
                <a:lnTo>
                  <a:pt x="1963927" y="274827"/>
                </a:lnTo>
                <a:close/>
              </a:path>
              <a:path w="2009775" h="416560">
                <a:moveTo>
                  <a:pt x="1909318" y="308863"/>
                </a:moveTo>
                <a:lnTo>
                  <a:pt x="1904619" y="311657"/>
                </a:lnTo>
                <a:lnTo>
                  <a:pt x="1899920" y="314324"/>
                </a:lnTo>
                <a:lnTo>
                  <a:pt x="1898269" y="320420"/>
                </a:lnTo>
                <a:lnTo>
                  <a:pt x="1901063" y="325119"/>
                </a:lnTo>
                <a:lnTo>
                  <a:pt x="1954022" y="416051"/>
                </a:lnTo>
                <a:lnTo>
                  <a:pt x="1965514" y="396366"/>
                </a:lnTo>
                <a:lnTo>
                  <a:pt x="1944116" y="396366"/>
                </a:lnTo>
                <a:lnTo>
                  <a:pt x="1944116" y="393699"/>
                </a:lnTo>
                <a:lnTo>
                  <a:pt x="1967071" y="393699"/>
                </a:lnTo>
                <a:lnTo>
                  <a:pt x="1968405" y="391413"/>
                </a:lnTo>
                <a:lnTo>
                  <a:pt x="1945513" y="391413"/>
                </a:lnTo>
                <a:lnTo>
                  <a:pt x="1954085" y="376718"/>
                </a:lnTo>
                <a:lnTo>
                  <a:pt x="1952434" y="373887"/>
                </a:lnTo>
                <a:lnTo>
                  <a:pt x="1944116" y="373887"/>
                </a:lnTo>
                <a:lnTo>
                  <a:pt x="1944116" y="359627"/>
                </a:lnTo>
                <a:lnTo>
                  <a:pt x="1917679" y="314324"/>
                </a:lnTo>
                <a:lnTo>
                  <a:pt x="1915414" y="310514"/>
                </a:lnTo>
                <a:lnTo>
                  <a:pt x="1909318" y="308863"/>
                </a:lnTo>
                <a:close/>
              </a:path>
              <a:path w="2009775" h="416560">
                <a:moveTo>
                  <a:pt x="1963927" y="393699"/>
                </a:moveTo>
                <a:lnTo>
                  <a:pt x="1944116" y="393699"/>
                </a:lnTo>
                <a:lnTo>
                  <a:pt x="1944116" y="396366"/>
                </a:lnTo>
                <a:lnTo>
                  <a:pt x="1963927" y="396366"/>
                </a:lnTo>
                <a:lnTo>
                  <a:pt x="1963927" y="393699"/>
                </a:lnTo>
                <a:close/>
              </a:path>
              <a:path w="2009775" h="416560">
                <a:moveTo>
                  <a:pt x="1967071" y="393699"/>
                </a:moveTo>
                <a:lnTo>
                  <a:pt x="1963927" y="393699"/>
                </a:lnTo>
                <a:lnTo>
                  <a:pt x="1963927" y="396366"/>
                </a:lnTo>
                <a:lnTo>
                  <a:pt x="1965514" y="396366"/>
                </a:lnTo>
                <a:lnTo>
                  <a:pt x="1967071" y="393699"/>
                </a:lnTo>
                <a:close/>
              </a:path>
              <a:path w="2009775" h="416560">
                <a:moveTo>
                  <a:pt x="1954085" y="376718"/>
                </a:moveTo>
                <a:lnTo>
                  <a:pt x="1945513" y="391413"/>
                </a:lnTo>
                <a:lnTo>
                  <a:pt x="1962657" y="391413"/>
                </a:lnTo>
                <a:lnTo>
                  <a:pt x="1954085" y="376718"/>
                </a:lnTo>
                <a:close/>
              </a:path>
              <a:path w="2009775" h="416560">
                <a:moveTo>
                  <a:pt x="1963927" y="359845"/>
                </a:moveTo>
                <a:lnTo>
                  <a:pt x="1954085" y="376718"/>
                </a:lnTo>
                <a:lnTo>
                  <a:pt x="1962657" y="391413"/>
                </a:lnTo>
                <a:lnTo>
                  <a:pt x="1968405" y="391413"/>
                </a:lnTo>
                <a:lnTo>
                  <a:pt x="1978637" y="373887"/>
                </a:lnTo>
                <a:lnTo>
                  <a:pt x="1963927" y="373887"/>
                </a:lnTo>
                <a:lnTo>
                  <a:pt x="1963927" y="359845"/>
                </a:lnTo>
                <a:close/>
              </a:path>
              <a:path w="2009775" h="416560">
                <a:moveTo>
                  <a:pt x="1944116" y="359627"/>
                </a:moveTo>
                <a:lnTo>
                  <a:pt x="1944116" y="373887"/>
                </a:lnTo>
                <a:lnTo>
                  <a:pt x="1952434" y="373887"/>
                </a:lnTo>
                <a:lnTo>
                  <a:pt x="1944116" y="359627"/>
                </a:lnTo>
                <a:close/>
              </a:path>
              <a:path w="2009775" h="416560">
                <a:moveTo>
                  <a:pt x="1963927" y="354075"/>
                </a:moveTo>
                <a:lnTo>
                  <a:pt x="1944116" y="354075"/>
                </a:lnTo>
                <a:lnTo>
                  <a:pt x="1944243" y="359845"/>
                </a:lnTo>
                <a:lnTo>
                  <a:pt x="1952434" y="373887"/>
                </a:lnTo>
                <a:lnTo>
                  <a:pt x="1955736" y="373887"/>
                </a:lnTo>
                <a:lnTo>
                  <a:pt x="1963927" y="359845"/>
                </a:lnTo>
                <a:lnTo>
                  <a:pt x="1963927" y="354075"/>
                </a:lnTo>
                <a:close/>
              </a:path>
              <a:path w="2009775" h="416560">
                <a:moveTo>
                  <a:pt x="1998726" y="308863"/>
                </a:moveTo>
                <a:lnTo>
                  <a:pt x="1992756" y="310514"/>
                </a:lnTo>
                <a:lnTo>
                  <a:pt x="1989963" y="315213"/>
                </a:lnTo>
                <a:lnTo>
                  <a:pt x="1964054" y="359627"/>
                </a:lnTo>
                <a:lnTo>
                  <a:pt x="1963927" y="373887"/>
                </a:lnTo>
                <a:lnTo>
                  <a:pt x="1978637" y="373887"/>
                </a:lnTo>
                <a:lnTo>
                  <a:pt x="2007107" y="325119"/>
                </a:lnTo>
                <a:lnTo>
                  <a:pt x="2009775" y="320420"/>
                </a:lnTo>
                <a:lnTo>
                  <a:pt x="2008251" y="314324"/>
                </a:lnTo>
                <a:lnTo>
                  <a:pt x="2003425" y="311657"/>
                </a:lnTo>
                <a:lnTo>
                  <a:pt x="1998726" y="308863"/>
                </a:lnTo>
                <a:close/>
              </a:path>
              <a:path w="2009775" h="416560">
                <a:moveTo>
                  <a:pt x="1963927" y="314451"/>
                </a:moveTo>
                <a:lnTo>
                  <a:pt x="1944116" y="314451"/>
                </a:lnTo>
                <a:lnTo>
                  <a:pt x="1944116" y="334263"/>
                </a:lnTo>
                <a:lnTo>
                  <a:pt x="1963927" y="334263"/>
                </a:lnTo>
                <a:lnTo>
                  <a:pt x="1963927" y="314451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40453" y="4295394"/>
            <a:ext cx="111760" cy="448945"/>
          </a:xfrm>
          <a:custGeom>
            <a:avLst/>
            <a:gdLst/>
            <a:ahLst/>
            <a:cxnLst/>
            <a:rect l="l" t="t" r="r" b="b"/>
            <a:pathLst>
              <a:path w="111760" h="448945">
                <a:moveTo>
                  <a:pt x="65659" y="0"/>
                </a:moveTo>
                <a:lnTo>
                  <a:pt x="45847" y="0"/>
                </a:lnTo>
                <a:lnTo>
                  <a:pt x="45847" y="19811"/>
                </a:lnTo>
                <a:lnTo>
                  <a:pt x="65659" y="19811"/>
                </a:lnTo>
                <a:lnTo>
                  <a:pt x="65659" y="0"/>
                </a:lnTo>
                <a:close/>
              </a:path>
              <a:path w="111760" h="448945">
                <a:moveTo>
                  <a:pt x="65659" y="39623"/>
                </a:moveTo>
                <a:lnTo>
                  <a:pt x="45847" y="39623"/>
                </a:lnTo>
                <a:lnTo>
                  <a:pt x="45847" y="59435"/>
                </a:lnTo>
                <a:lnTo>
                  <a:pt x="65659" y="59435"/>
                </a:lnTo>
                <a:lnTo>
                  <a:pt x="65659" y="39623"/>
                </a:lnTo>
                <a:close/>
              </a:path>
              <a:path w="111760" h="448945">
                <a:moveTo>
                  <a:pt x="65659" y="79247"/>
                </a:moveTo>
                <a:lnTo>
                  <a:pt x="45847" y="79247"/>
                </a:lnTo>
                <a:lnTo>
                  <a:pt x="45847" y="99059"/>
                </a:lnTo>
                <a:lnTo>
                  <a:pt x="65659" y="99059"/>
                </a:lnTo>
                <a:lnTo>
                  <a:pt x="65659" y="79247"/>
                </a:lnTo>
                <a:close/>
              </a:path>
              <a:path w="111760" h="448945">
                <a:moveTo>
                  <a:pt x="65659" y="118871"/>
                </a:moveTo>
                <a:lnTo>
                  <a:pt x="45847" y="118871"/>
                </a:lnTo>
                <a:lnTo>
                  <a:pt x="45847" y="138683"/>
                </a:lnTo>
                <a:lnTo>
                  <a:pt x="65659" y="138683"/>
                </a:lnTo>
                <a:lnTo>
                  <a:pt x="65659" y="118871"/>
                </a:lnTo>
                <a:close/>
              </a:path>
              <a:path w="111760" h="448945">
                <a:moveTo>
                  <a:pt x="65659" y="158495"/>
                </a:moveTo>
                <a:lnTo>
                  <a:pt x="45847" y="158495"/>
                </a:lnTo>
                <a:lnTo>
                  <a:pt x="45847" y="178307"/>
                </a:lnTo>
                <a:lnTo>
                  <a:pt x="65659" y="178307"/>
                </a:lnTo>
                <a:lnTo>
                  <a:pt x="65659" y="158495"/>
                </a:lnTo>
                <a:close/>
              </a:path>
              <a:path w="111760" h="448945">
                <a:moveTo>
                  <a:pt x="65659" y="198119"/>
                </a:moveTo>
                <a:lnTo>
                  <a:pt x="45847" y="198119"/>
                </a:lnTo>
                <a:lnTo>
                  <a:pt x="45847" y="217931"/>
                </a:lnTo>
                <a:lnTo>
                  <a:pt x="65659" y="217931"/>
                </a:lnTo>
                <a:lnTo>
                  <a:pt x="65659" y="198119"/>
                </a:lnTo>
                <a:close/>
              </a:path>
              <a:path w="111760" h="448945">
                <a:moveTo>
                  <a:pt x="65659" y="237743"/>
                </a:moveTo>
                <a:lnTo>
                  <a:pt x="45847" y="237743"/>
                </a:lnTo>
                <a:lnTo>
                  <a:pt x="45847" y="257555"/>
                </a:lnTo>
                <a:lnTo>
                  <a:pt x="65659" y="257555"/>
                </a:lnTo>
                <a:lnTo>
                  <a:pt x="65659" y="237743"/>
                </a:lnTo>
                <a:close/>
              </a:path>
              <a:path w="111760" h="448945">
                <a:moveTo>
                  <a:pt x="65659" y="277367"/>
                </a:moveTo>
                <a:lnTo>
                  <a:pt x="45847" y="277367"/>
                </a:lnTo>
                <a:lnTo>
                  <a:pt x="45847" y="297179"/>
                </a:lnTo>
                <a:lnTo>
                  <a:pt x="65659" y="297179"/>
                </a:lnTo>
                <a:lnTo>
                  <a:pt x="65659" y="277367"/>
                </a:lnTo>
                <a:close/>
              </a:path>
              <a:path w="111760" h="448945">
                <a:moveTo>
                  <a:pt x="65659" y="316991"/>
                </a:moveTo>
                <a:lnTo>
                  <a:pt x="45847" y="316991"/>
                </a:lnTo>
                <a:lnTo>
                  <a:pt x="45847" y="336803"/>
                </a:lnTo>
                <a:lnTo>
                  <a:pt x="65659" y="336803"/>
                </a:lnTo>
                <a:lnTo>
                  <a:pt x="65659" y="316991"/>
                </a:lnTo>
                <a:close/>
              </a:path>
              <a:path w="111760" h="448945">
                <a:moveTo>
                  <a:pt x="11049" y="341502"/>
                </a:moveTo>
                <a:lnTo>
                  <a:pt x="6350" y="344169"/>
                </a:lnTo>
                <a:lnTo>
                  <a:pt x="1524" y="346963"/>
                </a:lnTo>
                <a:lnTo>
                  <a:pt x="0" y="353059"/>
                </a:lnTo>
                <a:lnTo>
                  <a:pt x="2794" y="357758"/>
                </a:lnTo>
                <a:lnTo>
                  <a:pt x="55752" y="448690"/>
                </a:lnTo>
                <a:lnTo>
                  <a:pt x="70176" y="423925"/>
                </a:lnTo>
                <a:lnTo>
                  <a:pt x="47244" y="423925"/>
                </a:lnTo>
                <a:lnTo>
                  <a:pt x="51837" y="416051"/>
                </a:lnTo>
                <a:lnTo>
                  <a:pt x="45847" y="416051"/>
                </a:lnTo>
                <a:lnTo>
                  <a:pt x="45847" y="396239"/>
                </a:lnTo>
                <a:lnTo>
                  <a:pt x="48111" y="396239"/>
                </a:lnTo>
                <a:lnTo>
                  <a:pt x="19812" y="347725"/>
                </a:lnTo>
                <a:lnTo>
                  <a:pt x="17145" y="343026"/>
                </a:lnTo>
                <a:lnTo>
                  <a:pt x="11049" y="341502"/>
                </a:lnTo>
                <a:close/>
              </a:path>
              <a:path w="111760" h="448945">
                <a:moveTo>
                  <a:pt x="55752" y="409339"/>
                </a:moveTo>
                <a:lnTo>
                  <a:pt x="47244" y="423925"/>
                </a:lnTo>
                <a:lnTo>
                  <a:pt x="64262" y="423925"/>
                </a:lnTo>
                <a:lnTo>
                  <a:pt x="55752" y="409339"/>
                </a:lnTo>
                <a:close/>
              </a:path>
              <a:path w="111760" h="448945">
                <a:moveTo>
                  <a:pt x="100457" y="341502"/>
                </a:moveTo>
                <a:lnTo>
                  <a:pt x="94361" y="343026"/>
                </a:lnTo>
                <a:lnTo>
                  <a:pt x="91694" y="347725"/>
                </a:lnTo>
                <a:lnTo>
                  <a:pt x="55752" y="409339"/>
                </a:lnTo>
                <a:lnTo>
                  <a:pt x="64262" y="423925"/>
                </a:lnTo>
                <a:lnTo>
                  <a:pt x="70176" y="423925"/>
                </a:lnTo>
                <a:lnTo>
                  <a:pt x="74762" y="416051"/>
                </a:lnTo>
                <a:lnTo>
                  <a:pt x="65659" y="416051"/>
                </a:lnTo>
                <a:lnTo>
                  <a:pt x="65659" y="396239"/>
                </a:lnTo>
                <a:lnTo>
                  <a:pt x="86300" y="396239"/>
                </a:lnTo>
                <a:lnTo>
                  <a:pt x="108712" y="357758"/>
                </a:lnTo>
                <a:lnTo>
                  <a:pt x="111506" y="353059"/>
                </a:lnTo>
                <a:lnTo>
                  <a:pt x="109982" y="346963"/>
                </a:lnTo>
                <a:lnTo>
                  <a:pt x="105156" y="344169"/>
                </a:lnTo>
                <a:lnTo>
                  <a:pt x="100457" y="341502"/>
                </a:lnTo>
                <a:close/>
              </a:path>
              <a:path w="111760" h="448945">
                <a:moveTo>
                  <a:pt x="48111" y="396239"/>
                </a:moveTo>
                <a:lnTo>
                  <a:pt x="45847" y="396239"/>
                </a:lnTo>
                <a:lnTo>
                  <a:pt x="45847" y="416051"/>
                </a:lnTo>
                <a:lnTo>
                  <a:pt x="51837" y="416051"/>
                </a:lnTo>
                <a:lnTo>
                  <a:pt x="55752" y="409339"/>
                </a:lnTo>
                <a:lnTo>
                  <a:pt x="48111" y="396239"/>
                </a:lnTo>
                <a:close/>
              </a:path>
              <a:path w="111760" h="448945">
                <a:moveTo>
                  <a:pt x="86300" y="396239"/>
                </a:moveTo>
                <a:lnTo>
                  <a:pt x="65659" y="396239"/>
                </a:lnTo>
                <a:lnTo>
                  <a:pt x="65659" y="416051"/>
                </a:lnTo>
                <a:lnTo>
                  <a:pt x="74762" y="416051"/>
                </a:lnTo>
                <a:lnTo>
                  <a:pt x="86300" y="396239"/>
                </a:lnTo>
                <a:close/>
              </a:path>
              <a:path w="111760" h="448945">
                <a:moveTo>
                  <a:pt x="63394" y="396239"/>
                </a:moveTo>
                <a:lnTo>
                  <a:pt x="48111" y="396239"/>
                </a:lnTo>
                <a:lnTo>
                  <a:pt x="55752" y="409339"/>
                </a:lnTo>
                <a:lnTo>
                  <a:pt x="63394" y="396239"/>
                </a:lnTo>
                <a:close/>
              </a:path>
              <a:path w="111760" h="448945">
                <a:moveTo>
                  <a:pt x="65659" y="356615"/>
                </a:moveTo>
                <a:lnTo>
                  <a:pt x="45847" y="356615"/>
                </a:lnTo>
                <a:lnTo>
                  <a:pt x="45847" y="376427"/>
                </a:lnTo>
                <a:lnTo>
                  <a:pt x="65659" y="376427"/>
                </a:lnTo>
                <a:lnTo>
                  <a:pt x="65659" y="356615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86300" y="5141214"/>
            <a:ext cx="590550" cy="654685"/>
          </a:xfrm>
          <a:custGeom>
            <a:avLst/>
            <a:gdLst/>
            <a:ahLst/>
            <a:cxnLst/>
            <a:rect l="l" t="t" r="r" b="b"/>
            <a:pathLst>
              <a:path w="590550" h="654685">
                <a:moveTo>
                  <a:pt x="19812" y="0"/>
                </a:moveTo>
                <a:lnTo>
                  <a:pt x="0" y="0"/>
                </a:lnTo>
                <a:lnTo>
                  <a:pt x="0" y="19812"/>
                </a:lnTo>
                <a:lnTo>
                  <a:pt x="19812" y="19812"/>
                </a:lnTo>
                <a:lnTo>
                  <a:pt x="19812" y="0"/>
                </a:lnTo>
                <a:close/>
              </a:path>
              <a:path w="590550" h="654685">
                <a:moveTo>
                  <a:pt x="19812" y="39624"/>
                </a:moveTo>
                <a:lnTo>
                  <a:pt x="0" y="39624"/>
                </a:lnTo>
                <a:lnTo>
                  <a:pt x="0" y="59436"/>
                </a:lnTo>
                <a:lnTo>
                  <a:pt x="19812" y="59436"/>
                </a:lnTo>
                <a:lnTo>
                  <a:pt x="19812" y="39624"/>
                </a:lnTo>
                <a:close/>
              </a:path>
              <a:path w="590550" h="654685">
                <a:moveTo>
                  <a:pt x="19812" y="79248"/>
                </a:moveTo>
                <a:lnTo>
                  <a:pt x="0" y="79248"/>
                </a:lnTo>
                <a:lnTo>
                  <a:pt x="0" y="99060"/>
                </a:lnTo>
                <a:lnTo>
                  <a:pt x="19812" y="99060"/>
                </a:lnTo>
                <a:lnTo>
                  <a:pt x="19812" y="79248"/>
                </a:lnTo>
                <a:close/>
              </a:path>
              <a:path w="590550" h="654685">
                <a:moveTo>
                  <a:pt x="19812" y="118872"/>
                </a:moveTo>
                <a:lnTo>
                  <a:pt x="0" y="118872"/>
                </a:lnTo>
                <a:lnTo>
                  <a:pt x="0" y="138684"/>
                </a:lnTo>
                <a:lnTo>
                  <a:pt x="19812" y="138684"/>
                </a:lnTo>
                <a:lnTo>
                  <a:pt x="19812" y="118872"/>
                </a:lnTo>
                <a:close/>
              </a:path>
              <a:path w="590550" h="654685">
                <a:moveTo>
                  <a:pt x="19812" y="158496"/>
                </a:moveTo>
                <a:lnTo>
                  <a:pt x="0" y="158496"/>
                </a:lnTo>
                <a:lnTo>
                  <a:pt x="0" y="178308"/>
                </a:lnTo>
                <a:lnTo>
                  <a:pt x="19812" y="178308"/>
                </a:lnTo>
                <a:lnTo>
                  <a:pt x="19812" y="158496"/>
                </a:lnTo>
                <a:close/>
              </a:path>
              <a:path w="590550" h="654685">
                <a:moveTo>
                  <a:pt x="19812" y="198120"/>
                </a:moveTo>
                <a:lnTo>
                  <a:pt x="0" y="198120"/>
                </a:lnTo>
                <a:lnTo>
                  <a:pt x="0" y="217932"/>
                </a:lnTo>
                <a:lnTo>
                  <a:pt x="19812" y="217932"/>
                </a:lnTo>
                <a:lnTo>
                  <a:pt x="19812" y="198120"/>
                </a:lnTo>
                <a:close/>
              </a:path>
              <a:path w="590550" h="654685">
                <a:moveTo>
                  <a:pt x="19812" y="237744"/>
                </a:moveTo>
                <a:lnTo>
                  <a:pt x="0" y="237744"/>
                </a:lnTo>
                <a:lnTo>
                  <a:pt x="0" y="257556"/>
                </a:lnTo>
                <a:lnTo>
                  <a:pt x="19812" y="257556"/>
                </a:lnTo>
                <a:lnTo>
                  <a:pt x="19812" y="237744"/>
                </a:lnTo>
                <a:close/>
              </a:path>
              <a:path w="590550" h="654685">
                <a:moveTo>
                  <a:pt x="19812" y="277368"/>
                </a:moveTo>
                <a:lnTo>
                  <a:pt x="0" y="277368"/>
                </a:lnTo>
                <a:lnTo>
                  <a:pt x="0" y="297180"/>
                </a:lnTo>
                <a:lnTo>
                  <a:pt x="19812" y="297180"/>
                </a:lnTo>
                <a:lnTo>
                  <a:pt x="19812" y="277368"/>
                </a:lnTo>
                <a:close/>
              </a:path>
              <a:path w="590550" h="654685">
                <a:moveTo>
                  <a:pt x="19812" y="316992"/>
                </a:moveTo>
                <a:lnTo>
                  <a:pt x="0" y="316992"/>
                </a:lnTo>
                <a:lnTo>
                  <a:pt x="0" y="332613"/>
                </a:lnTo>
                <a:lnTo>
                  <a:pt x="4445" y="337058"/>
                </a:lnTo>
                <a:lnTo>
                  <a:pt x="19558" y="337058"/>
                </a:lnTo>
                <a:lnTo>
                  <a:pt x="19558" y="326898"/>
                </a:lnTo>
                <a:lnTo>
                  <a:pt x="9905" y="317246"/>
                </a:lnTo>
                <a:lnTo>
                  <a:pt x="19812" y="317246"/>
                </a:lnTo>
                <a:lnTo>
                  <a:pt x="19812" y="316992"/>
                </a:lnTo>
                <a:close/>
              </a:path>
              <a:path w="590550" h="654685">
                <a:moveTo>
                  <a:pt x="19812" y="317246"/>
                </a:moveTo>
                <a:lnTo>
                  <a:pt x="19558" y="317246"/>
                </a:lnTo>
                <a:lnTo>
                  <a:pt x="19558" y="326898"/>
                </a:lnTo>
                <a:lnTo>
                  <a:pt x="19812" y="327152"/>
                </a:lnTo>
                <a:lnTo>
                  <a:pt x="19812" y="317246"/>
                </a:lnTo>
                <a:close/>
              </a:path>
              <a:path w="590550" h="654685">
                <a:moveTo>
                  <a:pt x="19558" y="317246"/>
                </a:moveTo>
                <a:lnTo>
                  <a:pt x="9905" y="317246"/>
                </a:lnTo>
                <a:lnTo>
                  <a:pt x="19558" y="326898"/>
                </a:lnTo>
                <a:lnTo>
                  <a:pt x="19558" y="317246"/>
                </a:lnTo>
                <a:close/>
              </a:path>
              <a:path w="590550" h="654685">
                <a:moveTo>
                  <a:pt x="59182" y="317246"/>
                </a:moveTo>
                <a:lnTo>
                  <a:pt x="39370" y="317246"/>
                </a:lnTo>
                <a:lnTo>
                  <a:pt x="39370" y="337058"/>
                </a:lnTo>
                <a:lnTo>
                  <a:pt x="59182" y="337058"/>
                </a:lnTo>
                <a:lnTo>
                  <a:pt x="59182" y="317246"/>
                </a:lnTo>
                <a:close/>
              </a:path>
              <a:path w="590550" h="654685">
                <a:moveTo>
                  <a:pt x="98805" y="317246"/>
                </a:moveTo>
                <a:lnTo>
                  <a:pt x="78994" y="317246"/>
                </a:lnTo>
                <a:lnTo>
                  <a:pt x="78994" y="337058"/>
                </a:lnTo>
                <a:lnTo>
                  <a:pt x="98805" y="337058"/>
                </a:lnTo>
                <a:lnTo>
                  <a:pt x="98805" y="317246"/>
                </a:lnTo>
                <a:close/>
              </a:path>
              <a:path w="590550" h="654685">
                <a:moveTo>
                  <a:pt x="138429" y="317246"/>
                </a:moveTo>
                <a:lnTo>
                  <a:pt x="118617" y="317246"/>
                </a:lnTo>
                <a:lnTo>
                  <a:pt x="118617" y="337058"/>
                </a:lnTo>
                <a:lnTo>
                  <a:pt x="138429" y="337058"/>
                </a:lnTo>
                <a:lnTo>
                  <a:pt x="138429" y="317246"/>
                </a:lnTo>
                <a:close/>
              </a:path>
              <a:path w="590550" h="654685">
                <a:moveTo>
                  <a:pt x="178053" y="317246"/>
                </a:moveTo>
                <a:lnTo>
                  <a:pt x="158241" y="317246"/>
                </a:lnTo>
                <a:lnTo>
                  <a:pt x="158241" y="337058"/>
                </a:lnTo>
                <a:lnTo>
                  <a:pt x="178053" y="337058"/>
                </a:lnTo>
                <a:lnTo>
                  <a:pt x="178053" y="317246"/>
                </a:lnTo>
                <a:close/>
              </a:path>
              <a:path w="590550" h="654685">
                <a:moveTo>
                  <a:pt x="217677" y="317246"/>
                </a:moveTo>
                <a:lnTo>
                  <a:pt x="197865" y="317246"/>
                </a:lnTo>
                <a:lnTo>
                  <a:pt x="197865" y="337058"/>
                </a:lnTo>
                <a:lnTo>
                  <a:pt x="217677" y="337058"/>
                </a:lnTo>
                <a:lnTo>
                  <a:pt x="217677" y="317246"/>
                </a:lnTo>
                <a:close/>
              </a:path>
              <a:path w="590550" h="654685">
                <a:moveTo>
                  <a:pt x="257301" y="317246"/>
                </a:moveTo>
                <a:lnTo>
                  <a:pt x="237489" y="317246"/>
                </a:lnTo>
                <a:lnTo>
                  <a:pt x="237489" y="337058"/>
                </a:lnTo>
                <a:lnTo>
                  <a:pt x="257301" y="337058"/>
                </a:lnTo>
                <a:lnTo>
                  <a:pt x="257301" y="317246"/>
                </a:lnTo>
                <a:close/>
              </a:path>
              <a:path w="590550" h="654685">
                <a:moveTo>
                  <a:pt x="296925" y="317246"/>
                </a:moveTo>
                <a:lnTo>
                  <a:pt x="277113" y="317246"/>
                </a:lnTo>
                <a:lnTo>
                  <a:pt x="277113" y="337058"/>
                </a:lnTo>
                <a:lnTo>
                  <a:pt x="296925" y="337058"/>
                </a:lnTo>
                <a:lnTo>
                  <a:pt x="296925" y="317246"/>
                </a:lnTo>
                <a:close/>
              </a:path>
              <a:path w="590550" h="654685">
                <a:moveTo>
                  <a:pt x="336550" y="317246"/>
                </a:moveTo>
                <a:lnTo>
                  <a:pt x="316738" y="317246"/>
                </a:lnTo>
                <a:lnTo>
                  <a:pt x="316738" y="337058"/>
                </a:lnTo>
                <a:lnTo>
                  <a:pt x="336550" y="337058"/>
                </a:lnTo>
                <a:lnTo>
                  <a:pt x="336550" y="317246"/>
                </a:lnTo>
                <a:close/>
              </a:path>
              <a:path w="590550" h="654685">
                <a:moveTo>
                  <a:pt x="376174" y="317246"/>
                </a:moveTo>
                <a:lnTo>
                  <a:pt x="356362" y="317246"/>
                </a:lnTo>
                <a:lnTo>
                  <a:pt x="356362" y="337058"/>
                </a:lnTo>
                <a:lnTo>
                  <a:pt x="376174" y="337058"/>
                </a:lnTo>
                <a:lnTo>
                  <a:pt x="376174" y="317246"/>
                </a:lnTo>
                <a:close/>
              </a:path>
              <a:path w="590550" h="654685">
                <a:moveTo>
                  <a:pt x="415798" y="317246"/>
                </a:moveTo>
                <a:lnTo>
                  <a:pt x="395986" y="317246"/>
                </a:lnTo>
                <a:lnTo>
                  <a:pt x="395986" y="337058"/>
                </a:lnTo>
                <a:lnTo>
                  <a:pt x="415798" y="337058"/>
                </a:lnTo>
                <a:lnTo>
                  <a:pt x="415798" y="317246"/>
                </a:lnTo>
                <a:close/>
              </a:path>
              <a:path w="590550" h="654685">
                <a:moveTo>
                  <a:pt x="455422" y="317246"/>
                </a:moveTo>
                <a:lnTo>
                  <a:pt x="435610" y="317246"/>
                </a:lnTo>
                <a:lnTo>
                  <a:pt x="435610" y="337058"/>
                </a:lnTo>
                <a:lnTo>
                  <a:pt x="455422" y="337058"/>
                </a:lnTo>
                <a:lnTo>
                  <a:pt x="455422" y="317246"/>
                </a:lnTo>
                <a:close/>
              </a:path>
              <a:path w="590550" h="654685">
                <a:moveTo>
                  <a:pt x="495046" y="317246"/>
                </a:moveTo>
                <a:lnTo>
                  <a:pt x="475234" y="317246"/>
                </a:lnTo>
                <a:lnTo>
                  <a:pt x="475234" y="337058"/>
                </a:lnTo>
                <a:lnTo>
                  <a:pt x="495046" y="337058"/>
                </a:lnTo>
                <a:lnTo>
                  <a:pt x="495046" y="317246"/>
                </a:lnTo>
                <a:close/>
              </a:path>
              <a:path w="590550" h="654685">
                <a:moveTo>
                  <a:pt x="534670" y="317246"/>
                </a:moveTo>
                <a:lnTo>
                  <a:pt x="514858" y="317246"/>
                </a:lnTo>
                <a:lnTo>
                  <a:pt x="514858" y="337058"/>
                </a:lnTo>
                <a:lnTo>
                  <a:pt x="534670" y="337058"/>
                </a:lnTo>
                <a:lnTo>
                  <a:pt x="534670" y="317246"/>
                </a:lnTo>
                <a:close/>
              </a:path>
              <a:path w="590550" h="654685">
                <a:moveTo>
                  <a:pt x="544702" y="346837"/>
                </a:moveTo>
                <a:lnTo>
                  <a:pt x="524890" y="346837"/>
                </a:lnTo>
                <a:lnTo>
                  <a:pt x="524890" y="366649"/>
                </a:lnTo>
                <a:lnTo>
                  <a:pt x="544702" y="366649"/>
                </a:lnTo>
                <a:lnTo>
                  <a:pt x="544702" y="346837"/>
                </a:lnTo>
                <a:close/>
              </a:path>
              <a:path w="590550" h="654685">
                <a:moveTo>
                  <a:pt x="544702" y="386461"/>
                </a:moveTo>
                <a:lnTo>
                  <a:pt x="524890" y="386461"/>
                </a:lnTo>
                <a:lnTo>
                  <a:pt x="524890" y="406273"/>
                </a:lnTo>
                <a:lnTo>
                  <a:pt x="544702" y="406273"/>
                </a:lnTo>
                <a:lnTo>
                  <a:pt x="544702" y="386461"/>
                </a:lnTo>
                <a:close/>
              </a:path>
              <a:path w="590550" h="654685">
                <a:moveTo>
                  <a:pt x="544702" y="426085"/>
                </a:moveTo>
                <a:lnTo>
                  <a:pt x="524890" y="426085"/>
                </a:lnTo>
                <a:lnTo>
                  <a:pt x="524890" y="445897"/>
                </a:lnTo>
                <a:lnTo>
                  <a:pt x="544702" y="445897"/>
                </a:lnTo>
                <a:lnTo>
                  <a:pt x="544702" y="426085"/>
                </a:lnTo>
                <a:close/>
              </a:path>
              <a:path w="590550" h="654685">
                <a:moveTo>
                  <a:pt x="544702" y="465670"/>
                </a:moveTo>
                <a:lnTo>
                  <a:pt x="524890" y="465670"/>
                </a:lnTo>
                <a:lnTo>
                  <a:pt x="524890" y="485482"/>
                </a:lnTo>
                <a:lnTo>
                  <a:pt x="544702" y="485482"/>
                </a:lnTo>
                <a:lnTo>
                  <a:pt x="544702" y="465670"/>
                </a:lnTo>
                <a:close/>
              </a:path>
              <a:path w="590550" h="654685">
                <a:moveTo>
                  <a:pt x="544702" y="505294"/>
                </a:moveTo>
                <a:lnTo>
                  <a:pt x="524890" y="505294"/>
                </a:lnTo>
                <a:lnTo>
                  <a:pt x="524890" y="525106"/>
                </a:lnTo>
                <a:lnTo>
                  <a:pt x="544702" y="525106"/>
                </a:lnTo>
                <a:lnTo>
                  <a:pt x="544702" y="505294"/>
                </a:lnTo>
                <a:close/>
              </a:path>
              <a:path w="590550" h="654685">
                <a:moveTo>
                  <a:pt x="490092" y="547281"/>
                </a:moveTo>
                <a:lnTo>
                  <a:pt x="480695" y="552792"/>
                </a:lnTo>
                <a:lnTo>
                  <a:pt x="479044" y="558863"/>
                </a:lnTo>
                <a:lnTo>
                  <a:pt x="481838" y="563587"/>
                </a:lnTo>
                <a:lnTo>
                  <a:pt x="534797" y="654456"/>
                </a:lnTo>
                <a:lnTo>
                  <a:pt x="546282" y="634796"/>
                </a:lnTo>
                <a:lnTo>
                  <a:pt x="524890" y="634796"/>
                </a:lnTo>
                <a:lnTo>
                  <a:pt x="524890" y="624166"/>
                </a:lnTo>
                <a:lnTo>
                  <a:pt x="529577" y="624166"/>
                </a:lnTo>
                <a:lnTo>
                  <a:pt x="534860" y="615109"/>
                </a:lnTo>
                <a:lnTo>
                  <a:pt x="528586" y="604354"/>
                </a:lnTo>
                <a:lnTo>
                  <a:pt x="524890" y="604354"/>
                </a:lnTo>
                <a:lnTo>
                  <a:pt x="524890" y="598019"/>
                </a:lnTo>
                <a:lnTo>
                  <a:pt x="498983" y="553605"/>
                </a:lnTo>
                <a:lnTo>
                  <a:pt x="496188" y="548881"/>
                </a:lnTo>
                <a:lnTo>
                  <a:pt x="490092" y="547281"/>
                </a:lnTo>
                <a:close/>
              </a:path>
              <a:path w="590550" h="654685">
                <a:moveTo>
                  <a:pt x="529577" y="624166"/>
                </a:moveTo>
                <a:lnTo>
                  <a:pt x="524890" y="624166"/>
                </a:lnTo>
                <a:lnTo>
                  <a:pt x="524890" y="634796"/>
                </a:lnTo>
                <a:lnTo>
                  <a:pt x="544702" y="634796"/>
                </a:lnTo>
                <a:lnTo>
                  <a:pt x="544702" y="629805"/>
                </a:lnTo>
                <a:lnTo>
                  <a:pt x="526288" y="629805"/>
                </a:lnTo>
                <a:lnTo>
                  <a:pt x="529577" y="624166"/>
                </a:lnTo>
                <a:close/>
              </a:path>
              <a:path w="590550" h="654685">
                <a:moveTo>
                  <a:pt x="552492" y="624166"/>
                </a:moveTo>
                <a:lnTo>
                  <a:pt x="544702" y="624166"/>
                </a:lnTo>
                <a:lnTo>
                  <a:pt x="544702" y="634796"/>
                </a:lnTo>
                <a:lnTo>
                  <a:pt x="546282" y="634796"/>
                </a:lnTo>
                <a:lnTo>
                  <a:pt x="552492" y="624166"/>
                </a:lnTo>
                <a:close/>
              </a:path>
              <a:path w="590550" h="654685">
                <a:moveTo>
                  <a:pt x="534860" y="615109"/>
                </a:moveTo>
                <a:lnTo>
                  <a:pt x="526288" y="629805"/>
                </a:lnTo>
                <a:lnTo>
                  <a:pt x="543433" y="629805"/>
                </a:lnTo>
                <a:lnTo>
                  <a:pt x="534860" y="615109"/>
                </a:lnTo>
                <a:close/>
              </a:path>
              <a:path w="590550" h="654685">
                <a:moveTo>
                  <a:pt x="544702" y="598237"/>
                </a:moveTo>
                <a:lnTo>
                  <a:pt x="534860" y="615109"/>
                </a:lnTo>
                <a:lnTo>
                  <a:pt x="543433" y="629805"/>
                </a:lnTo>
                <a:lnTo>
                  <a:pt x="544702" y="629805"/>
                </a:lnTo>
                <a:lnTo>
                  <a:pt x="544702" y="624166"/>
                </a:lnTo>
                <a:lnTo>
                  <a:pt x="552492" y="624166"/>
                </a:lnTo>
                <a:lnTo>
                  <a:pt x="564066" y="604354"/>
                </a:lnTo>
                <a:lnTo>
                  <a:pt x="544702" y="604354"/>
                </a:lnTo>
                <a:lnTo>
                  <a:pt x="544702" y="598237"/>
                </a:lnTo>
                <a:close/>
              </a:path>
              <a:path w="590550" h="654685">
                <a:moveTo>
                  <a:pt x="524890" y="598019"/>
                </a:moveTo>
                <a:lnTo>
                  <a:pt x="524890" y="604354"/>
                </a:lnTo>
                <a:lnTo>
                  <a:pt x="528586" y="604354"/>
                </a:lnTo>
                <a:lnTo>
                  <a:pt x="524890" y="598019"/>
                </a:lnTo>
                <a:close/>
              </a:path>
              <a:path w="590550" h="654685">
                <a:moveTo>
                  <a:pt x="544702" y="584542"/>
                </a:moveTo>
                <a:lnTo>
                  <a:pt x="524890" y="584542"/>
                </a:lnTo>
                <a:lnTo>
                  <a:pt x="524890" y="598019"/>
                </a:lnTo>
                <a:lnTo>
                  <a:pt x="528586" y="604354"/>
                </a:lnTo>
                <a:lnTo>
                  <a:pt x="541134" y="604354"/>
                </a:lnTo>
                <a:lnTo>
                  <a:pt x="544702" y="598237"/>
                </a:lnTo>
                <a:lnTo>
                  <a:pt x="544702" y="584542"/>
                </a:lnTo>
                <a:close/>
              </a:path>
              <a:path w="590550" h="654685">
                <a:moveTo>
                  <a:pt x="579501" y="547281"/>
                </a:moveTo>
                <a:lnTo>
                  <a:pt x="573532" y="548881"/>
                </a:lnTo>
                <a:lnTo>
                  <a:pt x="570738" y="553605"/>
                </a:lnTo>
                <a:lnTo>
                  <a:pt x="544702" y="598237"/>
                </a:lnTo>
                <a:lnTo>
                  <a:pt x="544702" y="604354"/>
                </a:lnTo>
                <a:lnTo>
                  <a:pt x="564066" y="604354"/>
                </a:lnTo>
                <a:lnTo>
                  <a:pt x="587883" y="563587"/>
                </a:lnTo>
                <a:lnTo>
                  <a:pt x="590550" y="558863"/>
                </a:lnTo>
                <a:lnTo>
                  <a:pt x="589026" y="552792"/>
                </a:lnTo>
                <a:lnTo>
                  <a:pt x="584326" y="550037"/>
                </a:lnTo>
                <a:lnTo>
                  <a:pt x="579501" y="547281"/>
                </a:lnTo>
                <a:close/>
              </a:path>
              <a:path w="590550" h="654685">
                <a:moveTo>
                  <a:pt x="544702" y="544918"/>
                </a:moveTo>
                <a:lnTo>
                  <a:pt x="524890" y="544918"/>
                </a:lnTo>
                <a:lnTo>
                  <a:pt x="524890" y="564730"/>
                </a:lnTo>
                <a:lnTo>
                  <a:pt x="544702" y="564730"/>
                </a:lnTo>
                <a:lnTo>
                  <a:pt x="544702" y="544918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1248" y="5141214"/>
            <a:ext cx="556260" cy="654685"/>
          </a:xfrm>
          <a:custGeom>
            <a:avLst/>
            <a:gdLst/>
            <a:ahLst/>
            <a:cxnLst/>
            <a:rect l="l" t="t" r="r" b="b"/>
            <a:pathLst>
              <a:path w="556260" h="654685">
                <a:moveTo>
                  <a:pt x="556005" y="0"/>
                </a:moveTo>
                <a:lnTo>
                  <a:pt x="536193" y="0"/>
                </a:lnTo>
                <a:lnTo>
                  <a:pt x="536193" y="19812"/>
                </a:lnTo>
                <a:lnTo>
                  <a:pt x="556005" y="19812"/>
                </a:lnTo>
                <a:lnTo>
                  <a:pt x="556005" y="0"/>
                </a:lnTo>
                <a:close/>
              </a:path>
              <a:path w="556260" h="654685">
                <a:moveTo>
                  <a:pt x="556005" y="39624"/>
                </a:moveTo>
                <a:lnTo>
                  <a:pt x="536193" y="39624"/>
                </a:lnTo>
                <a:lnTo>
                  <a:pt x="536193" y="59436"/>
                </a:lnTo>
                <a:lnTo>
                  <a:pt x="556005" y="59436"/>
                </a:lnTo>
                <a:lnTo>
                  <a:pt x="556005" y="39624"/>
                </a:lnTo>
                <a:close/>
              </a:path>
              <a:path w="556260" h="654685">
                <a:moveTo>
                  <a:pt x="556005" y="79248"/>
                </a:moveTo>
                <a:lnTo>
                  <a:pt x="536193" y="79248"/>
                </a:lnTo>
                <a:lnTo>
                  <a:pt x="536193" y="99060"/>
                </a:lnTo>
                <a:lnTo>
                  <a:pt x="556005" y="99060"/>
                </a:lnTo>
                <a:lnTo>
                  <a:pt x="556005" y="79248"/>
                </a:lnTo>
                <a:close/>
              </a:path>
              <a:path w="556260" h="654685">
                <a:moveTo>
                  <a:pt x="556005" y="118872"/>
                </a:moveTo>
                <a:lnTo>
                  <a:pt x="536193" y="118872"/>
                </a:lnTo>
                <a:lnTo>
                  <a:pt x="536193" y="138684"/>
                </a:lnTo>
                <a:lnTo>
                  <a:pt x="556005" y="138684"/>
                </a:lnTo>
                <a:lnTo>
                  <a:pt x="556005" y="118872"/>
                </a:lnTo>
                <a:close/>
              </a:path>
              <a:path w="556260" h="654685">
                <a:moveTo>
                  <a:pt x="556005" y="158496"/>
                </a:moveTo>
                <a:lnTo>
                  <a:pt x="536193" y="158496"/>
                </a:lnTo>
                <a:lnTo>
                  <a:pt x="536193" y="178308"/>
                </a:lnTo>
                <a:lnTo>
                  <a:pt x="556005" y="178308"/>
                </a:lnTo>
                <a:lnTo>
                  <a:pt x="556005" y="158496"/>
                </a:lnTo>
                <a:close/>
              </a:path>
              <a:path w="556260" h="654685">
                <a:moveTo>
                  <a:pt x="556005" y="198120"/>
                </a:moveTo>
                <a:lnTo>
                  <a:pt x="536193" y="198120"/>
                </a:lnTo>
                <a:lnTo>
                  <a:pt x="536193" y="217932"/>
                </a:lnTo>
                <a:lnTo>
                  <a:pt x="556005" y="217932"/>
                </a:lnTo>
                <a:lnTo>
                  <a:pt x="556005" y="198120"/>
                </a:lnTo>
                <a:close/>
              </a:path>
              <a:path w="556260" h="654685">
                <a:moveTo>
                  <a:pt x="556005" y="237744"/>
                </a:moveTo>
                <a:lnTo>
                  <a:pt x="536193" y="237744"/>
                </a:lnTo>
                <a:lnTo>
                  <a:pt x="536193" y="257556"/>
                </a:lnTo>
                <a:lnTo>
                  <a:pt x="556005" y="257556"/>
                </a:lnTo>
                <a:lnTo>
                  <a:pt x="556005" y="237744"/>
                </a:lnTo>
                <a:close/>
              </a:path>
              <a:path w="556260" h="654685">
                <a:moveTo>
                  <a:pt x="556005" y="277368"/>
                </a:moveTo>
                <a:lnTo>
                  <a:pt x="536193" y="277368"/>
                </a:lnTo>
                <a:lnTo>
                  <a:pt x="536193" y="297180"/>
                </a:lnTo>
                <a:lnTo>
                  <a:pt x="556005" y="297180"/>
                </a:lnTo>
                <a:lnTo>
                  <a:pt x="556005" y="277368"/>
                </a:lnTo>
                <a:close/>
              </a:path>
              <a:path w="556260" h="654685">
                <a:moveTo>
                  <a:pt x="556005" y="317246"/>
                </a:moveTo>
                <a:lnTo>
                  <a:pt x="546100" y="317246"/>
                </a:lnTo>
                <a:lnTo>
                  <a:pt x="536448" y="326897"/>
                </a:lnTo>
                <a:lnTo>
                  <a:pt x="536448" y="337058"/>
                </a:lnTo>
                <a:lnTo>
                  <a:pt x="551561" y="337058"/>
                </a:lnTo>
                <a:lnTo>
                  <a:pt x="556005" y="332613"/>
                </a:lnTo>
                <a:lnTo>
                  <a:pt x="556005" y="317246"/>
                </a:lnTo>
                <a:close/>
              </a:path>
              <a:path w="556260" h="654685">
                <a:moveTo>
                  <a:pt x="556005" y="316992"/>
                </a:moveTo>
                <a:lnTo>
                  <a:pt x="536193" y="316992"/>
                </a:lnTo>
                <a:lnTo>
                  <a:pt x="536193" y="327152"/>
                </a:lnTo>
                <a:lnTo>
                  <a:pt x="536448" y="326897"/>
                </a:lnTo>
                <a:lnTo>
                  <a:pt x="536448" y="317246"/>
                </a:lnTo>
                <a:lnTo>
                  <a:pt x="556005" y="317246"/>
                </a:lnTo>
                <a:lnTo>
                  <a:pt x="556005" y="316992"/>
                </a:lnTo>
                <a:close/>
              </a:path>
              <a:path w="556260" h="654685">
                <a:moveTo>
                  <a:pt x="546100" y="317246"/>
                </a:moveTo>
                <a:lnTo>
                  <a:pt x="536448" y="317246"/>
                </a:lnTo>
                <a:lnTo>
                  <a:pt x="536448" y="326897"/>
                </a:lnTo>
                <a:lnTo>
                  <a:pt x="546100" y="317246"/>
                </a:lnTo>
                <a:close/>
              </a:path>
              <a:path w="556260" h="654685">
                <a:moveTo>
                  <a:pt x="516636" y="317246"/>
                </a:moveTo>
                <a:lnTo>
                  <a:pt x="496824" y="317246"/>
                </a:lnTo>
                <a:lnTo>
                  <a:pt x="496824" y="337058"/>
                </a:lnTo>
                <a:lnTo>
                  <a:pt x="516636" y="337058"/>
                </a:lnTo>
                <a:lnTo>
                  <a:pt x="516636" y="317246"/>
                </a:lnTo>
                <a:close/>
              </a:path>
              <a:path w="556260" h="654685">
                <a:moveTo>
                  <a:pt x="477012" y="317246"/>
                </a:moveTo>
                <a:lnTo>
                  <a:pt x="457200" y="317246"/>
                </a:lnTo>
                <a:lnTo>
                  <a:pt x="457200" y="337058"/>
                </a:lnTo>
                <a:lnTo>
                  <a:pt x="477012" y="337058"/>
                </a:lnTo>
                <a:lnTo>
                  <a:pt x="477012" y="317246"/>
                </a:lnTo>
                <a:close/>
              </a:path>
              <a:path w="556260" h="654685">
                <a:moveTo>
                  <a:pt x="437388" y="317246"/>
                </a:moveTo>
                <a:lnTo>
                  <a:pt x="417575" y="317246"/>
                </a:lnTo>
                <a:lnTo>
                  <a:pt x="417575" y="337058"/>
                </a:lnTo>
                <a:lnTo>
                  <a:pt x="437388" y="337058"/>
                </a:lnTo>
                <a:lnTo>
                  <a:pt x="437388" y="317246"/>
                </a:lnTo>
                <a:close/>
              </a:path>
              <a:path w="556260" h="654685">
                <a:moveTo>
                  <a:pt x="397763" y="317246"/>
                </a:moveTo>
                <a:lnTo>
                  <a:pt x="377951" y="317246"/>
                </a:lnTo>
                <a:lnTo>
                  <a:pt x="377951" y="337058"/>
                </a:lnTo>
                <a:lnTo>
                  <a:pt x="397763" y="337058"/>
                </a:lnTo>
                <a:lnTo>
                  <a:pt x="397763" y="317246"/>
                </a:lnTo>
                <a:close/>
              </a:path>
              <a:path w="556260" h="654685">
                <a:moveTo>
                  <a:pt x="358139" y="317246"/>
                </a:moveTo>
                <a:lnTo>
                  <a:pt x="338327" y="317246"/>
                </a:lnTo>
                <a:lnTo>
                  <a:pt x="338327" y="337058"/>
                </a:lnTo>
                <a:lnTo>
                  <a:pt x="358139" y="337058"/>
                </a:lnTo>
                <a:lnTo>
                  <a:pt x="358139" y="317246"/>
                </a:lnTo>
                <a:close/>
              </a:path>
              <a:path w="556260" h="654685">
                <a:moveTo>
                  <a:pt x="318515" y="317246"/>
                </a:moveTo>
                <a:lnTo>
                  <a:pt x="298703" y="317246"/>
                </a:lnTo>
                <a:lnTo>
                  <a:pt x="298703" y="337058"/>
                </a:lnTo>
                <a:lnTo>
                  <a:pt x="318515" y="337058"/>
                </a:lnTo>
                <a:lnTo>
                  <a:pt x="318515" y="317246"/>
                </a:lnTo>
                <a:close/>
              </a:path>
              <a:path w="556260" h="654685">
                <a:moveTo>
                  <a:pt x="278891" y="317246"/>
                </a:moveTo>
                <a:lnTo>
                  <a:pt x="259079" y="317246"/>
                </a:lnTo>
                <a:lnTo>
                  <a:pt x="259079" y="337058"/>
                </a:lnTo>
                <a:lnTo>
                  <a:pt x="278891" y="337058"/>
                </a:lnTo>
                <a:lnTo>
                  <a:pt x="278891" y="317246"/>
                </a:lnTo>
                <a:close/>
              </a:path>
              <a:path w="556260" h="654685">
                <a:moveTo>
                  <a:pt x="239267" y="317246"/>
                </a:moveTo>
                <a:lnTo>
                  <a:pt x="219455" y="317246"/>
                </a:lnTo>
                <a:lnTo>
                  <a:pt x="219455" y="337058"/>
                </a:lnTo>
                <a:lnTo>
                  <a:pt x="239267" y="337058"/>
                </a:lnTo>
                <a:lnTo>
                  <a:pt x="239267" y="317246"/>
                </a:lnTo>
                <a:close/>
              </a:path>
              <a:path w="556260" h="654685">
                <a:moveTo>
                  <a:pt x="199643" y="317246"/>
                </a:moveTo>
                <a:lnTo>
                  <a:pt x="179831" y="317246"/>
                </a:lnTo>
                <a:lnTo>
                  <a:pt x="179831" y="337058"/>
                </a:lnTo>
                <a:lnTo>
                  <a:pt x="199643" y="337058"/>
                </a:lnTo>
                <a:lnTo>
                  <a:pt x="199643" y="317246"/>
                </a:lnTo>
                <a:close/>
              </a:path>
              <a:path w="556260" h="654685">
                <a:moveTo>
                  <a:pt x="160020" y="317246"/>
                </a:moveTo>
                <a:lnTo>
                  <a:pt x="140208" y="317246"/>
                </a:lnTo>
                <a:lnTo>
                  <a:pt x="140208" y="337058"/>
                </a:lnTo>
                <a:lnTo>
                  <a:pt x="160020" y="337058"/>
                </a:lnTo>
                <a:lnTo>
                  <a:pt x="160020" y="317246"/>
                </a:lnTo>
                <a:close/>
              </a:path>
              <a:path w="556260" h="654685">
                <a:moveTo>
                  <a:pt x="120396" y="317246"/>
                </a:moveTo>
                <a:lnTo>
                  <a:pt x="100584" y="317246"/>
                </a:lnTo>
                <a:lnTo>
                  <a:pt x="100584" y="337058"/>
                </a:lnTo>
                <a:lnTo>
                  <a:pt x="120396" y="337058"/>
                </a:lnTo>
                <a:lnTo>
                  <a:pt x="120396" y="317246"/>
                </a:lnTo>
                <a:close/>
              </a:path>
              <a:path w="556260" h="654685">
                <a:moveTo>
                  <a:pt x="80772" y="317246"/>
                </a:moveTo>
                <a:lnTo>
                  <a:pt x="60960" y="317246"/>
                </a:lnTo>
                <a:lnTo>
                  <a:pt x="60960" y="337058"/>
                </a:lnTo>
                <a:lnTo>
                  <a:pt x="80772" y="337058"/>
                </a:lnTo>
                <a:lnTo>
                  <a:pt x="80772" y="317246"/>
                </a:lnTo>
                <a:close/>
              </a:path>
              <a:path w="556260" h="654685">
                <a:moveTo>
                  <a:pt x="65659" y="341757"/>
                </a:moveTo>
                <a:lnTo>
                  <a:pt x="45847" y="341757"/>
                </a:lnTo>
                <a:lnTo>
                  <a:pt x="45847" y="361569"/>
                </a:lnTo>
                <a:lnTo>
                  <a:pt x="65659" y="361569"/>
                </a:lnTo>
                <a:lnTo>
                  <a:pt x="65659" y="341757"/>
                </a:lnTo>
                <a:close/>
              </a:path>
              <a:path w="556260" h="654685">
                <a:moveTo>
                  <a:pt x="65659" y="381381"/>
                </a:moveTo>
                <a:lnTo>
                  <a:pt x="45847" y="381381"/>
                </a:lnTo>
                <a:lnTo>
                  <a:pt x="45847" y="401193"/>
                </a:lnTo>
                <a:lnTo>
                  <a:pt x="65659" y="401193"/>
                </a:lnTo>
                <a:lnTo>
                  <a:pt x="65659" y="381381"/>
                </a:lnTo>
                <a:close/>
              </a:path>
              <a:path w="556260" h="654685">
                <a:moveTo>
                  <a:pt x="65659" y="421005"/>
                </a:moveTo>
                <a:lnTo>
                  <a:pt x="45847" y="421005"/>
                </a:lnTo>
                <a:lnTo>
                  <a:pt x="45847" y="440817"/>
                </a:lnTo>
                <a:lnTo>
                  <a:pt x="65659" y="440817"/>
                </a:lnTo>
                <a:lnTo>
                  <a:pt x="65659" y="421005"/>
                </a:lnTo>
                <a:close/>
              </a:path>
              <a:path w="556260" h="654685">
                <a:moveTo>
                  <a:pt x="65659" y="460654"/>
                </a:moveTo>
                <a:lnTo>
                  <a:pt x="45847" y="460654"/>
                </a:lnTo>
                <a:lnTo>
                  <a:pt x="45847" y="480466"/>
                </a:lnTo>
                <a:lnTo>
                  <a:pt x="65659" y="480466"/>
                </a:lnTo>
                <a:lnTo>
                  <a:pt x="65659" y="460654"/>
                </a:lnTo>
                <a:close/>
              </a:path>
              <a:path w="556260" h="654685">
                <a:moveTo>
                  <a:pt x="65659" y="500278"/>
                </a:moveTo>
                <a:lnTo>
                  <a:pt x="45847" y="500278"/>
                </a:lnTo>
                <a:lnTo>
                  <a:pt x="45847" y="520090"/>
                </a:lnTo>
                <a:lnTo>
                  <a:pt x="65659" y="520090"/>
                </a:lnTo>
                <a:lnTo>
                  <a:pt x="65659" y="500278"/>
                </a:lnTo>
                <a:close/>
              </a:path>
              <a:path w="556260" h="654685">
                <a:moveTo>
                  <a:pt x="11049" y="547281"/>
                </a:moveTo>
                <a:lnTo>
                  <a:pt x="6350" y="550037"/>
                </a:lnTo>
                <a:lnTo>
                  <a:pt x="1524" y="552792"/>
                </a:lnTo>
                <a:lnTo>
                  <a:pt x="0" y="558863"/>
                </a:lnTo>
                <a:lnTo>
                  <a:pt x="2793" y="563587"/>
                </a:lnTo>
                <a:lnTo>
                  <a:pt x="55752" y="654456"/>
                </a:lnTo>
                <a:lnTo>
                  <a:pt x="67210" y="634796"/>
                </a:lnTo>
                <a:lnTo>
                  <a:pt x="45847" y="634796"/>
                </a:lnTo>
                <a:lnTo>
                  <a:pt x="45847" y="619150"/>
                </a:lnTo>
                <a:lnTo>
                  <a:pt x="53459" y="619150"/>
                </a:lnTo>
                <a:lnTo>
                  <a:pt x="55752" y="615218"/>
                </a:lnTo>
                <a:lnTo>
                  <a:pt x="46489" y="599338"/>
                </a:lnTo>
                <a:lnTo>
                  <a:pt x="45847" y="599338"/>
                </a:lnTo>
                <a:lnTo>
                  <a:pt x="45847" y="598237"/>
                </a:lnTo>
                <a:lnTo>
                  <a:pt x="19812" y="553605"/>
                </a:lnTo>
                <a:lnTo>
                  <a:pt x="17145" y="548881"/>
                </a:lnTo>
                <a:lnTo>
                  <a:pt x="11049" y="547281"/>
                </a:lnTo>
                <a:close/>
              </a:path>
              <a:path w="556260" h="654685">
                <a:moveTo>
                  <a:pt x="53459" y="619150"/>
                </a:moveTo>
                <a:lnTo>
                  <a:pt x="45847" y="619150"/>
                </a:lnTo>
                <a:lnTo>
                  <a:pt x="45847" y="634796"/>
                </a:lnTo>
                <a:lnTo>
                  <a:pt x="65659" y="634796"/>
                </a:lnTo>
                <a:lnTo>
                  <a:pt x="65659" y="629805"/>
                </a:lnTo>
                <a:lnTo>
                  <a:pt x="47243" y="629805"/>
                </a:lnTo>
                <a:lnTo>
                  <a:pt x="53459" y="619150"/>
                </a:lnTo>
                <a:close/>
              </a:path>
              <a:path w="556260" h="654685">
                <a:moveTo>
                  <a:pt x="76329" y="619150"/>
                </a:moveTo>
                <a:lnTo>
                  <a:pt x="65659" y="619150"/>
                </a:lnTo>
                <a:lnTo>
                  <a:pt x="65659" y="634796"/>
                </a:lnTo>
                <a:lnTo>
                  <a:pt x="67210" y="634796"/>
                </a:lnTo>
                <a:lnTo>
                  <a:pt x="76329" y="619150"/>
                </a:lnTo>
                <a:close/>
              </a:path>
              <a:path w="556260" h="654685">
                <a:moveTo>
                  <a:pt x="55752" y="615218"/>
                </a:moveTo>
                <a:lnTo>
                  <a:pt x="47243" y="629805"/>
                </a:lnTo>
                <a:lnTo>
                  <a:pt x="64262" y="629805"/>
                </a:lnTo>
                <a:lnTo>
                  <a:pt x="55752" y="615218"/>
                </a:lnTo>
                <a:close/>
              </a:path>
              <a:path w="556260" h="654685">
                <a:moveTo>
                  <a:pt x="65659" y="598237"/>
                </a:moveTo>
                <a:lnTo>
                  <a:pt x="55752" y="615218"/>
                </a:lnTo>
                <a:lnTo>
                  <a:pt x="64262" y="629805"/>
                </a:lnTo>
                <a:lnTo>
                  <a:pt x="65659" y="629805"/>
                </a:lnTo>
                <a:lnTo>
                  <a:pt x="65659" y="619150"/>
                </a:lnTo>
                <a:lnTo>
                  <a:pt x="76329" y="619150"/>
                </a:lnTo>
                <a:lnTo>
                  <a:pt x="87876" y="599338"/>
                </a:lnTo>
                <a:lnTo>
                  <a:pt x="65659" y="599338"/>
                </a:lnTo>
                <a:lnTo>
                  <a:pt x="65659" y="598237"/>
                </a:lnTo>
                <a:close/>
              </a:path>
              <a:path w="556260" h="654685">
                <a:moveTo>
                  <a:pt x="45847" y="598237"/>
                </a:moveTo>
                <a:lnTo>
                  <a:pt x="45847" y="599338"/>
                </a:lnTo>
                <a:lnTo>
                  <a:pt x="46489" y="599338"/>
                </a:lnTo>
                <a:lnTo>
                  <a:pt x="45847" y="598237"/>
                </a:lnTo>
                <a:close/>
              </a:path>
              <a:path w="556260" h="654685">
                <a:moveTo>
                  <a:pt x="65659" y="579526"/>
                </a:moveTo>
                <a:lnTo>
                  <a:pt x="45847" y="579526"/>
                </a:lnTo>
                <a:lnTo>
                  <a:pt x="45847" y="598237"/>
                </a:lnTo>
                <a:lnTo>
                  <a:pt x="46489" y="599338"/>
                </a:lnTo>
                <a:lnTo>
                  <a:pt x="65016" y="599338"/>
                </a:lnTo>
                <a:lnTo>
                  <a:pt x="65658" y="598237"/>
                </a:lnTo>
                <a:lnTo>
                  <a:pt x="65659" y="579526"/>
                </a:lnTo>
                <a:close/>
              </a:path>
              <a:path w="556260" h="654685">
                <a:moveTo>
                  <a:pt x="100456" y="547281"/>
                </a:moveTo>
                <a:lnTo>
                  <a:pt x="94361" y="548881"/>
                </a:lnTo>
                <a:lnTo>
                  <a:pt x="91693" y="553605"/>
                </a:lnTo>
                <a:lnTo>
                  <a:pt x="65659" y="598237"/>
                </a:lnTo>
                <a:lnTo>
                  <a:pt x="65659" y="599338"/>
                </a:lnTo>
                <a:lnTo>
                  <a:pt x="87876" y="599338"/>
                </a:lnTo>
                <a:lnTo>
                  <a:pt x="108712" y="563587"/>
                </a:lnTo>
                <a:lnTo>
                  <a:pt x="111505" y="558863"/>
                </a:lnTo>
                <a:lnTo>
                  <a:pt x="109981" y="552792"/>
                </a:lnTo>
                <a:lnTo>
                  <a:pt x="105155" y="550037"/>
                </a:lnTo>
                <a:lnTo>
                  <a:pt x="100456" y="547281"/>
                </a:lnTo>
                <a:close/>
              </a:path>
              <a:path w="556260" h="654685">
                <a:moveTo>
                  <a:pt x="65659" y="539902"/>
                </a:moveTo>
                <a:lnTo>
                  <a:pt x="45847" y="539902"/>
                </a:lnTo>
                <a:lnTo>
                  <a:pt x="45847" y="559714"/>
                </a:lnTo>
                <a:lnTo>
                  <a:pt x="65659" y="559714"/>
                </a:lnTo>
                <a:lnTo>
                  <a:pt x="65659" y="53990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80633" y="5109209"/>
            <a:ext cx="2083815" cy="659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30923" y="5109209"/>
            <a:ext cx="2592070" cy="660400"/>
          </a:xfrm>
          <a:custGeom>
            <a:avLst/>
            <a:gdLst/>
            <a:ahLst/>
            <a:cxnLst/>
            <a:rect l="l" t="t" r="r" b="b"/>
            <a:pathLst>
              <a:path w="2592070" h="660400">
                <a:moveTo>
                  <a:pt x="19811" y="0"/>
                </a:moveTo>
                <a:lnTo>
                  <a:pt x="0" y="0"/>
                </a:lnTo>
                <a:lnTo>
                  <a:pt x="0" y="19812"/>
                </a:lnTo>
                <a:lnTo>
                  <a:pt x="19811" y="19812"/>
                </a:lnTo>
                <a:lnTo>
                  <a:pt x="19811" y="0"/>
                </a:lnTo>
                <a:close/>
              </a:path>
              <a:path w="2592070" h="660400">
                <a:moveTo>
                  <a:pt x="19811" y="39623"/>
                </a:moveTo>
                <a:lnTo>
                  <a:pt x="0" y="39623"/>
                </a:lnTo>
                <a:lnTo>
                  <a:pt x="0" y="59435"/>
                </a:lnTo>
                <a:lnTo>
                  <a:pt x="19811" y="59435"/>
                </a:lnTo>
                <a:lnTo>
                  <a:pt x="19811" y="39623"/>
                </a:lnTo>
                <a:close/>
              </a:path>
              <a:path w="2592070" h="660400">
                <a:moveTo>
                  <a:pt x="19811" y="79247"/>
                </a:moveTo>
                <a:lnTo>
                  <a:pt x="0" y="79247"/>
                </a:lnTo>
                <a:lnTo>
                  <a:pt x="0" y="99059"/>
                </a:lnTo>
                <a:lnTo>
                  <a:pt x="19811" y="99059"/>
                </a:lnTo>
                <a:lnTo>
                  <a:pt x="19811" y="79247"/>
                </a:lnTo>
                <a:close/>
              </a:path>
              <a:path w="2592070" h="660400">
                <a:moveTo>
                  <a:pt x="19811" y="118871"/>
                </a:moveTo>
                <a:lnTo>
                  <a:pt x="0" y="118871"/>
                </a:lnTo>
                <a:lnTo>
                  <a:pt x="0" y="138683"/>
                </a:lnTo>
                <a:lnTo>
                  <a:pt x="19811" y="138683"/>
                </a:lnTo>
                <a:lnTo>
                  <a:pt x="19811" y="118871"/>
                </a:lnTo>
                <a:close/>
              </a:path>
              <a:path w="2592070" h="660400">
                <a:moveTo>
                  <a:pt x="19811" y="158495"/>
                </a:moveTo>
                <a:lnTo>
                  <a:pt x="0" y="158495"/>
                </a:lnTo>
                <a:lnTo>
                  <a:pt x="0" y="178307"/>
                </a:lnTo>
                <a:lnTo>
                  <a:pt x="19811" y="178307"/>
                </a:lnTo>
                <a:lnTo>
                  <a:pt x="19811" y="158495"/>
                </a:lnTo>
                <a:close/>
              </a:path>
              <a:path w="2592070" h="660400">
                <a:moveTo>
                  <a:pt x="19811" y="198119"/>
                </a:moveTo>
                <a:lnTo>
                  <a:pt x="0" y="198119"/>
                </a:lnTo>
                <a:lnTo>
                  <a:pt x="0" y="217931"/>
                </a:lnTo>
                <a:lnTo>
                  <a:pt x="19811" y="217931"/>
                </a:lnTo>
                <a:lnTo>
                  <a:pt x="19811" y="198119"/>
                </a:lnTo>
                <a:close/>
              </a:path>
              <a:path w="2592070" h="660400">
                <a:moveTo>
                  <a:pt x="19811" y="237743"/>
                </a:moveTo>
                <a:lnTo>
                  <a:pt x="0" y="237743"/>
                </a:lnTo>
                <a:lnTo>
                  <a:pt x="0" y="257555"/>
                </a:lnTo>
                <a:lnTo>
                  <a:pt x="19811" y="257555"/>
                </a:lnTo>
                <a:lnTo>
                  <a:pt x="19811" y="237743"/>
                </a:lnTo>
                <a:close/>
              </a:path>
              <a:path w="2592070" h="660400">
                <a:moveTo>
                  <a:pt x="19811" y="277367"/>
                </a:moveTo>
                <a:lnTo>
                  <a:pt x="0" y="277367"/>
                </a:lnTo>
                <a:lnTo>
                  <a:pt x="0" y="297179"/>
                </a:lnTo>
                <a:lnTo>
                  <a:pt x="19811" y="297179"/>
                </a:lnTo>
                <a:lnTo>
                  <a:pt x="19811" y="277367"/>
                </a:lnTo>
                <a:close/>
              </a:path>
              <a:path w="2592070" h="660400">
                <a:moveTo>
                  <a:pt x="19811" y="316991"/>
                </a:moveTo>
                <a:lnTo>
                  <a:pt x="0" y="316991"/>
                </a:lnTo>
                <a:lnTo>
                  <a:pt x="0" y="335406"/>
                </a:lnTo>
                <a:lnTo>
                  <a:pt x="4445" y="339851"/>
                </a:lnTo>
                <a:lnTo>
                  <a:pt x="16764" y="339851"/>
                </a:lnTo>
                <a:lnTo>
                  <a:pt x="16764" y="326898"/>
                </a:lnTo>
                <a:lnTo>
                  <a:pt x="9905" y="320039"/>
                </a:lnTo>
                <a:lnTo>
                  <a:pt x="19811" y="320039"/>
                </a:lnTo>
                <a:lnTo>
                  <a:pt x="19811" y="316991"/>
                </a:lnTo>
                <a:close/>
              </a:path>
              <a:path w="2592070" h="660400">
                <a:moveTo>
                  <a:pt x="19811" y="320039"/>
                </a:moveTo>
                <a:lnTo>
                  <a:pt x="16764" y="320039"/>
                </a:lnTo>
                <a:lnTo>
                  <a:pt x="16764" y="326898"/>
                </a:lnTo>
                <a:lnTo>
                  <a:pt x="19811" y="329945"/>
                </a:lnTo>
                <a:lnTo>
                  <a:pt x="19811" y="320039"/>
                </a:lnTo>
                <a:close/>
              </a:path>
              <a:path w="2592070" h="660400">
                <a:moveTo>
                  <a:pt x="16764" y="320039"/>
                </a:moveTo>
                <a:lnTo>
                  <a:pt x="9905" y="320039"/>
                </a:lnTo>
                <a:lnTo>
                  <a:pt x="16764" y="326898"/>
                </a:lnTo>
                <a:lnTo>
                  <a:pt x="16764" y="320039"/>
                </a:lnTo>
                <a:close/>
              </a:path>
              <a:path w="2592070" h="660400">
                <a:moveTo>
                  <a:pt x="56387" y="320039"/>
                </a:moveTo>
                <a:lnTo>
                  <a:pt x="36575" y="320039"/>
                </a:lnTo>
                <a:lnTo>
                  <a:pt x="36575" y="339851"/>
                </a:lnTo>
                <a:lnTo>
                  <a:pt x="56387" y="339851"/>
                </a:lnTo>
                <a:lnTo>
                  <a:pt x="56387" y="320039"/>
                </a:lnTo>
                <a:close/>
              </a:path>
              <a:path w="2592070" h="660400">
                <a:moveTo>
                  <a:pt x="96011" y="320039"/>
                </a:moveTo>
                <a:lnTo>
                  <a:pt x="76200" y="320039"/>
                </a:lnTo>
                <a:lnTo>
                  <a:pt x="76200" y="339851"/>
                </a:lnTo>
                <a:lnTo>
                  <a:pt x="96011" y="339851"/>
                </a:lnTo>
                <a:lnTo>
                  <a:pt x="96011" y="320039"/>
                </a:lnTo>
                <a:close/>
              </a:path>
              <a:path w="2592070" h="660400">
                <a:moveTo>
                  <a:pt x="135635" y="320039"/>
                </a:moveTo>
                <a:lnTo>
                  <a:pt x="115824" y="320039"/>
                </a:lnTo>
                <a:lnTo>
                  <a:pt x="115824" y="339851"/>
                </a:lnTo>
                <a:lnTo>
                  <a:pt x="135635" y="339851"/>
                </a:lnTo>
                <a:lnTo>
                  <a:pt x="135635" y="320039"/>
                </a:lnTo>
                <a:close/>
              </a:path>
              <a:path w="2592070" h="660400">
                <a:moveTo>
                  <a:pt x="175259" y="320039"/>
                </a:moveTo>
                <a:lnTo>
                  <a:pt x="155448" y="320039"/>
                </a:lnTo>
                <a:lnTo>
                  <a:pt x="155448" y="339851"/>
                </a:lnTo>
                <a:lnTo>
                  <a:pt x="175259" y="339851"/>
                </a:lnTo>
                <a:lnTo>
                  <a:pt x="175259" y="320039"/>
                </a:lnTo>
                <a:close/>
              </a:path>
              <a:path w="2592070" h="660400">
                <a:moveTo>
                  <a:pt x="214883" y="320039"/>
                </a:moveTo>
                <a:lnTo>
                  <a:pt x="195072" y="320039"/>
                </a:lnTo>
                <a:lnTo>
                  <a:pt x="195072" y="339851"/>
                </a:lnTo>
                <a:lnTo>
                  <a:pt x="214883" y="339851"/>
                </a:lnTo>
                <a:lnTo>
                  <a:pt x="214883" y="320039"/>
                </a:lnTo>
                <a:close/>
              </a:path>
              <a:path w="2592070" h="660400">
                <a:moveTo>
                  <a:pt x="254507" y="320039"/>
                </a:moveTo>
                <a:lnTo>
                  <a:pt x="234696" y="320039"/>
                </a:lnTo>
                <a:lnTo>
                  <a:pt x="234696" y="339851"/>
                </a:lnTo>
                <a:lnTo>
                  <a:pt x="254507" y="339851"/>
                </a:lnTo>
                <a:lnTo>
                  <a:pt x="254507" y="320039"/>
                </a:lnTo>
                <a:close/>
              </a:path>
              <a:path w="2592070" h="660400">
                <a:moveTo>
                  <a:pt x="294131" y="320039"/>
                </a:moveTo>
                <a:lnTo>
                  <a:pt x="274320" y="320039"/>
                </a:lnTo>
                <a:lnTo>
                  <a:pt x="274320" y="339851"/>
                </a:lnTo>
                <a:lnTo>
                  <a:pt x="294131" y="339851"/>
                </a:lnTo>
                <a:lnTo>
                  <a:pt x="294131" y="320039"/>
                </a:lnTo>
                <a:close/>
              </a:path>
              <a:path w="2592070" h="660400">
                <a:moveTo>
                  <a:pt x="333755" y="320039"/>
                </a:moveTo>
                <a:lnTo>
                  <a:pt x="313944" y="320039"/>
                </a:lnTo>
                <a:lnTo>
                  <a:pt x="313944" y="339851"/>
                </a:lnTo>
                <a:lnTo>
                  <a:pt x="333755" y="339851"/>
                </a:lnTo>
                <a:lnTo>
                  <a:pt x="333755" y="320039"/>
                </a:lnTo>
                <a:close/>
              </a:path>
              <a:path w="2592070" h="660400">
                <a:moveTo>
                  <a:pt x="373379" y="320039"/>
                </a:moveTo>
                <a:lnTo>
                  <a:pt x="353568" y="320039"/>
                </a:lnTo>
                <a:lnTo>
                  <a:pt x="353568" y="339851"/>
                </a:lnTo>
                <a:lnTo>
                  <a:pt x="373379" y="339851"/>
                </a:lnTo>
                <a:lnTo>
                  <a:pt x="373379" y="320039"/>
                </a:lnTo>
                <a:close/>
              </a:path>
              <a:path w="2592070" h="660400">
                <a:moveTo>
                  <a:pt x="413003" y="320039"/>
                </a:moveTo>
                <a:lnTo>
                  <a:pt x="393192" y="320039"/>
                </a:lnTo>
                <a:lnTo>
                  <a:pt x="393192" y="339851"/>
                </a:lnTo>
                <a:lnTo>
                  <a:pt x="413003" y="339851"/>
                </a:lnTo>
                <a:lnTo>
                  <a:pt x="413003" y="320039"/>
                </a:lnTo>
                <a:close/>
              </a:path>
              <a:path w="2592070" h="660400">
                <a:moveTo>
                  <a:pt x="452627" y="320039"/>
                </a:moveTo>
                <a:lnTo>
                  <a:pt x="432816" y="320039"/>
                </a:lnTo>
                <a:lnTo>
                  <a:pt x="432816" y="339851"/>
                </a:lnTo>
                <a:lnTo>
                  <a:pt x="452627" y="339851"/>
                </a:lnTo>
                <a:lnTo>
                  <a:pt x="452627" y="320039"/>
                </a:lnTo>
                <a:close/>
              </a:path>
              <a:path w="2592070" h="660400">
                <a:moveTo>
                  <a:pt x="492251" y="320039"/>
                </a:moveTo>
                <a:lnTo>
                  <a:pt x="472440" y="320039"/>
                </a:lnTo>
                <a:lnTo>
                  <a:pt x="472440" y="339851"/>
                </a:lnTo>
                <a:lnTo>
                  <a:pt x="492251" y="339851"/>
                </a:lnTo>
                <a:lnTo>
                  <a:pt x="492251" y="320039"/>
                </a:lnTo>
                <a:close/>
              </a:path>
              <a:path w="2592070" h="660400">
                <a:moveTo>
                  <a:pt x="531876" y="320039"/>
                </a:moveTo>
                <a:lnTo>
                  <a:pt x="512064" y="320039"/>
                </a:lnTo>
                <a:lnTo>
                  <a:pt x="512064" y="339851"/>
                </a:lnTo>
                <a:lnTo>
                  <a:pt x="531876" y="339851"/>
                </a:lnTo>
                <a:lnTo>
                  <a:pt x="531876" y="320039"/>
                </a:lnTo>
                <a:close/>
              </a:path>
              <a:path w="2592070" h="660400">
                <a:moveTo>
                  <a:pt x="571500" y="320039"/>
                </a:moveTo>
                <a:lnTo>
                  <a:pt x="551687" y="320039"/>
                </a:lnTo>
                <a:lnTo>
                  <a:pt x="551687" y="339851"/>
                </a:lnTo>
                <a:lnTo>
                  <a:pt x="571500" y="339851"/>
                </a:lnTo>
                <a:lnTo>
                  <a:pt x="571500" y="320039"/>
                </a:lnTo>
                <a:close/>
              </a:path>
              <a:path w="2592070" h="660400">
                <a:moveTo>
                  <a:pt x="611124" y="320039"/>
                </a:moveTo>
                <a:lnTo>
                  <a:pt x="591311" y="320039"/>
                </a:lnTo>
                <a:lnTo>
                  <a:pt x="591311" y="339851"/>
                </a:lnTo>
                <a:lnTo>
                  <a:pt x="611124" y="339851"/>
                </a:lnTo>
                <a:lnTo>
                  <a:pt x="611124" y="320039"/>
                </a:lnTo>
                <a:close/>
              </a:path>
              <a:path w="2592070" h="660400">
                <a:moveTo>
                  <a:pt x="650748" y="320039"/>
                </a:moveTo>
                <a:lnTo>
                  <a:pt x="630935" y="320039"/>
                </a:lnTo>
                <a:lnTo>
                  <a:pt x="630935" y="339851"/>
                </a:lnTo>
                <a:lnTo>
                  <a:pt x="650748" y="339851"/>
                </a:lnTo>
                <a:lnTo>
                  <a:pt x="650748" y="320039"/>
                </a:lnTo>
                <a:close/>
              </a:path>
              <a:path w="2592070" h="660400">
                <a:moveTo>
                  <a:pt x="690372" y="320039"/>
                </a:moveTo>
                <a:lnTo>
                  <a:pt x="670559" y="320039"/>
                </a:lnTo>
                <a:lnTo>
                  <a:pt x="670559" y="339851"/>
                </a:lnTo>
                <a:lnTo>
                  <a:pt x="690372" y="339851"/>
                </a:lnTo>
                <a:lnTo>
                  <a:pt x="690372" y="320039"/>
                </a:lnTo>
                <a:close/>
              </a:path>
              <a:path w="2592070" h="660400">
                <a:moveTo>
                  <a:pt x="729996" y="320039"/>
                </a:moveTo>
                <a:lnTo>
                  <a:pt x="710183" y="320039"/>
                </a:lnTo>
                <a:lnTo>
                  <a:pt x="710183" y="339851"/>
                </a:lnTo>
                <a:lnTo>
                  <a:pt x="729996" y="339851"/>
                </a:lnTo>
                <a:lnTo>
                  <a:pt x="729996" y="320039"/>
                </a:lnTo>
                <a:close/>
              </a:path>
              <a:path w="2592070" h="660400">
                <a:moveTo>
                  <a:pt x="769620" y="320039"/>
                </a:moveTo>
                <a:lnTo>
                  <a:pt x="749807" y="320039"/>
                </a:lnTo>
                <a:lnTo>
                  <a:pt x="749807" y="339851"/>
                </a:lnTo>
                <a:lnTo>
                  <a:pt x="769620" y="339851"/>
                </a:lnTo>
                <a:lnTo>
                  <a:pt x="769620" y="320039"/>
                </a:lnTo>
                <a:close/>
              </a:path>
              <a:path w="2592070" h="660400">
                <a:moveTo>
                  <a:pt x="809244" y="320039"/>
                </a:moveTo>
                <a:lnTo>
                  <a:pt x="789431" y="320039"/>
                </a:lnTo>
                <a:lnTo>
                  <a:pt x="789431" y="339851"/>
                </a:lnTo>
                <a:lnTo>
                  <a:pt x="809244" y="339851"/>
                </a:lnTo>
                <a:lnTo>
                  <a:pt x="809244" y="320039"/>
                </a:lnTo>
                <a:close/>
              </a:path>
              <a:path w="2592070" h="660400">
                <a:moveTo>
                  <a:pt x="848868" y="320039"/>
                </a:moveTo>
                <a:lnTo>
                  <a:pt x="829055" y="320039"/>
                </a:lnTo>
                <a:lnTo>
                  <a:pt x="829055" y="339851"/>
                </a:lnTo>
                <a:lnTo>
                  <a:pt x="848868" y="339851"/>
                </a:lnTo>
                <a:lnTo>
                  <a:pt x="848868" y="320039"/>
                </a:lnTo>
                <a:close/>
              </a:path>
              <a:path w="2592070" h="660400">
                <a:moveTo>
                  <a:pt x="888492" y="320039"/>
                </a:moveTo>
                <a:lnTo>
                  <a:pt x="868679" y="320039"/>
                </a:lnTo>
                <a:lnTo>
                  <a:pt x="868679" y="339851"/>
                </a:lnTo>
                <a:lnTo>
                  <a:pt x="888492" y="339851"/>
                </a:lnTo>
                <a:lnTo>
                  <a:pt x="888492" y="320039"/>
                </a:lnTo>
                <a:close/>
              </a:path>
              <a:path w="2592070" h="660400">
                <a:moveTo>
                  <a:pt x="928116" y="320039"/>
                </a:moveTo>
                <a:lnTo>
                  <a:pt x="908303" y="320039"/>
                </a:lnTo>
                <a:lnTo>
                  <a:pt x="908303" y="339851"/>
                </a:lnTo>
                <a:lnTo>
                  <a:pt x="928116" y="339851"/>
                </a:lnTo>
                <a:lnTo>
                  <a:pt x="928116" y="320039"/>
                </a:lnTo>
                <a:close/>
              </a:path>
              <a:path w="2592070" h="660400">
                <a:moveTo>
                  <a:pt x="967740" y="320039"/>
                </a:moveTo>
                <a:lnTo>
                  <a:pt x="947927" y="320039"/>
                </a:lnTo>
                <a:lnTo>
                  <a:pt x="947927" y="339851"/>
                </a:lnTo>
                <a:lnTo>
                  <a:pt x="967740" y="339851"/>
                </a:lnTo>
                <a:lnTo>
                  <a:pt x="967740" y="320039"/>
                </a:lnTo>
                <a:close/>
              </a:path>
              <a:path w="2592070" h="660400">
                <a:moveTo>
                  <a:pt x="1007364" y="320039"/>
                </a:moveTo>
                <a:lnTo>
                  <a:pt x="987551" y="320039"/>
                </a:lnTo>
                <a:lnTo>
                  <a:pt x="987551" y="339851"/>
                </a:lnTo>
                <a:lnTo>
                  <a:pt x="1007364" y="339851"/>
                </a:lnTo>
                <a:lnTo>
                  <a:pt x="1007364" y="320039"/>
                </a:lnTo>
                <a:close/>
              </a:path>
              <a:path w="2592070" h="660400">
                <a:moveTo>
                  <a:pt x="1046987" y="320039"/>
                </a:moveTo>
                <a:lnTo>
                  <a:pt x="1027176" y="320039"/>
                </a:lnTo>
                <a:lnTo>
                  <a:pt x="1027176" y="339851"/>
                </a:lnTo>
                <a:lnTo>
                  <a:pt x="1046987" y="339851"/>
                </a:lnTo>
                <a:lnTo>
                  <a:pt x="1046987" y="320039"/>
                </a:lnTo>
                <a:close/>
              </a:path>
              <a:path w="2592070" h="660400">
                <a:moveTo>
                  <a:pt x="1086611" y="320039"/>
                </a:moveTo>
                <a:lnTo>
                  <a:pt x="1066800" y="320039"/>
                </a:lnTo>
                <a:lnTo>
                  <a:pt x="1066800" y="339851"/>
                </a:lnTo>
                <a:lnTo>
                  <a:pt x="1086611" y="339851"/>
                </a:lnTo>
                <a:lnTo>
                  <a:pt x="1086611" y="320039"/>
                </a:lnTo>
                <a:close/>
              </a:path>
              <a:path w="2592070" h="660400">
                <a:moveTo>
                  <a:pt x="1126235" y="320039"/>
                </a:moveTo>
                <a:lnTo>
                  <a:pt x="1106424" y="320039"/>
                </a:lnTo>
                <a:lnTo>
                  <a:pt x="1106424" y="339851"/>
                </a:lnTo>
                <a:lnTo>
                  <a:pt x="1126235" y="339851"/>
                </a:lnTo>
                <a:lnTo>
                  <a:pt x="1126235" y="320039"/>
                </a:lnTo>
                <a:close/>
              </a:path>
              <a:path w="2592070" h="660400">
                <a:moveTo>
                  <a:pt x="1165859" y="320039"/>
                </a:moveTo>
                <a:lnTo>
                  <a:pt x="1146048" y="320039"/>
                </a:lnTo>
                <a:lnTo>
                  <a:pt x="1146048" y="339851"/>
                </a:lnTo>
                <a:lnTo>
                  <a:pt x="1165859" y="339851"/>
                </a:lnTo>
                <a:lnTo>
                  <a:pt x="1165859" y="320039"/>
                </a:lnTo>
                <a:close/>
              </a:path>
              <a:path w="2592070" h="660400">
                <a:moveTo>
                  <a:pt x="1205483" y="320039"/>
                </a:moveTo>
                <a:lnTo>
                  <a:pt x="1185672" y="320039"/>
                </a:lnTo>
                <a:lnTo>
                  <a:pt x="1185672" y="339851"/>
                </a:lnTo>
                <a:lnTo>
                  <a:pt x="1205483" y="339851"/>
                </a:lnTo>
                <a:lnTo>
                  <a:pt x="1205483" y="320039"/>
                </a:lnTo>
                <a:close/>
              </a:path>
              <a:path w="2592070" h="660400">
                <a:moveTo>
                  <a:pt x="1245107" y="320039"/>
                </a:moveTo>
                <a:lnTo>
                  <a:pt x="1225296" y="320039"/>
                </a:lnTo>
                <a:lnTo>
                  <a:pt x="1225296" y="339851"/>
                </a:lnTo>
                <a:lnTo>
                  <a:pt x="1245107" y="339851"/>
                </a:lnTo>
                <a:lnTo>
                  <a:pt x="1245107" y="320039"/>
                </a:lnTo>
                <a:close/>
              </a:path>
              <a:path w="2592070" h="660400">
                <a:moveTo>
                  <a:pt x="1284731" y="320039"/>
                </a:moveTo>
                <a:lnTo>
                  <a:pt x="1264920" y="320039"/>
                </a:lnTo>
                <a:lnTo>
                  <a:pt x="1264920" y="339851"/>
                </a:lnTo>
                <a:lnTo>
                  <a:pt x="1284731" y="339851"/>
                </a:lnTo>
                <a:lnTo>
                  <a:pt x="1284731" y="320039"/>
                </a:lnTo>
                <a:close/>
              </a:path>
              <a:path w="2592070" h="660400">
                <a:moveTo>
                  <a:pt x="1324355" y="320039"/>
                </a:moveTo>
                <a:lnTo>
                  <a:pt x="1304544" y="320039"/>
                </a:lnTo>
                <a:lnTo>
                  <a:pt x="1304544" y="339851"/>
                </a:lnTo>
                <a:lnTo>
                  <a:pt x="1324355" y="339851"/>
                </a:lnTo>
                <a:lnTo>
                  <a:pt x="1324355" y="320039"/>
                </a:lnTo>
                <a:close/>
              </a:path>
              <a:path w="2592070" h="660400">
                <a:moveTo>
                  <a:pt x="1363979" y="320039"/>
                </a:moveTo>
                <a:lnTo>
                  <a:pt x="1344168" y="320039"/>
                </a:lnTo>
                <a:lnTo>
                  <a:pt x="1344168" y="339851"/>
                </a:lnTo>
                <a:lnTo>
                  <a:pt x="1363979" y="339851"/>
                </a:lnTo>
                <a:lnTo>
                  <a:pt x="1363979" y="320039"/>
                </a:lnTo>
                <a:close/>
              </a:path>
              <a:path w="2592070" h="660400">
                <a:moveTo>
                  <a:pt x="1403603" y="320039"/>
                </a:moveTo>
                <a:lnTo>
                  <a:pt x="1383792" y="320039"/>
                </a:lnTo>
                <a:lnTo>
                  <a:pt x="1383792" y="339851"/>
                </a:lnTo>
                <a:lnTo>
                  <a:pt x="1403603" y="339851"/>
                </a:lnTo>
                <a:lnTo>
                  <a:pt x="1403603" y="320039"/>
                </a:lnTo>
                <a:close/>
              </a:path>
              <a:path w="2592070" h="660400">
                <a:moveTo>
                  <a:pt x="1443227" y="320039"/>
                </a:moveTo>
                <a:lnTo>
                  <a:pt x="1423416" y="320039"/>
                </a:lnTo>
                <a:lnTo>
                  <a:pt x="1423416" y="339851"/>
                </a:lnTo>
                <a:lnTo>
                  <a:pt x="1443227" y="339851"/>
                </a:lnTo>
                <a:lnTo>
                  <a:pt x="1443227" y="320039"/>
                </a:lnTo>
                <a:close/>
              </a:path>
              <a:path w="2592070" h="660400">
                <a:moveTo>
                  <a:pt x="1482852" y="320039"/>
                </a:moveTo>
                <a:lnTo>
                  <a:pt x="1463040" y="320039"/>
                </a:lnTo>
                <a:lnTo>
                  <a:pt x="1463040" y="339851"/>
                </a:lnTo>
                <a:lnTo>
                  <a:pt x="1482852" y="339851"/>
                </a:lnTo>
                <a:lnTo>
                  <a:pt x="1482852" y="320039"/>
                </a:lnTo>
                <a:close/>
              </a:path>
              <a:path w="2592070" h="660400">
                <a:moveTo>
                  <a:pt x="1522476" y="320039"/>
                </a:moveTo>
                <a:lnTo>
                  <a:pt x="1502664" y="320039"/>
                </a:lnTo>
                <a:lnTo>
                  <a:pt x="1502664" y="339851"/>
                </a:lnTo>
                <a:lnTo>
                  <a:pt x="1522476" y="339851"/>
                </a:lnTo>
                <a:lnTo>
                  <a:pt x="1522476" y="320039"/>
                </a:lnTo>
                <a:close/>
              </a:path>
              <a:path w="2592070" h="660400">
                <a:moveTo>
                  <a:pt x="1562100" y="320039"/>
                </a:moveTo>
                <a:lnTo>
                  <a:pt x="1542287" y="320039"/>
                </a:lnTo>
                <a:lnTo>
                  <a:pt x="1542287" y="339851"/>
                </a:lnTo>
                <a:lnTo>
                  <a:pt x="1562100" y="339851"/>
                </a:lnTo>
                <a:lnTo>
                  <a:pt x="1562100" y="320039"/>
                </a:lnTo>
                <a:close/>
              </a:path>
              <a:path w="2592070" h="660400">
                <a:moveTo>
                  <a:pt x="1601724" y="320039"/>
                </a:moveTo>
                <a:lnTo>
                  <a:pt x="1581911" y="320039"/>
                </a:lnTo>
                <a:lnTo>
                  <a:pt x="1581911" y="339851"/>
                </a:lnTo>
                <a:lnTo>
                  <a:pt x="1601724" y="339851"/>
                </a:lnTo>
                <a:lnTo>
                  <a:pt x="1601724" y="320039"/>
                </a:lnTo>
                <a:close/>
              </a:path>
              <a:path w="2592070" h="660400">
                <a:moveTo>
                  <a:pt x="1641348" y="320039"/>
                </a:moveTo>
                <a:lnTo>
                  <a:pt x="1621535" y="320039"/>
                </a:lnTo>
                <a:lnTo>
                  <a:pt x="1621535" y="339851"/>
                </a:lnTo>
                <a:lnTo>
                  <a:pt x="1641348" y="339851"/>
                </a:lnTo>
                <a:lnTo>
                  <a:pt x="1641348" y="320039"/>
                </a:lnTo>
                <a:close/>
              </a:path>
              <a:path w="2592070" h="660400">
                <a:moveTo>
                  <a:pt x="1680972" y="320039"/>
                </a:moveTo>
                <a:lnTo>
                  <a:pt x="1661159" y="320039"/>
                </a:lnTo>
                <a:lnTo>
                  <a:pt x="1661159" y="339851"/>
                </a:lnTo>
                <a:lnTo>
                  <a:pt x="1680972" y="339851"/>
                </a:lnTo>
                <a:lnTo>
                  <a:pt x="1680972" y="320039"/>
                </a:lnTo>
                <a:close/>
              </a:path>
              <a:path w="2592070" h="660400">
                <a:moveTo>
                  <a:pt x="1720596" y="320039"/>
                </a:moveTo>
                <a:lnTo>
                  <a:pt x="1700783" y="320039"/>
                </a:lnTo>
                <a:lnTo>
                  <a:pt x="1700783" y="339851"/>
                </a:lnTo>
                <a:lnTo>
                  <a:pt x="1720596" y="339851"/>
                </a:lnTo>
                <a:lnTo>
                  <a:pt x="1720596" y="320039"/>
                </a:lnTo>
                <a:close/>
              </a:path>
              <a:path w="2592070" h="660400">
                <a:moveTo>
                  <a:pt x="1760220" y="320039"/>
                </a:moveTo>
                <a:lnTo>
                  <a:pt x="1740407" y="320039"/>
                </a:lnTo>
                <a:lnTo>
                  <a:pt x="1740407" y="339851"/>
                </a:lnTo>
                <a:lnTo>
                  <a:pt x="1760220" y="339851"/>
                </a:lnTo>
                <a:lnTo>
                  <a:pt x="1760220" y="320039"/>
                </a:lnTo>
                <a:close/>
              </a:path>
              <a:path w="2592070" h="660400">
                <a:moveTo>
                  <a:pt x="1799844" y="320039"/>
                </a:moveTo>
                <a:lnTo>
                  <a:pt x="1780031" y="320039"/>
                </a:lnTo>
                <a:lnTo>
                  <a:pt x="1780031" y="339851"/>
                </a:lnTo>
                <a:lnTo>
                  <a:pt x="1799844" y="339851"/>
                </a:lnTo>
                <a:lnTo>
                  <a:pt x="1799844" y="320039"/>
                </a:lnTo>
                <a:close/>
              </a:path>
              <a:path w="2592070" h="660400">
                <a:moveTo>
                  <a:pt x="1839468" y="320039"/>
                </a:moveTo>
                <a:lnTo>
                  <a:pt x="1819655" y="320039"/>
                </a:lnTo>
                <a:lnTo>
                  <a:pt x="1819655" y="339851"/>
                </a:lnTo>
                <a:lnTo>
                  <a:pt x="1839468" y="339851"/>
                </a:lnTo>
                <a:lnTo>
                  <a:pt x="1839468" y="320039"/>
                </a:lnTo>
                <a:close/>
              </a:path>
              <a:path w="2592070" h="660400">
                <a:moveTo>
                  <a:pt x="1879092" y="320039"/>
                </a:moveTo>
                <a:lnTo>
                  <a:pt x="1859279" y="320039"/>
                </a:lnTo>
                <a:lnTo>
                  <a:pt x="1859279" y="339851"/>
                </a:lnTo>
                <a:lnTo>
                  <a:pt x="1879092" y="339851"/>
                </a:lnTo>
                <a:lnTo>
                  <a:pt x="1879092" y="320039"/>
                </a:lnTo>
                <a:close/>
              </a:path>
              <a:path w="2592070" h="660400">
                <a:moveTo>
                  <a:pt x="1918716" y="320039"/>
                </a:moveTo>
                <a:lnTo>
                  <a:pt x="1898903" y="320039"/>
                </a:lnTo>
                <a:lnTo>
                  <a:pt x="1898903" y="339851"/>
                </a:lnTo>
                <a:lnTo>
                  <a:pt x="1918716" y="339851"/>
                </a:lnTo>
                <a:lnTo>
                  <a:pt x="1918716" y="320039"/>
                </a:lnTo>
                <a:close/>
              </a:path>
              <a:path w="2592070" h="660400">
                <a:moveTo>
                  <a:pt x="1958340" y="320039"/>
                </a:moveTo>
                <a:lnTo>
                  <a:pt x="1938527" y="320039"/>
                </a:lnTo>
                <a:lnTo>
                  <a:pt x="1938527" y="339851"/>
                </a:lnTo>
                <a:lnTo>
                  <a:pt x="1958340" y="339851"/>
                </a:lnTo>
                <a:lnTo>
                  <a:pt x="1958340" y="320039"/>
                </a:lnTo>
                <a:close/>
              </a:path>
              <a:path w="2592070" h="660400">
                <a:moveTo>
                  <a:pt x="1997964" y="320039"/>
                </a:moveTo>
                <a:lnTo>
                  <a:pt x="1978152" y="320039"/>
                </a:lnTo>
                <a:lnTo>
                  <a:pt x="1978152" y="339851"/>
                </a:lnTo>
                <a:lnTo>
                  <a:pt x="1997964" y="339851"/>
                </a:lnTo>
                <a:lnTo>
                  <a:pt x="1997964" y="320039"/>
                </a:lnTo>
                <a:close/>
              </a:path>
              <a:path w="2592070" h="660400">
                <a:moveTo>
                  <a:pt x="2037587" y="320039"/>
                </a:moveTo>
                <a:lnTo>
                  <a:pt x="2017776" y="320039"/>
                </a:lnTo>
                <a:lnTo>
                  <a:pt x="2017776" y="339851"/>
                </a:lnTo>
                <a:lnTo>
                  <a:pt x="2037587" y="339851"/>
                </a:lnTo>
                <a:lnTo>
                  <a:pt x="2037587" y="320039"/>
                </a:lnTo>
                <a:close/>
              </a:path>
              <a:path w="2592070" h="660400">
                <a:moveTo>
                  <a:pt x="2077211" y="320039"/>
                </a:moveTo>
                <a:lnTo>
                  <a:pt x="2057400" y="320039"/>
                </a:lnTo>
                <a:lnTo>
                  <a:pt x="2057400" y="339851"/>
                </a:lnTo>
                <a:lnTo>
                  <a:pt x="2077211" y="339851"/>
                </a:lnTo>
                <a:lnTo>
                  <a:pt x="2077211" y="320039"/>
                </a:lnTo>
                <a:close/>
              </a:path>
              <a:path w="2592070" h="660400">
                <a:moveTo>
                  <a:pt x="2116835" y="320039"/>
                </a:moveTo>
                <a:lnTo>
                  <a:pt x="2097024" y="320039"/>
                </a:lnTo>
                <a:lnTo>
                  <a:pt x="2097024" y="339851"/>
                </a:lnTo>
                <a:lnTo>
                  <a:pt x="2116835" y="339851"/>
                </a:lnTo>
                <a:lnTo>
                  <a:pt x="2116835" y="320039"/>
                </a:lnTo>
                <a:close/>
              </a:path>
              <a:path w="2592070" h="660400">
                <a:moveTo>
                  <a:pt x="2156459" y="320039"/>
                </a:moveTo>
                <a:lnTo>
                  <a:pt x="2136648" y="320039"/>
                </a:lnTo>
                <a:lnTo>
                  <a:pt x="2136648" y="339851"/>
                </a:lnTo>
                <a:lnTo>
                  <a:pt x="2156459" y="339851"/>
                </a:lnTo>
                <a:lnTo>
                  <a:pt x="2156459" y="320039"/>
                </a:lnTo>
                <a:close/>
              </a:path>
              <a:path w="2592070" h="660400">
                <a:moveTo>
                  <a:pt x="2196083" y="320039"/>
                </a:moveTo>
                <a:lnTo>
                  <a:pt x="2176272" y="320039"/>
                </a:lnTo>
                <a:lnTo>
                  <a:pt x="2176272" y="339851"/>
                </a:lnTo>
                <a:lnTo>
                  <a:pt x="2196083" y="339851"/>
                </a:lnTo>
                <a:lnTo>
                  <a:pt x="2196083" y="320039"/>
                </a:lnTo>
                <a:close/>
              </a:path>
              <a:path w="2592070" h="660400">
                <a:moveTo>
                  <a:pt x="2235707" y="320039"/>
                </a:moveTo>
                <a:lnTo>
                  <a:pt x="2215896" y="320039"/>
                </a:lnTo>
                <a:lnTo>
                  <a:pt x="2215896" y="339851"/>
                </a:lnTo>
                <a:lnTo>
                  <a:pt x="2235707" y="339851"/>
                </a:lnTo>
                <a:lnTo>
                  <a:pt x="2235707" y="320039"/>
                </a:lnTo>
                <a:close/>
              </a:path>
              <a:path w="2592070" h="660400">
                <a:moveTo>
                  <a:pt x="2275331" y="320039"/>
                </a:moveTo>
                <a:lnTo>
                  <a:pt x="2255520" y="320039"/>
                </a:lnTo>
                <a:lnTo>
                  <a:pt x="2255520" y="339851"/>
                </a:lnTo>
                <a:lnTo>
                  <a:pt x="2275331" y="339851"/>
                </a:lnTo>
                <a:lnTo>
                  <a:pt x="2275331" y="320039"/>
                </a:lnTo>
                <a:close/>
              </a:path>
              <a:path w="2592070" h="660400">
                <a:moveTo>
                  <a:pt x="2314955" y="320039"/>
                </a:moveTo>
                <a:lnTo>
                  <a:pt x="2295144" y="320039"/>
                </a:lnTo>
                <a:lnTo>
                  <a:pt x="2295144" y="339851"/>
                </a:lnTo>
                <a:lnTo>
                  <a:pt x="2314955" y="339851"/>
                </a:lnTo>
                <a:lnTo>
                  <a:pt x="2314955" y="320039"/>
                </a:lnTo>
                <a:close/>
              </a:path>
              <a:path w="2592070" h="660400">
                <a:moveTo>
                  <a:pt x="2354579" y="320039"/>
                </a:moveTo>
                <a:lnTo>
                  <a:pt x="2334768" y="320039"/>
                </a:lnTo>
                <a:lnTo>
                  <a:pt x="2334768" y="339851"/>
                </a:lnTo>
                <a:lnTo>
                  <a:pt x="2354579" y="339851"/>
                </a:lnTo>
                <a:lnTo>
                  <a:pt x="2354579" y="320039"/>
                </a:lnTo>
                <a:close/>
              </a:path>
              <a:path w="2592070" h="660400">
                <a:moveTo>
                  <a:pt x="2394204" y="320039"/>
                </a:moveTo>
                <a:lnTo>
                  <a:pt x="2374392" y="320039"/>
                </a:lnTo>
                <a:lnTo>
                  <a:pt x="2374392" y="339851"/>
                </a:lnTo>
                <a:lnTo>
                  <a:pt x="2394204" y="339851"/>
                </a:lnTo>
                <a:lnTo>
                  <a:pt x="2394204" y="320039"/>
                </a:lnTo>
                <a:close/>
              </a:path>
              <a:path w="2592070" h="660400">
                <a:moveTo>
                  <a:pt x="2433828" y="320039"/>
                </a:moveTo>
                <a:lnTo>
                  <a:pt x="2414016" y="320039"/>
                </a:lnTo>
                <a:lnTo>
                  <a:pt x="2414016" y="339851"/>
                </a:lnTo>
                <a:lnTo>
                  <a:pt x="2433828" y="339851"/>
                </a:lnTo>
                <a:lnTo>
                  <a:pt x="2433828" y="320039"/>
                </a:lnTo>
                <a:close/>
              </a:path>
              <a:path w="2592070" h="660400">
                <a:moveTo>
                  <a:pt x="2473452" y="320039"/>
                </a:moveTo>
                <a:lnTo>
                  <a:pt x="2453640" y="320039"/>
                </a:lnTo>
                <a:lnTo>
                  <a:pt x="2453640" y="339851"/>
                </a:lnTo>
                <a:lnTo>
                  <a:pt x="2473452" y="339851"/>
                </a:lnTo>
                <a:lnTo>
                  <a:pt x="2473452" y="320039"/>
                </a:lnTo>
                <a:close/>
              </a:path>
              <a:path w="2592070" h="660400">
                <a:moveTo>
                  <a:pt x="2513076" y="320039"/>
                </a:moveTo>
                <a:lnTo>
                  <a:pt x="2493264" y="320039"/>
                </a:lnTo>
                <a:lnTo>
                  <a:pt x="2493264" y="339851"/>
                </a:lnTo>
                <a:lnTo>
                  <a:pt x="2513076" y="339851"/>
                </a:lnTo>
                <a:lnTo>
                  <a:pt x="2513076" y="320039"/>
                </a:lnTo>
                <a:close/>
              </a:path>
              <a:path w="2592070" h="660400">
                <a:moveTo>
                  <a:pt x="2526029" y="329945"/>
                </a:moveTo>
                <a:lnTo>
                  <a:pt x="2526029" y="346709"/>
                </a:lnTo>
                <a:lnTo>
                  <a:pt x="2545842" y="346709"/>
                </a:lnTo>
                <a:lnTo>
                  <a:pt x="2545842" y="339851"/>
                </a:lnTo>
                <a:lnTo>
                  <a:pt x="2532887" y="339851"/>
                </a:lnTo>
                <a:lnTo>
                  <a:pt x="2532887" y="336803"/>
                </a:lnTo>
                <a:lnTo>
                  <a:pt x="2526029" y="329945"/>
                </a:lnTo>
                <a:close/>
              </a:path>
              <a:path w="2592070" h="660400">
                <a:moveTo>
                  <a:pt x="2532887" y="336803"/>
                </a:moveTo>
                <a:lnTo>
                  <a:pt x="2532887" y="339851"/>
                </a:lnTo>
                <a:lnTo>
                  <a:pt x="2535935" y="339851"/>
                </a:lnTo>
                <a:lnTo>
                  <a:pt x="2532887" y="336803"/>
                </a:lnTo>
                <a:close/>
              </a:path>
              <a:path w="2592070" h="660400">
                <a:moveTo>
                  <a:pt x="2541397" y="320039"/>
                </a:moveTo>
                <a:lnTo>
                  <a:pt x="2532887" y="320039"/>
                </a:lnTo>
                <a:lnTo>
                  <a:pt x="2532887" y="336803"/>
                </a:lnTo>
                <a:lnTo>
                  <a:pt x="2535935" y="339851"/>
                </a:lnTo>
                <a:lnTo>
                  <a:pt x="2545842" y="339851"/>
                </a:lnTo>
                <a:lnTo>
                  <a:pt x="2545842" y="324484"/>
                </a:lnTo>
                <a:lnTo>
                  <a:pt x="2541397" y="320039"/>
                </a:lnTo>
                <a:close/>
              </a:path>
              <a:path w="2592070" h="660400">
                <a:moveTo>
                  <a:pt x="2545842" y="366521"/>
                </a:moveTo>
                <a:lnTo>
                  <a:pt x="2526029" y="366521"/>
                </a:lnTo>
                <a:lnTo>
                  <a:pt x="2526029" y="386333"/>
                </a:lnTo>
                <a:lnTo>
                  <a:pt x="2545842" y="386333"/>
                </a:lnTo>
                <a:lnTo>
                  <a:pt x="2545842" y="366521"/>
                </a:lnTo>
                <a:close/>
              </a:path>
              <a:path w="2592070" h="660400">
                <a:moveTo>
                  <a:pt x="2545842" y="406145"/>
                </a:moveTo>
                <a:lnTo>
                  <a:pt x="2526029" y="406145"/>
                </a:lnTo>
                <a:lnTo>
                  <a:pt x="2526029" y="425957"/>
                </a:lnTo>
                <a:lnTo>
                  <a:pt x="2545842" y="425957"/>
                </a:lnTo>
                <a:lnTo>
                  <a:pt x="2545842" y="406145"/>
                </a:lnTo>
                <a:close/>
              </a:path>
              <a:path w="2592070" h="660400">
                <a:moveTo>
                  <a:pt x="2545842" y="445769"/>
                </a:moveTo>
                <a:lnTo>
                  <a:pt x="2526029" y="445769"/>
                </a:lnTo>
                <a:lnTo>
                  <a:pt x="2526029" y="465581"/>
                </a:lnTo>
                <a:lnTo>
                  <a:pt x="2545842" y="465581"/>
                </a:lnTo>
                <a:lnTo>
                  <a:pt x="2545842" y="445769"/>
                </a:lnTo>
                <a:close/>
              </a:path>
              <a:path w="2592070" h="660400">
                <a:moveTo>
                  <a:pt x="2545842" y="485406"/>
                </a:moveTo>
                <a:lnTo>
                  <a:pt x="2526029" y="485406"/>
                </a:lnTo>
                <a:lnTo>
                  <a:pt x="2526029" y="505218"/>
                </a:lnTo>
                <a:lnTo>
                  <a:pt x="2545842" y="505218"/>
                </a:lnTo>
                <a:lnTo>
                  <a:pt x="2545842" y="485406"/>
                </a:lnTo>
                <a:close/>
              </a:path>
              <a:path w="2592070" h="660400">
                <a:moveTo>
                  <a:pt x="2545842" y="525030"/>
                </a:moveTo>
                <a:lnTo>
                  <a:pt x="2526029" y="525030"/>
                </a:lnTo>
                <a:lnTo>
                  <a:pt x="2526029" y="544842"/>
                </a:lnTo>
                <a:lnTo>
                  <a:pt x="2545842" y="544842"/>
                </a:lnTo>
                <a:lnTo>
                  <a:pt x="2545842" y="525030"/>
                </a:lnTo>
                <a:close/>
              </a:path>
              <a:path w="2592070" h="660400">
                <a:moveTo>
                  <a:pt x="2491231" y="552729"/>
                </a:moveTo>
                <a:lnTo>
                  <a:pt x="2486532" y="555485"/>
                </a:lnTo>
                <a:lnTo>
                  <a:pt x="2481706" y="558241"/>
                </a:lnTo>
                <a:lnTo>
                  <a:pt x="2480182" y="564311"/>
                </a:lnTo>
                <a:lnTo>
                  <a:pt x="2482977" y="569036"/>
                </a:lnTo>
                <a:lnTo>
                  <a:pt x="2535935" y="659904"/>
                </a:lnTo>
                <a:lnTo>
                  <a:pt x="2550302" y="635253"/>
                </a:lnTo>
                <a:lnTo>
                  <a:pt x="2527427" y="635253"/>
                </a:lnTo>
                <a:lnTo>
                  <a:pt x="2533938" y="624090"/>
                </a:lnTo>
                <a:lnTo>
                  <a:pt x="2526029" y="624090"/>
                </a:lnTo>
                <a:lnTo>
                  <a:pt x="2526029" y="604278"/>
                </a:lnTo>
                <a:lnTo>
                  <a:pt x="2526376" y="604278"/>
                </a:lnTo>
                <a:lnTo>
                  <a:pt x="2499995" y="559053"/>
                </a:lnTo>
                <a:lnTo>
                  <a:pt x="2497328" y="554329"/>
                </a:lnTo>
                <a:lnTo>
                  <a:pt x="2491231" y="552729"/>
                </a:lnTo>
                <a:close/>
              </a:path>
              <a:path w="2592070" h="660400">
                <a:moveTo>
                  <a:pt x="2535935" y="620667"/>
                </a:moveTo>
                <a:lnTo>
                  <a:pt x="2527427" y="635253"/>
                </a:lnTo>
                <a:lnTo>
                  <a:pt x="2544445" y="635253"/>
                </a:lnTo>
                <a:lnTo>
                  <a:pt x="2535935" y="620667"/>
                </a:lnTo>
                <a:close/>
              </a:path>
              <a:path w="2592070" h="660400">
                <a:moveTo>
                  <a:pt x="2580640" y="552729"/>
                </a:moveTo>
                <a:lnTo>
                  <a:pt x="2574544" y="554329"/>
                </a:lnTo>
                <a:lnTo>
                  <a:pt x="2571877" y="559053"/>
                </a:lnTo>
                <a:lnTo>
                  <a:pt x="2535935" y="620667"/>
                </a:lnTo>
                <a:lnTo>
                  <a:pt x="2544445" y="635253"/>
                </a:lnTo>
                <a:lnTo>
                  <a:pt x="2550302" y="635253"/>
                </a:lnTo>
                <a:lnTo>
                  <a:pt x="2556808" y="624090"/>
                </a:lnTo>
                <a:lnTo>
                  <a:pt x="2545842" y="624090"/>
                </a:lnTo>
                <a:lnTo>
                  <a:pt x="2545842" y="604278"/>
                </a:lnTo>
                <a:lnTo>
                  <a:pt x="2568355" y="604278"/>
                </a:lnTo>
                <a:lnTo>
                  <a:pt x="2588895" y="569036"/>
                </a:lnTo>
                <a:lnTo>
                  <a:pt x="2591689" y="564311"/>
                </a:lnTo>
                <a:lnTo>
                  <a:pt x="2590037" y="558241"/>
                </a:lnTo>
                <a:lnTo>
                  <a:pt x="2580640" y="552729"/>
                </a:lnTo>
                <a:close/>
              </a:path>
              <a:path w="2592070" h="660400">
                <a:moveTo>
                  <a:pt x="2526376" y="604278"/>
                </a:moveTo>
                <a:lnTo>
                  <a:pt x="2526029" y="604278"/>
                </a:lnTo>
                <a:lnTo>
                  <a:pt x="2526029" y="624090"/>
                </a:lnTo>
                <a:lnTo>
                  <a:pt x="2533938" y="624090"/>
                </a:lnTo>
                <a:lnTo>
                  <a:pt x="2535935" y="620667"/>
                </a:lnTo>
                <a:lnTo>
                  <a:pt x="2526376" y="604278"/>
                </a:lnTo>
                <a:close/>
              </a:path>
              <a:path w="2592070" h="660400">
                <a:moveTo>
                  <a:pt x="2568355" y="604278"/>
                </a:moveTo>
                <a:lnTo>
                  <a:pt x="2545842" y="604278"/>
                </a:lnTo>
                <a:lnTo>
                  <a:pt x="2545842" y="624090"/>
                </a:lnTo>
                <a:lnTo>
                  <a:pt x="2556808" y="624090"/>
                </a:lnTo>
                <a:lnTo>
                  <a:pt x="2568355" y="604278"/>
                </a:lnTo>
                <a:close/>
              </a:path>
              <a:path w="2592070" h="660400">
                <a:moveTo>
                  <a:pt x="2545495" y="604278"/>
                </a:moveTo>
                <a:lnTo>
                  <a:pt x="2526376" y="604278"/>
                </a:lnTo>
                <a:lnTo>
                  <a:pt x="2535935" y="620667"/>
                </a:lnTo>
                <a:lnTo>
                  <a:pt x="2545495" y="604278"/>
                </a:lnTo>
                <a:close/>
              </a:path>
              <a:path w="2592070" h="660400">
                <a:moveTo>
                  <a:pt x="2545842" y="564654"/>
                </a:moveTo>
                <a:lnTo>
                  <a:pt x="2526029" y="564654"/>
                </a:lnTo>
                <a:lnTo>
                  <a:pt x="2526029" y="584466"/>
                </a:lnTo>
                <a:lnTo>
                  <a:pt x="2545842" y="584466"/>
                </a:lnTo>
                <a:lnTo>
                  <a:pt x="2545842" y="564654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30923" y="5109209"/>
            <a:ext cx="3607435" cy="660400"/>
          </a:xfrm>
          <a:custGeom>
            <a:avLst/>
            <a:gdLst/>
            <a:ahLst/>
            <a:cxnLst/>
            <a:rect l="l" t="t" r="r" b="b"/>
            <a:pathLst>
              <a:path w="3607434" h="660400">
                <a:moveTo>
                  <a:pt x="19811" y="0"/>
                </a:moveTo>
                <a:lnTo>
                  <a:pt x="0" y="0"/>
                </a:lnTo>
                <a:lnTo>
                  <a:pt x="0" y="19812"/>
                </a:lnTo>
                <a:lnTo>
                  <a:pt x="19811" y="19812"/>
                </a:lnTo>
                <a:lnTo>
                  <a:pt x="19811" y="0"/>
                </a:lnTo>
                <a:close/>
              </a:path>
              <a:path w="3607434" h="660400">
                <a:moveTo>
                  <a:pt x="19811" y="39623"/>
                </a:moveTo>
                <a:lnTo>
                  <a:pt x="0" y="39623"/>
                </a:lnTo>
                <a:lnTo>
                  <a:pt x="0" y="59435"/>
                </a:lnTo>
                <a:lnTo>
                  <a:pt x="19811" y="59435"/>
                </a:lnTo>
                <a:lnTo>
                  <a:pt x="19811" y="39623"/>
                </a:lnTo>
                <a:close/>
              </a:path>
              <a:path w="3607434" h="660400">
                <a:moveTo>
                  <a:pt x="19811" y="79247"/>
                </a:moveTo>
                <a:lnTo>
                  <a:pt x="0" y="79247"/>
                </a:lnTo>
                <a:lnTo>
                  <a:pt x="0" y="99059"/>
                </a:lnTo>
                <a:lnTo>
                  <a:pt x="19811" y="99059"/>
                </a:lnTo>
                <a:lnTo>
                  <a:pt x="19811" y="79247"/>
                </a:lnTo>
                <a:close/>
              </a:path>
              <a:path w="3607434" h="660400">
                <a:moveTo>
                  <a:pt x="19811" y="118871"/>
                </a:moveTo>
                <a:lnTo>
                  <a:pt x="0" y="118871"/>
                </a:lnTo>
                <a:lnTo>
                  <a:pt x="0" y="138683"/>
                </a:lnTo>
                <a:lnTo>
                  <a:pt x="19811" y="138683"/>
                </a:lnTo>
                <a:lnTo>
                  <a:pt x="19811" y="118871"/>
                </a:lnTo>
                <a:close/>
              </a:path>
              <a:path w="3607434" h="660400">
                <a:moveTo>
                  <a:pt x="19811" y="158495"/>
                </a:moveTo>
                <a:lnTo>
                  <a:pt x="0" y="158495"/>
                </a:lnTo>
                <a:lnTo>
                  <a:pt x="0" y="178307"/>
                </a:lnTo>
                <a:lnTo>
                  <a:pt x="19811" y="178307"/>
                </a:lnTo>
                <a:lnTo>
                  <a:pt x="19811" y="158495"/>
                </a:lnTo>
                <a:close/>
              </a:path>
              <a:path w="3607434" h="660400">
                <a:moveTo>
                  <a:pt x="19811" y="198119"/>
                </a:moveTo>
                <a:lnTo>
                  <a:pt x="0" y="198119"/>
                </a:lnTo>
                <a:lnTo>
                  <a:pt x="0" y="217931"/>
                </a:lnTo>
                <a:lnTo>
                  <a:pt x="19811" y="217931"/>
                </a:lnTo>
                <a:lnTo>
                  <a:pt x="19811" y="198119"/>
                </a:lnTo>
                <a:close/>
              </a:path>
              <a:path w="3607434" h="660400">
                <a:moveTo>
                  <a:pt x="19811" y="237743"/>
                </a:moveTo>
                <a:lnTo>
                  <a:pt x="0" y="237743"/>
                </a:lnTo>
                <a:lnTo>
                  <a:pt x="0" y="257555"/>
                </a:lnTo>
                <a:lnTo>
                  <a:pt x="19811" y="257555"/>
                </a:lnTo>
                <a:lnTo>
                  <a:pt x="19811" y="237743"/>
                </a:lnTo>
                <a:close/>
              </a:path>
              <a:path w="3607434" h="660400">
                <a:moveTo>
                  <a:pt x="19811" y="277367"/>
                </a:moveTo>
                <a:lnTo>
                  <a:pt x="0" y="277367"/>
                </a:lnTo>
                <a:lnTo>
                  <a:pt x="0" y="297179"/>
                </a:lnTo>
                <a:lnTo>
                  <a:pt x="19811" y="297179"/>
                </a:lnTo>
                <a:lnTo>
                  <a:pt x="19811" y="277367"/>
                </a:lnTo>
                <a:close/>
              </a:path>
              <a:path w="3607434" h="660400">
                <a:moveTo>
                  <a:pt x="19811" y="316991"/>
                </a:moveTo>
                <a:lnTo>
                  <a:pt x="0" y="316991"/>
                </a:lnTo>
                <a:lnTo>
                  <a:pt x="0" y="335406"/>
                </a:lnTo>
                <a:lnTo>
                  <a:pt x="4445" y="339851"/>
                </a:lnTo>
                <a:lnTo>
                  <a:pt x="16764" y="339851"/>
                </a:lnTo>
                <a:lnTo>
                  <a:pt x="16764" y="326898"/>
                </a:lnTo>
                <a:lnTo>
                  <a:pt x="9905" y="320039"/>
                </a:lnTo>
                <a:lnTo>
                  <a:pt x="19811" y="320039"/>
                </a:lnTo>
                <a:lnTo>
                  <a:pt x="19811" y="316991"/>
                </a:lnTo>
                <a:close/>
              </a:path>
              <a:path w="3607434" h="660400">
                <a:moveTo>
                  <a:pt x="19811" y="320039"/>
                </a:moveTo>
                <a:lnTo>
                  <a:pt x="16764" y="320039"/>
                </a:lnTo>
                <a:lnTo>
                  <a:pt x="16764" y="326898"/>
                </a:lnTo>
                <a:lnTo>
                  <a:pt x="19811" y="329945"/>
                </a:lnTo>
                <a:lnTo>
                  <a:pt x="19811" y="320039"/>
                </a:lnTo>
                <a:close/>
              </a:path>
              <a:path w="3607434" h="660400">
                <a:moveTo>
                  <a:pt x="16764" y="320039"/>
                </a:moveTo>
                <a:lnTo>
                  <a:pt x="9905" y="320039"/>
                </a:lnTo>
                <a:lnTo>
                  <a:pt x="16764" y="326898"/>
                </a:lnTo>
                <a:lnTo>
                  <a:pt x="16764" y="320039"/>
                </a:lnTo>
                <a:close/>
              </a:path>
              <a:path w="3607434" h="660400">
                <a:moveTo>
                  <a:pt x="56387" y="320039"/>
                </a:moveTo>
                <a:lnTo>
                  <a:pt x="36575" y="320039"/>
                </a:lnTo>
                <a:lnTo>
                  <a:pt x="36575" y="339851"/>
                </a:lnTo>
                <a:lnTo>
                  <a:pt x="56387" y="339851"/>
                </a:lnTo>
                <a:lnTo>
                  <a:pt x="56387" y="320039"/>
                </a:lnTo>
                <a:close/>
              </a:path>
              <a:path w="3607434" h="660400">
                <a:moveTo>
                  <a:pt x="96011" y="320039"/>
                </a:moveTo>
                <a:lnTo>
                  <a:pt x="76200" y="320039"/>
                </a:lnTo>
                <a:lnTo>
                  <a:pt x="76200" y="339851"/>
                </a:lnTo>
                <a:lnTo>
                  <a:pt x="96011" y="339851"/>
                </a:lnTo>
                <a:lnTo>
                  <a:pt x="96011" y="320039"/>
                </a:lnTo>
                <a:close/>
              </a:path>
              <a:path w="3607434" h="660400">
                <a:moveTo>
                  <a:pt x="135635" y="320039"/>
                </a:moveTo>
                <a:lnTo>
                  <a:pt x="115824" y="320039"/>
                </a:lnTo>
                <a:lnTo>
                  <a:pt x="115824" y="339851"/>
                </a:lnTo>
                <a:lnTo>
                  <a:pt x="135635" y="339851"/>
                </a:lnTo>
                <a:lnTo>
                  <a:pt x="135635" y="320039"/>
                </a:lnTo>
                <a:close/>
              </a:path>
              <a:path w="3607434" h="660400">
                <a:moveTo>
                  <a:pt x="175259" y="320039"/>
                </a:moveTo>
                <a:lnTo>
                  <a:pt x="155448" y="320039"/>
                </a:lnTo>
                <a:lnTo>
                  <a:pt x="155448" y="339851"/>
                </a:lnTo>
                <a:lnTo>
                  <a:pt x="175259" y="339851"/>
                </a:lnTo>
                <a:lnTo>
                  <a:pt x="175259" y="320039"/>
                </a:lnTo>
                <a:close/>
              </a:path>
              <a:path w="3607434" h="660400">
                <a:moveTo>
                  <a:pt x="214883" y="320039"/>
                </a:moveTo>
                <a:lnTo>
                  <a:pt x="195072" y="320039"/>
                </a:lnTo>
                <a:lnTo>
                  <a:pt x="195072" y="339851"/>
                </a:lnTo>
                <a:lnTo>
                  <a:pt x="214883" y="339851"/>
                </a:lnTo>
                <a:lnTo>
                  <a:pt x="214883" y="320039"/>
                </a:lnTo>
                <a:close/>
              </a:path>
              <a:path w="3607434" h="660400">
                <a:moveTo>
                  <a:pt x="254507" y="320039"/>
                </a:moveTo>
                <a:lnTo>
                  <a:pt x="234696" y="320039"/>
                </a:lnTo>
                <a:lnTo>
                  <a:pt x="234696" y="339851"/>
                </a:lnTo>
                <a:lnTo>
                  <a:pt x="254507" y="339851"/>
                </a:lnTo>
                <a:lnTo>
                  <a:pt x="254507" y="320039"/>
                </a:lnTo>
                <a:close/>
              </a:path>
              <a:path w="3607434" h="660400">
                <a:moveTo>
                  <a:pt x="294131" y="320039"/>
                </a:moveTo>
                <a:lnTo>
                  <a:pt x="274320" y="320039"/>
                </a:lnTo>
                <a:lnTo>
                  <a:pt x="274320" y="339851"/>
                </a:lnTo>
                <a:lnTo>
                  <a:pt x="294131" y="339851"/>
                </a:lnTo>
                <a:lnTo>
                  <a:pt x="294131" y="320039"/>
                </a:lnTo>
                <a:close/>
              </a:path>
              <a:path w="3607434" h="660400">
                <a:moveTo>
                  <a:pt x="333755" y="320039"/>
                </a:moveTo>
                <a:lnTo>
                  <a:pt x="313944" y="320039"/>
                </a:lnTo>
                <a:lnTo>
                  <a:pt x="313944" y="339851"/>
                </a:lnTo>
                <a:lnTo>
                  <a:pt x="333755" y="339851"/>
                </a:lnTo>
                <a:lnTo>
                  <a:pt x="333755" y="320039"/>
                </a:lnTo>
                <a:close/>
              </a:path>
              <a:path w="3607434" h="660400">
                <a:moveTo>
                  <a:pt x="373379" y="320039"/>
                </a:moveTo>
                <a:lnTo>
                  <a:pt x="353568" y="320039"/>
                </a:lnTo>
                <a:lnTo>
                  <a:pt x="353568" y="339851"/>
                </a:lnTo>
                <a:lnTo>
                  <a:pt x="373379" y="339851"/>
                </a:lnTo>
                <a:lnTo>
                  <a:pt x="373379" y="320039"/>
                </a:lnTo>
                <a:close/>
              </a:path>
              <a:path w="3607434" h="660400">
                <a:moveTo>
                  <a:pt x="413003" y="320039"/>
                </a:moveTo>
                <a:lnTo>
                  <a:pt x="393192" y="320039"/>
                </a:lnTo>
                <a:lnTo>
                  <a:pt x="393192" y="339851"/>
                </a:lnTo>
                <a:lnTo>
                  <a:pt x="413003" y="339851"/>
                </a:lnTo>
                <a:lnTo>
                  <a:pt x="413003" y="320039"/>
                </a:lnTo>
                <a:close/>
              </a:path>
              <a:path w="3607434" h="660400">
                <a:moveTo>
                  <a:pt x="452627" y="320039"/>
                </a:moveTo>
                <a:lnTo>
                  <a:pt x="432816" y="320039"/>
                </a:lnTo>
                <a:lnTo>
                  <a:pt x="432816" y="339851"/>
                </a:lnTo>
                <a:lnTo>
                  <a:pt x="452627" y="339851"/>
                </a:lnTo>
                <a:lnTo>
                  <a:pt x="452627" y="320039"/>
                </a:lnTo>
                <a:close/>
              </a:path>
              <a:path w="3607434" h="660400">
                <a:moveTo>
                  <a:pt x="492251" y="320039"/>
                </a:moveTo>
                <a:lnTo>
                  <a:pt x="472440" y="320039"/>
                </a:lnTo>
                <a:lnTo>
                  <a:pt x="472440" y="339851"/>
                </a:lnTo>
                <a:lnTo>
                  <a:pt x="492251" y="339851"/>
                </a:lnTo>
                <a:lnTo>
                  <a:pt x="492251" y="320039"/>
                </a:lnTo>
                <a:close/>
              </a:path>
              <a:path w="3607434" h="660400">
                <a:moveTo>
                  <a:pt x="531876" y="320039"/>
                </a:moveTo>
                <a:lnTo>
                  <a:pt x="512064" y="320039"/>
                </a:lnTo>
                <a:lnTo>
                  <a:pt x="512064" y="339851"/>
                </a:lnTo>
                <a:lnTo>
                  <a:pt x="531876" y="339851"/>
                </a:lnTo>
                <a:lnTo>
                  <a:pt x="531876" y="320039"/>
                </a:lnTo>
                <a:close/>
              </a:path>
              <a:path w="3607434" h="660400">
                <a:moveTo>
                  <a:pt x="571500" y="320039"/>
                </a:moveTo>
                <a:lnTo>
                  <a:pt x="551687" y="320039"/>
                </a:lnTo>
                <a:lnTo>
                  <a:pt x="551687" y="339851"/>
                </a:lnTo>
                <a:lnTo>
                  <a:pt x="571500" y="339851"/>
                </a:lnTo>
                <a:lnTo>
                  <a:pt x="571500" y="320039"/>
                </a:lnTo>
                <a:close/>
              </a:path>
              <a:path w="3607434" h="660400">
                <a:moveTo>
                  <a:pt x="611124" y="320039"/>
                </a:moveTo>
                <a:lnTo>
                  <a:pt x="591311" y="320039"/>
                </a:lnTo>
                <a:lnTo>
                  <a:pt x="591311" y="339851"/>
                </a:lnTo>
                <a:lnTo>
                  <a:pt x="611124" y="339851"/>
                </a:lnTo>
                <a:lnTo>
                  <a:pt x="611124" y="320039"/>
                </a:lnTo>
                <a:close/>
              </a:path>
              <a:path w="3607434" h="660400">
                <a:moveTo>
                  <a:pt x="650748" y="320039"/>
                </a:moveTo>
                <a:lnTo>
                  <a:pt x="630935" y="320039"/>
                </a:lnTo>
                <a:lnTo>
                  <a:pt x="630935" y="339851"/>
                </a:lnTo>
                <a:lnTo>
                  <a:pt x="650748" y="339851"/>
                </a:lnTo>
                <a:lnTo>
                  <a:pt x="650748" y="320039"/>
                </a:lnTo>
                <a:close/>
              </a:path>
              <a:path w="3607434" h="660400">
                <a:moveTo>
                  <a:pt x="690372" y="320039"/>
                </a:moveTo>
                <a:lnTo>
                  <a:pt x="670559" y="320039"/>
                </a:lnTo>
                <a:lnTo>
                  <a:pt x="670559" y="339851"/>
                </a:lnTo>
                <a:lnTo>
                  <a:pt x="690372" y="339851"/>
                </a:lnTo>
                <a:lnTo>
                  <a:pt x="690372" y="320039"/>
                </a:lnTo>
                <a:close/>
              </a:path>
              <a:path w="3607434" h="660400">
                <a:moveTo>
                  <a:pt x="729996" y="320039"/>
                </a:moveTo>
                <a:lnTo>
                  <a:pt x="710183" y="320039"/>
                </a:lnTo>
                <a:lnTo>
                  <a:pt x="710183" y="339851"/>
                </a:lnTo>
                <a:lnTo>
                  <a:pt x="729996" y="339851"/>
                </a:lnTo>
                <a:lnTo>
                  <a:pt x="729996" y="320039"/>
                </a:lnTo>
                <a:close/>
              </a:path>
              <a:path w="3607434" h="660400">
                <a:moveTo>
                  <a:pt x="769620" y="320039"/>
                </a:moveTo>
                <a:lnTo>
                  <a:pt x="749807" y="320039"/>
                </a:lnTo>
                <a:lnTo>
                  <a:pt x="749807" y="339851"/>
                </a:lnTo>
                <a:lnTo>
                  <a:pt x="769620" y="339851"/>
                </a:lnTo>
                <a:lnTo>
                  <a:pt x="769620" y="320039"/>
                </a:lnTo>
                <a:close/>
              </a:path>
              <a:path w="3607434" h="660400">
                <a:moveTo>
                  <a:pt x="809244" y="320039"/>
                </a:moveTo>
                <a:lnTo>
                  <a:pt x="789431" y="320039"/>
                </a:lnTo>
                <a:lnTo>
                  <a:pt x="789431" y="339851"/>
                </a:lnTo>
                <a:lnTo>
                  <a:pt x="809244" y="339851"/>
                </a:lnTo>
                <a:lnTo>
                  <a:pt x="809244" y="320039"/>
                </a:lnTo>
                <a:close/>
              </a:path>
              <a:path w="3607434" h="660400">
                <a:moveTo>
                  <a:pt x="848868" y="320039"/>
                </a:moveTo>
                <a:lnTo>
                  <a:pt x="829055" y="320039"/>
                </a:lnTo>
                <a:lnTo>
                  <a:pt x="829055" y="339851"/>
                </a:lnTo>
                <a:lnTo>
                  <a:pt x="848868" y="339851"/>
                </a:lnTo>
                <a:lnTo>
                  <a:pt x="848868" y="320039"/>
                </a:lnTo>
                <a:close/>
              </a:path>
              <a:path w="3607434" h="660400">
                <a:moveTo>
                  <a:pt x="888492" y="320039"/>
                </a:moveTo>
                <a:lnTo>
                  <a:pt x="868679" y="320039"/>
                </a:lnTo>
                <a:lnTo>
                  <a:pt x="868679" y="339851"/>
                </a:lnTo>
                <a:lnTo>
                  <a:pt x="888492" y="339851"/>
                </a:lnTo>
                <a:lnTo>
                  <a:pt x="888492" y="320039"/>
                </a:lnTo>
                <a:close/>
              </a:path>
              <a:path w="3607434" h="660400">
                <a:moveTo>
                  <a:pt x="928116" y="320039"/>
                </a:moveTo>
                <a:lnTo>
                  <a:pt x="908303" y="320039"/>
                </a:lnTo>
                <a:lnTo>
                  <a:pt x="908303" y="339851"/>
                </a:lnTo>
                <a:lnTo>
                  <a:pt x="928116" y="339851"/>
                </a:lnTo>
                <a:lnTo>
                  <a:pt x="928116" y="320039"/>
                </a:lnTo>
                <a:close/>
              </a:path>
              <a:path w="3607434" h="660400">
                <a:moveTo>
                  <a:pt x="967740" y="320039"/>
                </a:moveTo>
                <a:lnTo>
                  <a:pt x="947927" y="320039"/>
                </a:lnTo>
                <a:lnTo>
                  <a:pt x="947927" y="339851"/>
                </a:lnTo>
                <a:lnTo>
                  <a:pt x="967740" y="339851"/>
                </a:lnTo>
                <a:lnTo>
                  <a:pt x="967740" y="320039"/>
                </a:lnTo>
                <a:close/>
              </a:path>
              <a:path w="3607434" h="660400">
                <a:moveTo>
                  <a:pt x="1007364" y="320039"/>
                </a:moveTo>
                <a:lnTo>
                  <a:pt x="987551" y="320039"/>
                </a:lnTo>
                <a:lnTo>
                  <a:pt x="987551" y="339851"/>
                </a:lnTo>
                <a:lnTo>
                  <a:pt x="1007364" y="339851"/>
                </a:lnTo>
                <a:lnTo>
                  <a:pt x="1007364" y="320039"/>
                </a:lnTo>
                <a:close/>
              </a:path>
              <a:path w="3607434" h="660400">
                <a:moveTo>
                  <a:pt x="1046987" y="320039"/>
                </a:moveTo>
                <a:lnTo>
                  <a:pt x="1027176" y="320039"/>
                </a:lnTo>
                <a:lnTo>
                  <a:pt x="1027176" y="339851"/>
                </a:lnTo>
                <a:lnTo>
                  <a:pt x="1046987" y="339851"/>
                </a:lnTo>
                <a:lnTo>
                  <a:pt x="1046987" y="320039"/>
                </a:lnTo>
                <a:close/>
              </a:path>
              <a:path w="3607434" h="660400">
                <a:moveTo>
                  <a:pt x="1086611" y="320039"/>
                </a:moveTo>
                <a:lnTo>
                  <a:pt x="1066800" y="320039"/>
                </a:lnTo>
                <a:lnTo>
                  <a:pt x="1066800" y="339851"/>
                </a:lnTo>
                <a:lnTo>
                  <a:pt x="1086611" y="339851"/>
                </a:lnTo>
                <a:lnTo>
                  <a:pt x="1086611" y="320039"/>
                </a:lnTo>
                <a:close/>
              </a:path>
              <a:path w="3607434" h="660400">
                <a:moveTo>
                  <a:pt x="1126235" y="320039"/>
                </a:moveTo>
                <a:lnTo>
                  <a:pt x="1106424" y="320039"/>
                </a:lnTo>
                <a:lnTo>
                  <a:pt x="1106424" y="339851"/>
                </a:lnTo>
                <a:lnTo>
                  <a:pt x="1126235" y="339851"/>
                </a:lnTo>
                <a:lnTo>
                  <a:pt x="1126235" y="320039"/>
                </a:lnTo>
                <a:close/>
              </a:path>
              <a:path w="3607434" h="660400">
                <a:moveTo>
                  <a:pt x="1165859" y="320039"/>
                </a:moveTo>
                <a:lnTo>
                  <a:pt x="1146048" y="320039"/>
                </a:lnTo>
                <a:lnTo>
                  <a:pt x="1146048" y="339851"/>
                </a:lnTo>
                <a:lnTo>
                  <a:pt x="1165859" y="339851"/>
                </a:lnTo>
                <a:lnTo>
                  <a:pt x="1165859" y="320039"/>
                </a:lnTo>
                <a:close/>
              </a:path>
              <a:path w="3607434" h="660400">
                <a:moveTo>
                  <a:pt x="1205483" y="320039"/>
                </a:moveTo>
                <a:lnTo>
                  <a:pt x="1185672" y="320039"/>
                </a:lnTo>
                <a:lnTo>
                  <a:pt x="1185672" y="339851"/>
                </a:lnTo>
                <a:lnTo>
                  <a:pt x="1205483" y="339851"/>
                </a:lnTo>
                <a:lnTo>
                  <a:pt x="1205483" y="320039"/>
                </a:lnTo>
                <a:close/>
              </a:path>
              <a:path w="3607434" h="660400">
                <a:moveTo>
                  <a:pt x="1245107" y="320039"/>
                </a:moveTo>
                <a:lnTo>
                  <a:pt x="1225296" y="320039"/>
                </a:lnTo>
                <a:lnTo>
                  <a:pt x="1225296" y="339851"/>
                </a:lnTo>
                <a:lnTo>
                  <a:pt x="1245107" y="339851"/>
                </a:lnTo>
                <a:lnTo>
                  <a:pt x="1245107" y="320039"/>
                </a:lnTo>
                <a:close/>
              </a:path>
              <a:path w="3607434" h="660400">
                <a:moveTo>
                  <a:pt x="1284731" y="320039"/>
                </a:moveTo>
                <a:lnTo>
                  <a:pt x="1264920" y="320039"/>
                </a:lnTo>
                <a:lnTo>
                  <a:pt x="1264920" y="339851"/>
                </a:lnTo>
                <a:lnTo>
                  <a:pt x="1284731" y="339851"/>
                </a:lnTo>
                <a:lnTo>
                  <a:pt x="1284731" y="320039"/>
                </a:lnTo>
                <a:close/>
              </a:path>
              <a:path w="3607434" h="660400">
                <a:moveTo>
                  <a:pt x="1324355" y="320039"/>
                </a:moveTo>
                <a:lnTo>
                  <a:pt x="1304544" y="320039"/>
                </a:lnTo>
                <a:lnTo>
                  <a:pt x="1304544" y="339851"/>
                </a:lnTo>
                <a:lnTo>
                  <a:pt x="1324355" y="339851"/>
                </a:lnTo>
                <a:lnTo>
                  <a:pt x="1324355" y="320039"/>
                </a:lnTo>
                <a:close/>
              </a:path>
              <a:path w="3607434" h="660400">
                <a:moveTo>
                  <a:pt x="1363979" y="320039"/>
                </a:moveTo>
                <a:lnTo>
                  <a:pt x="1344168" y="320039"/>
                </a:lnTo>
                <a:lnTo>
                  <a:pt x="1344168" y="339851"/>
                </a:lnTo>
                <a:lnTo>
                  <a:pt x="1363979" y="339851"/>
                </a:lnTo>
                <a:lnTo>
                  <a:pt x="1363979" y="320039"/>
                </a:lnTo>
                <a:close/>
              </a:path>
              <a:path w="3607434" h="660400">
                <a:moveTo>
                  <a:pt x="1403603" y="320039"/>
                </a:moveTo>
                <a:lnTo>
                  <a:pt x="1383792" y="320039"/>
                </a:lnTo>
                <a:lnTo>
                  <a:pt x="1383792" y="339851"/>
                </a:lnTo>
                <a:lnTo>
                  <a:pt x="1403603" y="339851"/>
                </a:lnTo>
                <a:lnTo>
                  <a:pt x="1403603" y="320039"/>
                </a:lnTo>
                <a:close/>
              </a:path>
              <a:path w="3607434" h="660400">
                <a:moveTo>
                  <a:pt x="1443227" y="320039"/>
                </a:moveTo>
                <a:lnTo>
                  <a:pt x="1423416" y="320039"/>
                </a:lnTo>
                <a:lnTo>
                  <a:pt x="1423416" y="339851"/>
                </a:lnTo>
                <a:lnTo>
                  <a:pt x="1443227" y="339851"/>
                </a:lnTo>
                <a:lnTo>
                  <a:pt x="1443227" y="320039"/>
                </a:lnTo>
                <a:close/>
              </a:path>
              <a:path w="3607434" h="660400">
                <a:moveTo>
                  <a:pt x="1482852" y="320039"/>
                </a:moveTo>
                <a:lnTo>
                  <a:pt x="1463040" y="320039"/>
                </a:lnTo>
                <a:lnTo>
                  <a:pt x="1463040" y="339851"/>
                </a:lnTo>
                <a:lnTo>
                  <a:pt x="1482852" y="339851"/>
                </a:lnTo>
                <a:lnTo>
                  <a:pt x="1482852" y="320039"/>
                </a:lnTo>
                <a:close/>
              </a:path>
              <a:path w="3607434" h="660400">
                <a:moveTo>
                  <a:pt x="1522476" y="320039"/>
                </a:moveTo>
                <a:lnTo>
                  <a:pt x="1502664" y="320039"/>
                </a:lnTo>
                <a:lnTo>
                  <a:pt x="1502664" y="339851"/>
                </a:lnTo>
                <a:lnTo>
                  <a:pt x="1522476" y="339851"/>
                </a:lnTo>
                <a:lnTo>
                  <a:pt x="1522476" y="320039"/>
                </a:lnTo>
                <a:close/>
              </a:path>
              <a:path w="3607434" h="660400">
                <a:moveTo>
                  <a:pt x="1562100" y="320039"/>
                </a:moveTo>
                <a:lnTo>
                  <a:pt x="1542287" y="320039"/>
                </a:lnTo>
                <a:lnTo>
                  <a:pt x="1542287" y="339851"/>
                </a:lnTo>
                <a:lnTo>
                  <a:pt x="1562100" y="339851"/>
                </a:lnTo>
                <a:lnTo>
                  <a:pt x="1562100" y="320039"/>
                </a:lnTo>
                <a:close/>
              </a:path>
              <a:path w="3607434" h="660400">
                <a:moveTo>
                  <a:pt x="1601724" y="320039"/>
                </a:moveTo>
                <a:lnTo>
                  <a:pt x="1581911" y="320039"/>
                </a:lnTo>
                <a:lnTo>
                  <a:pt x="1581911" y="339851"/>
                </a:lnTo>
                <a:lnTo>
                  <a:pt x="1601724" y="339851"/>
                </a:lnTo>
                <a:lnTo>
                  <a:pt x="1601724" y="320039"/>
                </a:lnTo>
                <a:close/>
              </a:path>
              <a:path w="3607434" h="660400">
                <a:moveTo>
                  <a:pt x="1641348" y="320039"/>
                </a:moveTo>
                <a:lnTo>
                  <a:pt x="1621535" y="320039"/>
                </a:lnTo>
                <a:lnTo>
                  <a:pt x="1621535" y="339851"/>
                </a:lnTo>
                <a:lnTo>
                  <a:pt x="1641348" y="339851"/>
                </a:lnTo>
                <a:lnTo>
                  <a:pt x="1641348" y="320039"/>
                </a:lnTo>
                <a:close/>
              </a:path>
              <a:path w="3607434" h="660400">
                <a:moveTo>
                  <a:pt x="1680972" y="320039"/>
                </a:moveTo>
                <a:lnTo>
                  <a:pt x="1661159" y="320039"/>
                </a:lnTo>
                <a:lnTo>
                  <a:pt x="1661159" y="339851"/>
                </a:lnTo>
                <a:lnTo>
                  <a:pt x="1680972" y="339851"/>
                </a:lnTo>
                <a:lnTo>
                  <a:pt x="1680972" y="320039"/>
                </a:lnTo>
                <a:close/>
              </a:path>
              <a:path w="3607434" h="660400">
                <a:moveTo>
                  <a:pt x="1720596" y="320039"/>
                </a:moveTo>
                <a:lnTo>
                  <a:pt x="1700783" y="320039"/>
                </a:lnTo>
                <a:lnTo>
                  <a:pt x="1700783" y="339851"/>
                </a:lnTo>
                <a:lnTo>
                  <a:pt x="1720596" y="339851"/>
                </a:lnTo>
                <a:lnTo>
                  <a:pt x="1720596" y="320039"/>
                </a:lnTo>
                <a:close/>
              </a:path>
              <a:path w="3607434" h="660400">
                <a:moveTo>
                  <a:pt x="1760220" y="320039"/>
                </a:moveTo>
                <a:lnTo>
                  <a:pt x="1740407" y="320039"/>
                </a:lnTo>
                <a:lnTo>
                  <a:pt x="1740407" y="339851"/>
                </a:lnTo>
                <a:lnTo>
                  <a:pt x="1760220" y="339851"/>
                </a:lnTo>
                <a:lnTo>
                  <a:pt x="1760220" y="320039"/>
                </a:lnTo>
                <a:close/>
              </a:path>
              <a:path w="3607434" h="660400">
                <a:moveTo>
                  <a:pt x="1799844" y="320039"/>
                </a:moveTo>
                <a:lnTo>
                  <a:pt x="1780031" y="320039"/>
                </a:lnTo>
                <a:lnTo>
                  <a:pt x="1780031" y="339851"/>
                </a:lnTo>
                <a:lnTo>
                  <a:pt x="1799844" y="339851"/>
                </a:lnTo>
                <a:lnTo>
                  <a:pt x="1799844" y="320039"/>
                </a:lnTo>
                <a:close/>
              </a:path>
              <a:path w="3607434" h="660400">
                <a:moveTo>
                  <a:pt x="1839468" y="320039"/>
                </a:moveTo>
                <a:lnTo>
                  <a:pt x="1819655" y="320039"/>
                </a:lnTo>
                <a:lnTo>
                  <a:pt x="1819655" y="339851"/>
                </a:lnTo>
                <a:lnTo>
                  <a:pt x="1839468" y="339851"/>
                </a:lnTo>
                <a:lnTo>
                  <a:pt x="1839468" y="320039"/>
                </a:lnTo>
                <a:close/>
              </a:path>
              <a:path w="3607434" h="660400">
                <a:moveTo>
                  <a:pt x="1879092" y="320039"/>
                </a:moveTo>
                <a:lnTo>
                  <a:pt x="1859279" y="320039"/>
                </a:lnTo>
                <a:lnTo>
                  <a:pt x="1859279" y="339851"/>
                </a:lnTo>
                <a:lnTo>
                  <a:pt x="1879092" y="339851"/>
                </a:lnTo>
                <a:lnTo>
                  <a:pt x="1879092" y="320039"/>
                </a:lnTo>
                <a:close/>
              </a:path>
              <a:path w="3607434" h="660400">
                <a:moveTo>
                  <a:pt x="1918716" y="320039"/>
                </a:moveTo>
                <a:lnTo>
                  <a:pt x="1898903" y="320039"/>
                </a:lnTo>
                <a:lnTo>
                  <a:pt x="1898903" y="339851"/>
                </a:lnTo>
                <a:lnTo>
                  <a:pt x="1918716" y="339851"/>
                </a:lnTo>
                <a:lnTo>
                  <a:pt x="1918716" y="320039"/>
                </a:lnTo>
                <a:close/>
              </a:path>
              <a:path w="3607434" h="660400">
                <a:moveTo>
                  <a:pt x="1958340" y="320039"/>
                </a:moveTo>
                <a:lnTo>
                  <a:pt x="1938527" y="320039"/>
                </a:lnTo>
                <a:lnTo>
                  <a:pt x="1938527" y="339851"/>
                </a:lnTo>
                <a:lnTo>
                  <a:pt x="1958340" y="339851"/>
                </a:lnTo>
                <a:lnTo>
                  <a:pt x="1958340" y="320039"/>
                </a:lnTo>
                <a:close/>
              </a:path>
              <a:path w="3607434" h="660400">
                <a:moveTo>
                  <a:pt x="1997964" y="320039"/>
                </a:moveTo>
                <a:lnTo>
                  <a:pt x="1978152" y="320039"/>
                </a:lnTo>
                <a:lnTo>
                  <a:pt x="1978152" y="339851"/>
                </a:lnTo>
                <a:lnTo>
                  <a:pt x="1997964" y="339851"/>
                </a:lnTo>
                <a:lnTo>
                  <a:pt x="1997964" y="320039"/>
                </a:lnTo>
                <a:close/>
              </a:path>
              <a:path w="3607434" h="660400">
                <a:moveTo>
                  <a:pt x="2037587" y="320039"/>
                </a:moveTo>
                <a:lnTo>
                  <a:pt x="2017776" y="320039"/>
                </a:lnTo>
                <a:lnTo>
                  <a:pt x="2017776" y="339851"/>
                </a:lnTo>
                <a:lnTo>
                  <a:pt x="2037587" y="339851"/>
                </a:lnTo>
                <a:lnTo>
                  <a:pt x="2037587" y="320039"/>
                </a:lnTo>
                <a:close/>
              </a:path>
              <a:path w="3607434" h="660400">
                <a:moveTo>
                  <a:pt x="2077211" y="320039"/>
                </a:moveTo>
                <a:lnTo>
                  <a:pt x="2057400" y="320039"/>
                </a:lnTo>
                <a:lnTo>
                  <a:pt x="2057400" y="339851"/>
                </a:lnTo>
                <a:lnTo>
                  <a:pt x="2077211" y="339851"/>
                </a:lnTo>
                <a:lnTo>
                  <a:pt x="2077211" y="320039"/>
                </a:lnTo>
                <a:close/>
              </a:path>
              <a:path w="3607434" h="660400">
                <a:moveTo>
                  <a:pt x="2116835" y="320039"/>
                </a:moveTo>
                <a:lnTo>
                  <a:pt x="2097024" y="320039"/>
                </a:lnTo>
                <a:lnTo>
                  <a:pt x="2097024" y="339851"/>
                </a:lnTo>
                <a:lnTo>
                  <a:pt x="2116835" y="339851"/>
                </a:lnTo>
                <a:lnTo>
                  <a:pt x="2116835" y="320039"/>
                </a:lnTo>
                <a:close/>
              </a:path>
              <a:path w="3607434" h="660400">
                <a:moveTo>
                  <a:pt x="2156459" y="320039"/>
                </a:moveTo>
                <a:lnTo>
                  <a:pt x="2136648" y="320039"/>
                </a:lnTo>
                <a:lnTo>
                  <a:pt x="2136648" y="339851"/>
                </a:lnTo>
                <a:lnTo>
                  <a:pt x="2156459" y="339851"/>
                </a:lnTo>
                <a:lnTo>
                  <a:pt x="2156459" y="320039"/>
                </a:lnTo>
                <a:close/>
              </a:path>
              <a:path w="3607434" h="660400">
                <a:moveTo>
                  <a:pt x="2196083" y="320039"/>
                </a:moveTo>
                <a:lnTo>
                  <a:pt x="2176272" y="320039"/>
                </a:lnTo>
                <a:lnTo>
                  <a:pt x="2176272" y="339851"/>
                </a:lnTo>
                <a:lnTo>
                  <a:pt x="2196083" y="339851"/>
                </a:lnTo>
                <a:lnTo>
                  <a:pt x="2196083" y="320039"/>
                </a:lnTo>
                <a:close/>
              </a:path>
              <a:path w="3607434" h="660400">
                <a:moveTo>
                  <a:pt x="2235707" y="320039"/>
                </a:moveTo>
                <a:lnTo>
                  <a:pt x="2215896" y="320039"/>
                </a:lnTo>
                <a:lnTo>
                  <a:pt x="2215896" y="339851"/>
                </a:lnTo>
                <a:lnTo>
                  <a:pt x="2235707" y="339851"/>
                </a:lnTo>
                <a:lnTo>
                  <a:pt x="2235707" y="320039"/>
                </a:lnTo>
                <a:close/>
              </a:path>
              <a:path w="3607434" h="660400">
                <a:moveTo>
                  <a:pt x="2275331" y="320039"/>
                </a:moveTo>
                <a:lnTo>
                  <a:pt x="2255520" y="320039"/>
                </a:lnTo>
                <a:lnTo>
                  <a:pt x="2255520" y="339851"/>
                </a:lnTo>
                <a:lnTo>
                  <a:pt x="2275331" y="339851"/>
                </a:lnTo>
                <a:lnTo>
                  <a:pt x="2275331" y="320039"/>
                </a:lnTo>
                <a:close/>
              </a:path>
              <a:path w="3607434" h="660400">
                <a:moveTo>
                  <a:pt x="2314955" y="320039"/>
                </a:moveTo>
                <a:lnTo>
                  <a:pt x="2295144" y="320039"/>
                </a:lnTo>
                <a:lnTo>
                  <a:pt x="2295144" y="339851"/>
                </a:lnTo>
                <a:lnTo>
                  <a:pt x="2314955" y="339851"/>
                </a:lnTo>
                <a:lnTo>
                  <a:pt x="2314955" y="320039"/>
                </a:lnTo>
                <a:close/>
              </a:path>
              <a:path w="3607434" h="660400">
                <a:moveTo>
                  <a:pt x="2354579" y="320039"/>
                </a:moveTo>
                <a:lnTo>
                  <a:pt x="2334768" y="320039"/>
                </a:lnTo>
                <a:lnTo>
                  <a:pt x="2334768" y="339851"/>
                </a:lnTo>
                <a:lnTo>
                  <a:pt x="2354579" y="339851"/>
                </a:lnTo>
                <a:lnTo>
                  <a:pt x="2354579" y="320039"/>
                </a:lnTo>
                <a:close/>
              </a:path>
              <a:path w="3607434" h="660400">
                <a:moveTo>
                  <a:pt x="2394204" y="320039"/>
                </a:moveTo>
                <a:lnTo>
                  <a:pt x="2374392" y="320039"/>
                </a:lnTo>
                <a:lnTo>
                  <a:pt x="2374392" y="339851"/>
                </a:lnTo>
                <a:lnTo>
                  <a:pt x="2394204" y="339851"/>
                </a:lnTo>
                <a:lnTo>
                  <a:pt x="2394204" y="320039"/>
                </a:lnTo>
                <a:close/>
              </a:path>
              <a:path w="3607434" h="660400">
                <a:moveTo>
                  <a:pt x="2433828" y="320039"/>
                </a:moveTo>
                <a:lnTo>
                  <a:pt x="2414016" y="320039"/>
                </a:lnTo>
                <a:lnTo>
                  <a:pt x="2414016" y="339851"/>
                </a:lnTo>
                <a:lnTo>
                  <a:pt x="2433828" y="339851"/>
                </a:lnTo>
                <a:lnTo>
                  <a:pt x="2433828" y="320039"/>
                </a:lnTo>
                <a:close/>
              </a:path>
              <a:path w="3607434" h="660400">
                <a:moveTo>
                  <a:pt x="2473452" y="320039"/>
                </a:moveTo>
                <a:lnTo>
                  <a:pt x="2453640" y="320039"/>
                </a:lnTo>
                <a:lnTo>
                  <a:pt x="2453640" y="339851"/>
                </a:lnTo>
                <a:lnTo>
                  <a:pt x="2473452" y="339851"/>
                </a:lnTo>
                <a:lnTo>
                  <a:pt x="2473452" y="320039"/>
                </a:lnTo>
                <a:close/>
              </a:path>
              <a:path w="3607434" h="660400">
                <a:moveTo>
                  <a:pt x="2513076" y="320039"/>
                </a:moveTo>
                <a:lnTo>
                  <a:pt x="2493264" y="320039"/>
                </a:lnTo>
                <a:lnTo>
                  <a:pt x="2493264" y="339851"/>
                </a:lnTo>
                <a:lnTo>
                  <a:pt x="2513076" y="339851"/>
                </a:lnTo>
                <a:lnTo>
                  <a:pt x="2513076" y="320039"/>
                </a:lnTo>
                <a:close/>
              </a:path>
              <a:path w="3607434" h="660400">
                <a:moveTo>
                  <a:pt x="2552700" y="320039"/>
                </a:moveTo>
                <a:lnTo>
                  <a:pt x="2532887" y="320039"/>
                </a:lnTo>
                <a:lnTo>
                  <a:pt x="2532887" y="339851"/>
                </a:lnTo>
                <a:lnTo>
                  <a:pt x="2552700" y="339851"/>
                </a:lnTo>
                <a:lnTo>
                  <a:pt x="2552700" y="320039"/>
                </a:lnTo>
                <a:close/>
              </a:path>
              <a:path w="3607434" h="660400">
                <a:moveTo>
                  <a:pt x="2592324" y="320039"/>
                </a:moveTo>
                <a:lnTo>
                  <a:pt x="2572511" y="320039"/>
                </a:lnTo>
                <a:lnTo>
                  <a:pt x="2572511" y="339851"/>
                </a:lnTo>
                <a:lnTo>
                  <a:pt x="2592324" y="339851"/>
                </a:lnTo>
                <a:lnTo>
                  <a:pt x="2592324" y="320039"/>
                </a:lnTo>
                <a:close/>
              </a:path>
              <a:path w="3607434" h="660400">
                <a:moveTo>
                  <a:pt x="2631948" y="320039"/>
                </a:moveTo>
                <a:lnTo>
                  <a:pt x="2612135" y="320039"/>
                </a:lnTo>
                <a:lnTo>
                  <a:pt x="2612135" y="339851"/>
                </a:lnTo>
                <a:lnTo>
                  <a:pt x="2631948" y="339851"/>
                </a:lnTo>
                <a:lnTo>
                  <a:pt x="2631948" y="320039"/>
                </a:lnTo>
                <a:close/>
              </a:path>
              <a:path w="3607434" h="660400">
                <a:moveTo>
                  <a:pt x="2671572" y="320039"/>
                </a:moveTo>
                <a:lnTo>
                  <a:pt x="2651759" y="320039"/>
                </a:lnTo>
                <a:lnTo>
                  <a:pt x="2651759" y="339851"/>
                </a:lnTo>
                <a:lnTo>
                  <a:pt x="2671572" y="339851"/>
                </a:lnTo>
                <a:lnTo>
                  <a:pt x="2671572" y="320039"/>
                </a:lnTo>
                <a:close/>
              </a:path>
              <a:path w="3607434" h="660400">
                <a:moveTo>
                  <a:pt x="2711196" y="320039"/>
                </a:moveTo>
                <a:lnTo>
                  <a:pt x="2691383" y="320039"/>
                </a:lnTo>
                <a:lnTo>
                  <a:pt x="2691383" y="339851"/>
                </a:lnTo>
                <a:lnTo>
                  <a:pt x="2711196" y="339851"/>
                </a:lnTo>
                <a:lnTo>
                  <a:pt x="2711196" y="320039"/>
                </a:lnTo>
                <a:close/>
              </a:path>
              <a:path w="3607434" h="660400">
                <a:moveTo>
                  <a:pt x="2750820" y="320039"/>
                </a:moveTo>
                <a:lnTo>
                  <a:pt x="2731007" y="320039"/>
                </a:lnTo>
                <a:lnTo>
                  <a:pt x="2731007" y="339851"/>
                </a:lnTo>
                <a:lnTo>
                  <a:pt x="2750820" y="339851"/>
                </a:lnTo>
                <a:lnTo>
                  <a:pt x="2750820" y="320039"/>
                </a:lnTo>
                <a:close/>
              </a:path>
              <a:path w="3607434" h="660400">
                <a:moveTo>
                  <a:pt x="2790444" y="320039"/>
                </a:moveTo>
                <a:lnTo>
                  <a:pt x="2770631" y="320039"/>
                </a:lnTo>
                <a:lnTo>
                  <a:pt x="2770631" y="339851"/>
                </a:lnTo>
                <a:lnTo>
                  <a:pt x="2790444" y="339851"/>
                </a:lnTo>
                <a:lnTo>
                  <a:pt x="2790444" y="320039"/>
                </a:lnTo>
                <a:close/>
              </a:path>
              <a:path w="3607434" h="660400">
                <a:moveTo>
                  <a:pt x="2830068" y="320039"/>
                </a:moveTo>
                <a:lnTo>
                  <a:pt x="2810255" y="320039"/>
                </a:lnTo>
                <a:lnTo>
                  <a:pt x="2810255" y="339851"/>
                </a:lnTo>
                <a:lnTo>
                  <a:pt x="2830068" y="339851"/>
                </a:lnTo>
                <a:lnTo>
                  <a:pt x="2830068" y="320039"/>
                </a:lnTo>
                <a:close/>
              </a:path>
              <a:path w="3607434" h="660400">
                <a:moveTo>
                  <a:pt x="2869692" y="320039"/>
                </a:moveTo>
                <a:lnTo>
                  <a:pt x="2849879" y="320039"/>
                </a:lnTo>
                <a:lnTo>
                  <a:pt x="2849879" y="339851"/>
                </a:lnTo>
                <a:lnTo>
                  <a:pt x="2869692" y="339851"/>
                </a:lnTo>
                <a:lnTo>
                  <a:pt x="2869692" y="320039"/>
                </a:lnTo>
                <a:close/>
              </a:path>
              <a:path w="3607434" h="660400">
                <a:moveTo>
                  <a:pt x="2909316" y="320039"/>
                </a:moveTo>
                <a:lnTo>
                  <a:pt x="2889504" y="320039"/>
                </a:lnTo>
                <a:lnTo>
                  <a:pt x="2889504" y="339851"/>
                </a:lnTo>
                <a:lnTo>
                  <a:pt x="2909316" y="339851"/>
                </a:lnTo>
                <a:lnTo>
                  <a:pt x="2909316" y="320039"/>
                </a:lnTo>
                <a:close/>
              </a:path>
              <a:path w="3607434" h="660400">
                <a:moveTo>
                  <a:pt x="2948940" y="320039"/>
                </a:moveTo>
                <a:lnTo>
                  <a:pt x="2929128" y="320039"/>
                </a:lnTo>
                <a:lnTo>
                  <a:pt x="2929128" y="339851"/>
                </a:lnTo>
                <a:lnTo>
                  <a:pt x="2948940" y="339851"/>
                </a:lnTo>
                <a:lnTo>
                  <a:pt x="2948940" y="320039"/>
                </a:lnTo>
                <a:close/>
              </a:path>
              <a:path w="3607434" h="660400">
                <a:moveTo>
                  <a:pt x="2988564" y="320039"/>
                </a:moveTo>
                <a:lnTo>
                  <a:pt x="2968752" y="320039"/>
                </a:lnTo>
                <a:lnTo>
                  <a:pt x="2968752" y="339851"/>
                </a:lnTo>
                <a:lnTo>
                  <a:pt x="2988564" y="339851"/>
                </a:lnTo>
                <a:lnTo>
                  <a:pt x="2988564" y="320039"/>
                </a:lnTo>
                <a:close/>
              </a:path>
              <a:path w="3607434" h="660400">
                <a:moveTo>
                  <a:pt x="3028187" y="320039"/>
                </a:moveTo>
                <a:lnTo>
                  <a:pt x="3008376" y="320039"/>
                </a:lnTo>
                <a:lnTo>
                  <a:pt x="3008376" y="339851"/>
                </a:lnTo>
                <a:lnTo>
                  <a:pt x="3028187" y="339851"/>
                </a:lnTo>
                <a:lnTo>
                  <a:pt x="3028187" y="320039"/>
                </a:lnTo>
                <a:close/>
              </a:path>
              <a:path w="3607434" h="660400">
                <a:moveTo>
                  <a:pt x="3067811" y="320039"/>
                </a:moveTo>
                <a:lnTo>
                  <a:pt x="3048000" y="320039"/>
                </a:lnTo>
                <a:lnTo>
                  <a:pt x="3048000" y="339851"/>
                </a:lnTo>
                <a:lnTo>
                  <a:pt x="3067811" y="339851"/>
                </a:lnTo>
                <a:lnTo>
                  <a:pt x="3067811" y="320039"/>
                </a:lnTo>
                <a:close/>
              </a:path>
              <a:path w="3607434" h="660400">
                <a:moveTo>
                  <a:pt x="3107435" y="320039"/>
                </a:moveTo>
                <a:lnTo>
                  <a:pt x="3087624" y="320039"/>
                </a:lnTo>
                <a:lnTo>
                  <a:pt x="3087624" y="339851"/>
                </a:lnTo>
                <a:lnTo>
                  <a:pt x="3107435" y="339851"/>
                </a:lnTo>
                <a:lnTo>
                  <a:pt x="3107435" y="320039"/>
                </a:lnTo>
                <a:close/>
              </a:path>
              <a:path w="3607434" h="660400">
                <a:moveTo>
                  <a:pt x="3147059" y="320039"/>
                </a:moveTo>
                <a:lnTo>
                  <a:pt x="3127248" y="320039"/>
                </a:lnTo>
                <a:lnTo>
                  <a:pt x="3127248" y="339851"/>
                </a:lnTo>
                <a:lnTo>
                  <a:pt x="3147059" y="339851"/>
                </a:lnTo>
                <a:lnTo>
                  <a:pt x="3147059" y="320039"/>
                </a:lnTo>
                <a:close/>
              </a:path>
              <a:path w="3607434" h="660400">
                <a:moveTo>
                  <a:pt x="3186683" y="320039"/>
                </a:moveTo>
                <a:lnTo>
                  <a:pt x="3166872" y="320039"/>
                </a:lnTo>
                <a:lnTo>
                  <a:pt x="3166872" y="339851"/>
                </a:lnTo>
                <a:lnTo>
                  <a:pt x="3186683" y="339851"/>
                </a:lnTo>
                <a:lnTo>
                  <a:pt x="3186683" y="320039"/>
                </a:lnTo>
                <a:close/>
              </a:path>
              <a:path w="3607434" h="660400">
                <a:moveTo>
                  <a:pt x="3226307" y="320039"/>
                </a:moveTo>
                <a:lnTo>
                  <a:pt x="3206496" y="320039"/>
                </a:lnTo>
                <a:lnTo>
                  <a:pt x="3206496" y="339851"/>
                </a:lnTo>
                <a:lnTo>
                  <a:pt x="3226307" y="339851"/>
                </a:lnTo>
                <a:lnTo>
                  <a:pt x="3226307" y="320039"/>
                </a:lnTo>
                <a:close/>
              </a:path>
              <a:path w="3607434" h="660400">
                <a:moveTo>
                  <a:pt x="3265931" y="320039"/>
                </a:moveTo>
                <a:lnTo>
                  <a:pt x="3246120" y="320039"/>
                </a:lnTo>
                <a:lnTo>
                  <a:pt x="3246120" y="339851"/>
                </a:lnTo>
                <a:lnTo>
                  <a:pt x="3265931" y="339851"/>
                </a:lnTo>
                <a:lnTo>
                  <a:pt x="3265931" y="320039"/>
                </a:lnTo>
                <a:close/>
              </a:path>
              <a:path w="3607434" h="660400">
                <a:moveTo>
                  <a:pt x="3305555" y="320039"/>
                </a:moveTo>
                <a:lnTo>
                  <a:pt x="3285744" y="320039"/>
                </a:lnTo>
                <a:lnTo>
                  <a:pt x="3285744" y="339851"/>
                </a:lnTo>
                <a:lnTo>
                  <a:pt x="3305555" y="339851"/>
                </a:lnTo>
                <a:lnTo>
                  <a:pt x="3305555" y="320039"/>
                </a:lnTo>
                <a:close/>
              </a:path>
              <a:path w="3607434" h="660400">
                <a:moveTo>
                  <a:pt x="3345179" y="320039"/>
                </a:moveTo>
                <a:lnTo>
                  <a:pt x="3325368" y="320039"/>
                </a:lnTo>
                <a:lnTo>
                  <a:pt x="3325368" y="339851"/>
                </a:lnTo>
                <a:lnTo>
                  <a:pt x="3345179" y="339851"/>
                </a:lnTo>
                <a:lnTo>
                  <a:pt x="3345179" y="320039"/>
                </a:lnTo>
                <a:close/>
              </a:path>
              <a:path w="3607434" h="660400">
                <a:moveTo>
                  <a:pt x="3384804" y="320039"/>
                </a:moveTo>
                <a:lnTo>
                  <a:pt x="3364992" y="320039"/>
                </a:lnTo>
                <a:lnTo>
                  <a:pt x="3364992" y="339851"/>
                </a:lnTo>
                <a:lnTo>
                  <a:pt x="3384804" y="339851"/>
                </a:lnTo>
                <a:lnTo>
                  <a:pt x="3384804" y="320039"/>
                </a:lnTo>
                <a:close/>
              </a:path>
              <a:path w="3607434" h="660400">
                <a:moveTo>
                  <a:pt x="3424428" y="320039"/>
                </a:moveTo>
                <a:lnTo>
                  <a:pt x="3404616" y="320039"/>
                </a:lnTo>
                <a:lnTo>
                  <a:pt x="3404616" y="339851"/>
                </a:lnTo>
                <a:lnTo>
                  <a:pt x="3424428" y="339851"/>
                </a:lnTo>
                <a:lnTo>
                  <a:pt x="3424428" y="320039"/>
                </a:lnTo>
                <a:close/>
              </a:path>
              <a:path w="3607434" h="660400">
                <a:moveTo>
                  <a:pt x="3464052" y="320039"/>
                </a:moveTo>
                <a:lnTo>
                  <a:pt x="3444240" y="320039"/>
                </a:lnTo>
                <a:lnTo>
                  <a:pt x="3444240" y="339851"/>
                </a:lnTo>
                <a:lnTo>
                  <a:pt x="3464052" y="339851"/>
                </a:lnTo>
                <a:lnTo>
                  <a:pt x="3464052" y="320039"/>
                </a:lnTo>
                <a:close/>
              </a:path>
              <a:path w="3607434" h="660400">
                <a:moveTo>
                  <a:pt x="3503676" y="320039"/>
                </a:moveTo>
                <a:lnTo>
                  <a:pt x="3483864" y="320039"/>
                </a:lnTo>
                <a:lnTo>
                  <a:pt x="3483864" y="339851"/>
                </a:lnTo>
                <a:lnTo>
                  <a:pt x="3503676" y="339851"/>
                </a:lnTo>
                <a:lnTo>
                  <a:pt x="3503676" y="320039"/>
                </a:lnTo>
                <a:close/>
              </a:path>
              <a:path w="3607434" h="660400">
                <a:moveTo>
                  <a:pt x="3543300" y="320039"/>
                </a:moveTo>
                <a:lnTo>
                  <a:pt x="3523487" y="320039"/>
                </a:lnTo>
                <a:lnTo>
                  <a:pt x="3523487" y="339851"/>
                </a:lnTo>
                <a:lnTo>
                  <a:pt x="3543300" y="339851"/>
                </a:lnTo>
                <a:lnTo>
                  <a:pt x="3543300" y="320039"/>
                </a:lnTo>
                <a:close/>
              </a:path>
              <a:path w="3607434" h="660400">
                <a:moveTo>
                  <a:pt x="3561079" y="341883"/>
                </a:moveTo>
                <a:lnTo>
                  <a:pt x="3541268" y="341883"/>
                </a:lnTo>
                <a:lnTo>
                  <a:pt x="3541268" y="361695"/>
                </a:lnTo>
                <a:lnTo>
                  <a:pt x="3561079" y="361695"/>
                </a:lnTo>
                <a:lnTo>
                  <a:pt x="3561079" y="341883"/>
                </a:lnTo>
                <a:close/>
              </a:path>
              <a:path w="3607434" h="660400">
                <a:moveTo>
                  <a:pt x="3561079" y="381507"/>
                </a:moveTo>
                <a:lnTo>
                  <a:pt x="3541268" y="381507"/>
                </a:lnTo>
                <a:lnTo>
                  <a:pt x="3541268" y="401319"/>
                </a:lnTo>
                <a:lnTo>
                  <a:pt x="3561079" y="401319"/>
                </a:lnTo>
                <a:lnTo>
                  <a:pt x="3561079" y="381507"/>
                </a:lnTo>
                <a:close/>
              </a:path>
              <a:path w="3607434" h="660400">
                <a:moveTo>
                  <a:pt x="3561079" y="421131"/>
                </a:moveTo>
                <a:lnTo>
                  <a:pt x="3541268" y="421131"/>
                </a:lnTo>
                <a:lnTo>
                  <a:pt x="3541268" y="440943"/>
                </a:lnTo>
                <a:lnTo>
                  <a:pt x="3561079" y="440943"/>
                </a:lnTo>
                <a:lnTo>
                  <a:pt x="3561079" y="421131"/>
                </a:lnTo>
                <a:close/>
              </a:path>
              <a:path w="3607434" h="660400">
                <a:moveTo>
                  <a:pt x="3561079" y="460755"/>
                </a:moveTo>
                <a:lnTo>
                  <a:pt x="3541268" y="460755"/>
                </a:lnTo>
                <a:lnTo>
                  <a:pt x="3541268" y="480580"/>
                </a:lnTo>
                <a:lnTo>
                  <a:pt x="3561079" y="480580"/>
                </a:lnTo>
                <a:lnTo>
                  <a:pt x="3561079" y="460755"/>
                </a:lnTo>
                <a:close/>
              </a:path>
              <a:path w="3607434" h="660400">
                <a:moveTo>
                  <a:pt x="3561079" y="500392"/>
                </a:moveTo>
                <a:lnTo>
                  <a:pt x="3541268" y="500392"/>
                </a:lnTo>
                <a:lnTo>
                  <a:pt x="3541268" y="520204"/>
                </a:lnTo>
                <a:lnTo>
                  <a:pt x="3561079" y="520204"/>
                </a:lnTo>
                <a:lnTo>
                  <a:pt x="3561079" y="500392"/>
                </a:lnTo>
                <a:close/>
              </a:path>
              <a:path w="3607434" h="660400">
                <a:moveTo>
                  <a:pt x="3506470" y="552729"/>
                </a:moveTo>
                <a:lnTo>
                  <a:pt x="3501771" y="555485"/>
                </a:lnTo>
                <a:lnTo>
                  <a:pt x="3496945" y="558241"/>
                </a:lnTo>
                <a:lnTo>
                  <a:pt x="3495421" y="564311"/>
                </a:lnTo>
                <a:lnTo>
                  <a:pt x="3498215" y="569036"/>
                </a:lnTo>
                <a:lnTo>
                  <a:pt x="3551174" y="659904"/>
                </a:lnTo>
                <a:lnTo>
                  <a:pt x="3563312" y="639076"/>
                </a:lnTo>
                <a:lnTo>
                  <a:pt x="3541268" y="639076"/>
                </a:lnTo>
                <a:lnTo>
                  <a:pt x="3541268" y="619264"/>
                </a:lnTo>
                <a:lnTo>
                  <a:pt x="3550355" y="619264"/>
                </a:lnTo>
                <a:lnTo>
                  <a:pt x="3515232" y="559053"/>
                </a:lnTo>
                <a:lnTo>
                  <a:pt x="3512566" y="554329"/>
                </a:lnTo>
                <a:lnTo>
                  <a:pt x="3506470" y="552729"/>
                </a:lnTo>
                <a:close/>
              </a:path>
              <a:path w="3607434" h="660400">
                <a:moveTo>
                  <a:pt x="3550355" y="619264"/>
                </a:moveTo>
                <a:lnTo>
                  <a:pt x="3541268" y="619264"/>
                </a:lnTo>
                <a:lnTo>
                  <a:pt x="3541268" y="639076"/>
                </a:lnTo>
                <a:lnTo>
                  <a:pt x="3561079" y="639076"/>
                </a:lnTo>
                <a:lnTo>
                  <a:pt x="3561079" y="635253"/>
                </a:lnTo>
                <a:lnTo>
                  <a:pt x="3542665" y="635253"/>
                </a:lnTo>
                <a:lnTo>
                  <a:pt x="3551174" y="620667"/>
                </a:lnTo>
                <a:lnTo>
                  <a:pt x="3550355" y="619264"/>
                </a:lnTo>
                <a:close/>
              </a:path>
              <a:path w="3607434" h="660400">
                <a:moveTo>
                  <a:pt x="3574859" y="619264"/>
                </a:moveTo>
                <a:lnTo>
                  <a:pt x="3561079" y="619264"/>
                </a:lnTo>
                <a:lnTo>
                  <a:pt x="3561079" y="639076"/>
                </a:lnTo>
                <a:lnTo>
                  <a:pt x="3563312" y="639076"/>
                </a:lnTo>
                <a:lnTo>
                  <a:pt x="3574859" y="619264"/>
                </a:lnTo>
                <a:close/>
              </a:path>
              <a:path w="3607434" h="660400">
                <a:moveTo>
                  <a:pt x="3551174" y="620667"/>
                </a:moveTo>
                <a:lnTo>
                  <a:pt x="3542665" y="635253"/>
                </a:lnTo>
                <a:lnTo>
                  <a:pt x="3559682" y="635253"/>
                </a:lnTo>
                <a:lnTo>
                  <a:pt x="3551174" y="620667"/>
                </a:lnTo>
                <a:close/>
              </a:path>
              <a:path w="3607434" h="660400">
                <a:moveTo>
                  <a:pt x="3595878" y="552729"/>
                </a:moveTo>
                <a:lnTo>
                  <a:pt x="3589781" y="554329"/>
                </a:lnTo>
                <a:lnTo>
                  <a:pt x="3587115" y="559053"/>
                </a:lnTo>
                <a:lnTo>
                  <a:pt x="3551174" y="620667"/>
                </a:lnTo>
                <a:lnTo>
                  <a:pt x="3559682" y="635253"/>
                </a:lnTo>
                <a:lnTo>
                  <a:pt x="3561079" y="635253"/>
                </a:lnTo>
                <a:lnTo>
                  <a:pt x="3561079" y="619264"/>
                </a:lnTo>
                <a:lnTo>
                  <a:pt x="3574859" y="619264"/>
                </a:lnTo>
                <a:lnTo>
                  <a:pt x="3604132" y="569036"/>
                </a:lnTo>
                <a:lnTo>
                  <a:pt x="3606927" y="564311"/>
                </a:lnTo>
                <a:lnTo>
                  <a:pt x="3605276" y="558241"/>
                </a:lnTo>
                <a:lnTo>
                  <a:pt x="3595878" y="552729"/>
                </a:lnTo>
                <a:close/>
              </a:path>
              <a:path w="3607434" h="660400">
                <a:moveTo>
                  <a:pt x="3551992" y="619264"/>
                </a:moveTo>
                <a:lnTo>
                  <a:pt x="3550355" y="619264"/>
                </a:lnTo>
                <a:lnTo>
                  <a:pt x="3551174" y="620667"/>
                </a:lnTo>
                <a:lnTo>
                  <a:pt x="3551992" y="619264"/>
                </a:lnTo>
                <a:close/>
              </a:path>
              <a:path w="3607434" h="660400">
                <a:moveTo>
                  <a:pt x="3561079" y="579640"/>
                </a:moveTo>
                <a:lnTo>
                  <a:pt x="3541268" y="579640"/>
                </a:lnTo>
                <a:lnTo>
                  <a:pt x="3541268" y="599452"/>
                </a:lnTo>
                <a:lnTo>
                  <a:pt x="3561079" y="599452"/>
                </a:lnTo>
                <a:lnTo>
                  <a:pt x="3561079" y="579640"/>
                </a:lnTo>
                <a:close/>
              </a:path>
              <a:path w="3607434" h="660400">
                <a:moveTo>
                  <a:pt x="3561079" y="540016"/>
                </a:moveTo>
                <a:lnTo>
                  <a:pt x="3541268" y="540016"/>
                </a:lnTo>
                <a:lnTo>
                  <a:pt x="3541268" y="559828"/>
                </a:lnTo>
                <a:lnTo>
                  <a:pt x="3561079" y="559828"/>
                </a:lnTo>
                <a:lnTo>
                  <a:pt x="3561079" y="54001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96205" y="2764535"/>
            <a:ext cx="4666615" cy="403225"/>
          </a:xfrm>
          <a:custGeom>
            <a:avLst/>
            <a:gdLst/>
            <a:ahLst/>
            <a:cxnLst/>
            <a:rect l="l" t="t" r="r" b="b"/>
            <a:pathLst>
              <a:path w="4666615" h="403225">
                <a:moveTo>
                  <a:pt x="19812" y="0"/>
                </a:moveTo>
                <a:lnTo>
                  <a:pt x="0" y="0"/>
                </a:lnTo>
                <a:lnTo>
                  <a:pt x="0" y="19812"/>
                </a:lnTo>
                <a:lnTo>
                  <a:pt x="19812" y="19812"/>
                </a:lnTo>
                <a:lnTo>
                  <a:pt x="19812" y="0"/>
                </a:lnTo>
                <a:close/>
              </a:path>
              <a:path w="4666615" h="403225">
                <a:moveTo>
                  <a:pt x="59436" y="0"/>
                </a:moveTo>
                <a:lnTo>
                  <a:pt x="39624" y="0"/>
                </a:lnTo>
                <a:lnTo>
                  <a:pt x="39624" y="19812"/>
                </a:lnTo>
                <a:lnTo>
                  <a:pt x="59436" y="19812"/>
                </a:lnTo>
                <a:lnTo>
                  <a:pt x="59436" y="0"/>
                </a:lnTo>
                <a:close/>
              </a:path>
              <a:path w="4666615" h="403225">
                <a:moveTo>
                  <a:pt x="99060" y="0"/>
                </a:moveTo>
                <a:lnTo>
                  <a:pt x="79248" y="0"/>
                </a:lnTo>
                <a:lnTo>
                  <a:pt x="79248" y="19812"/>
                </a:lnTo>
                <a:lnTo>
                  <a:pt x="99060" y="19812"/>
                </a:lnTo>
                <a:lnTo>
                  <a:pt x="99060" y="0"/>
                </a:lnTo>
                <a:close/>
              </a:path>
              <a:path w="4666615" h="403225">
                <a:moveTo>
                  <a:pt x="138684" y="0"/>
                </a:moveTo>
                <a:lnTo>
                  <a:pt x="118872" y="0"/>
                </a:lnTo>
                <a:lnTo>
                  <a:pt x="118872" y="19812"/>
                </a:lnTo>
                <a:lnTo>
                  <a:pt x="138684" y="19812"/>
                </a:lnTo>
                <a:lnTo>
                  <a:pt x="138684" y="0"/>
                </a:lnTo>
                <a:close/>
              </a:path>
              <a:path w="4666615" h="403225">
                <a:moveTo>
                  <a:pt x="178308" y="0"/>
                </a:moveTo>
                <a:lnTo>
                  <a:pt x="158496" y="0"/>
                </a:lnTo>
                <a:lnTo>
                  <a:pt x="158496" y="19812"/>
                </a:lnTo>
                <a:lnTo>
                  <a:pt x="178308" y="19812"/>
                </a:lnTo>
                <a:lnTo>
                  <a:pt x="178308" y="0"/>
                </a:lnTo>
                <a:close/>
              </a:path>
              <a:path w="4666615" h="403225">
                <a:moveTo>
                  <a:pt x="217932" y="0"/>
                </a:moveTo>
                <a:lnTo>
                  <a:pt x="198120" y="0"/>
                </a:lnTo>
                <a:lnTo>
                  <a:pt x="198120" y="19812"/>
                </a:lnTo>
                <a:lnTo>
                  <a:pt x="217932" y="19812"/>
                </a:lnTo>
                <a:lnTo>
                  <a:pt x="217932" y="0"/>
                </a:lnTo>
                <a:close/>
              </a:path>
              <a:path w="4666615" h="403225">
                <a:moveTo>
                  <a:pt x="257556" y="0"/>
                </a:moveTo>
                <a:lnTo>
                  <a:pt x="237744" y="0"/>
                </a:lnTo>
                <a:lnTo>
                  <a:pt x="237744" y="19812"/>
                </a:lnTo>
                <a:lnTo>
                  <a:pt x="257556" y="19812"/>
                </a:lnTo>
                <a:lnTo>
                  <a:pt x="257556" y="0"/>
                </a:lnTo>
                <a:close/>
              </a:path>
              <a:path w="4666615" h="403225">
                <a:moveTo>
                  <a:pt x="297180" y="0"/>
                </a:moveTo>
                <a:lnTo>
                  <a:pt x="277368" y="0"/>
                </a:lnTo>
                <a:lnTo>
                  <a:pt x="277368" y="19812"/>
                </a:lnTo>
                <a:lnTo>
                  <a:pt x="297180" y="19812"/>
                </a:lnTo>
                <a:lnTo>
                  <a:pt x="297180" y="0"/>
                </a:lnTo>
                <a:close/>
              </a:path>
              <a:path w="4666615" h="403225">
                <a:moveTo>
                  <a:pt x="336804" y="0"/>
                </a:moveTo>
                <a:lnTo>
                  <a:pt x="316992" y="0"/>
                </a:lnTo>
                <a:lnTo>
                  <a:pt x="316992" y="19812"/>
                </a:lnTo>
                <a:lnTo>
                  <a:pt x="336804" y="19812"/>
                </a:lnTo>
                <a:lnTo>
                  <a:pt x="336804" y="0"/>
                </a:lnTo>
                <a:close/>
              </a:path>
              <a:path w="4666615" h="403225">
                <a:moveTo>
                  <a:pt x="376428" y="0"/>
                </a:moveTo>
                <a:lnTo>
                  <a:pt x="356616" y="0"/>
                </a:lnTo>
                <a:lnTo>
                  <a:pt x="356616" y="19812"/>
                </a:lnTo>
                <a:lnTo>
                  <a:pt x="376428" y="19812"/>
                </a:lnTo>
                <a:lnTo>
                  <a:pt x="376428" y="0"/>
                </a:lnTo>
                <a:close/>
              </a:path>
              <a:path w="4666615" h="403225">
                <a:moveTo>
                  <a:pt x="416052" y="0"/>
                </a:moveTo>
                <a:lnTo>
                  <a:pt x="396240" y="0"/>
                </a:lnTo>
                <a:lnTo>
                  <a:pt x="396240" y="19812"/>
                </a:lnTo>
                <a:lnTo>
                  <a:pt x="416052" y="19812"/>
                </a:lnTo>
                <a:lnTo>
                  <a:pt x="416052" y="0"/>
                </a:lnTo>
                <a:close/>
              </a:path>
              <a:path w="4666615" h="403225">
                <a:moveTo>
                  <a:pt x="455676" y="0"/>
                </a:moveTo>
                <a:lnTo>
                  <a:pt x="435864" y="0"/>
                </a:lnTo>
                <a:lnTo>
                  <a:pt x="435864" y="19812"/>
                </a:lnTo>
                <a:lnTo>
                  <a:pt x="455676" y="19812"/>
                </a:lnTo>
                <a:lnTo>
                  <a:pt x="455676" y="0"/>
                </a:lnTo>
                <a:close/>
              </a:path>
              <a:path w="4666615" h="403225">
                <a:moveTo>
                  <a:pt x="495300" y="0"/>
                </a:moveTo>
                <a:lnTo>
                  <a:pt x="475488" y="0"/>
                </a:lnTo>
                <a:lnTo>
                  <a:pt x="475488" y="19812"/>
                </a:lnTo>
                <a:lnTo>
                  <a:pt x="495300" y="19812"/>
                </a:lnTo>
                <a:lnTo>
                  <a:pt x="495300" y="0"/>
                </a:lnTo>
                <a:close/>
              </a:path>
              <a:path w="4666615" h="403225">
                <a:moveTo>
                  <a:pt x="534924" y="0"/>
                </a:moveTo>
                <a:lnTo>
                  <a:pt x="515112" y="0"/>
                </a:lnTo>
                <a:lnTo>
                  <a:pt x="515112" y="19812"/>
                </a:lnTo>
                <a:lnTo>
                  <a:pt x="534924" y="19812"/>
                </a:lnTo>
                <a:lnTo>
                  <a:pt x="534924" y="0"/>
                </a:lnTo>
                <a:close/>
              </a:path>
              <a:path w="4666615" h="403225">
                <a:moveTo>
                  <a:pt x="574548" y="0"/>
                </a:moveTo>
                <a:lnTo>
                  <a:pt x="554736" y="0"/>
                </a:lnTo>
                <a:lnTo>
                  <a:pt x="554736" y="19812"/>
                </a:lnTo>
                <a:lnTo>
                  <a:pt x="574548" y="19812"/>
                </a:lnTo>
                <a:lnTo>
                  <a:pt x="574548" y="0"/>
                </a:lnTo>
                <a:close/>
              </a:path>
              <a:path w="4666615" h="403225">
                <a:moveTo>
                  <a:pt x="614172" y="0"/>
                </a:moveTo>
                <a:lnTo>
                  <a:pt x="594360" y="0"/>
                </a:lnTo>
                <a:lnTo>
                  <a:pt x="594360" y="19812"/>
                </a:lnTo>
                <a:lnTo>
                  <a:pt x="614172" y="19812"/>
                </a:lnTo>
                <a:lnTo>
                  <a:pt x="614172" y="0"/>
                </a:lnTo>
                <a:close/>
              </a:path>
              <a:path w="4666615" h="403225">
                <a:moveTo>
                  <a:pt x="653796" y="0"/>
                </a:moveTo>
                <a:lnTo>
                  <a:pt x="633984" y="0"/>
                </a:lnTo>
                <a:lnTo>
                  <a:pt x="633984" y="19812"/>
                </a:lnTo>
                <a:lnTo>
                  <a:pt x="653796" y="19812"/>
                </a:lnTo>
                <a:lnTo>
                  <a:pt x="653796" y="0"/>
                </a:lnTo>
                <a:close/>
              </a:path>
              <a:path w="4666615" h="403225">
                <a:moveTo>
                  <a:pt x="693420" y="0"/>
                </a:moveTo>
                <a:lnTo>
                  <a:pt x="673608" y="0"/>
                </a:lnTo>
                <a:lnTo>
                  <a:pt x="673608" y="19812"/>
                </a:lnTo>
                <a:lnTo>
                  <a:pt x="693420" y="19812"/>
                </a:lnTo>
                <a:lnTo>
                  <a:pt x="693420" y="0"/>
                </a:lnTo>
                <a:close/>
              </a:path>
              <a:path w="4666615" h="403225">
                <a:moveTo>
                  <a:pt x="733044" y="0"/>
                </a:moveTo>
                <a:lnTo>
                  <a:pt x="713232" y="0"/>
                </a:lnTo>
                <a:lnTo>
                  <a:pt x="713232" y="19812"/>
                </a:lnTo>
                <a:lnTo>
                  <a:pt x="733044" y="19812"/>
                </a:lnTo>
                <a:lnTo>
                  <a:pt x="733044" y="0"/>
                </a:lnTo>
                <a:close/>
              </a:path>
              <a:path w="4666615" h="403225">
                <a:moveTo>
                  <a:pt x="772668" y="0"/>
                </a:moveTo>
                <a:lnTo>
                  <a:pt x="752856" y="0"/>
                </a:lnTo>
                <a:lnTo>
                  <a:pt x="752856" y="19812"/>
                </a:lnTo>
                <a:lnTo>
                  <a:pt x="772668" y="19812"/>
                </a:lnTo>
                <a:lnTo>
                  <a:pt x="772668" y="0"/>
                </a:lnTo>
                <a:close/>
              </a:path>
              <a:path w="4666615" h="403225">
                <a:moveTo>
                  <a:pt x="812292" y="0"/>
                </a:moveTo>
                <a:lnTo>
                  <a:pt x="792480" y="0"/>
                </a:lnTo>
                <a:lnTo>
                  <a:pt x="792480" y="19812"/>
                </a:lnTo>
                <a:lnTo>
                  <a:pt x="812292" y="19812"/>
                </a:lnTo>
                <a:lnTo>
                  <a:pt x="812292" y="0"/>
                </a:lnTo>
                <a:close/>
              </a:path>
              <a:path w="4666615" h="403225">
                <a:moveTo>
                  <a:pt x="851916" y="0"/>
                </a:moveTo>
                <a:lnTo>
                  <a:pt x="832104" y="0"/>
                </a:lnTo>
                <a:lnTo>
                  <a:pt x="832104" y="19812"/>
                </a:lnTo>
                <a:lnTo>
                  <a:pt x="851916" y="19812"/>
                </a:lnTo>
                <a:lnTo>
                  <a:pt x="851916" y="0"/>
                </a:lnTo>
                <a:close/>
              </a:path>
              <a:path w="4666615" h="403225">
                <a:moveTo>
                  <a:pt x="891540" y="0"/>
                </a:moveTo>
                <a:lnTo>
                  <a:pt x="871728" y="0"/>
                </a:lnTo>
                <a:lnTo>
                  <a:pt x="871728" y="19812"/>
                </a:lnTo>
                <a:lnTo>
                  <a:pt x="891540" y="19812"/>
                </a:lnTo>
                <a:lnTo>
                  <a:pt x="891540" y="0"/>
                </a:lnTo>
                <a:close/>
              </a:path>
              <a:path w="4666615" h="403225">
                <a:moveTo>
                  <a:pt x="931164" y="0"/>
                </a:moveTo>
                <a:lnTo>
                  <a:pt x="911352" y="0"/>
                </a:lnTo>
                <a:lnTo>
                  <a:pt x="911352" y="19812"/>
                </a:lnTo>
                <a:lnTo>
                  <a:pt x="931164" y="19812"/>
                </a:lnTo>
                <a:lnTo>
                  <a:pt x="931164" y="0"/>
                </a:lnTo>
                <a:close/>
              </a:path>
              <a:path w="4666615" h="403225">
                <a:moveTo>
                  <a:pt x="970788" y="0"/>
                </a:moveTo>
                <a:lnTo>
                  <a:pt x="950976" y="0"/>
                </a:lnTo>
                <a:lnTo>
                  <a:pt x="950976" y="19812"/>
                </a:lnTo>
                <a:lnTo>
                  <a:pt x="970788" y="19812"/>
                </a:lnTo>
                <a:lnTo>
                  <a:pt x="970788" y="0"/>
                </a:lnTo>
                <a:close/>
              </a:path>
              <a:path w="4666615" h="403225">
                <a:moveTo>
                  <a:pt x="1010412" y="0"/>
                </a:moveTo>
                <a:lnTo>
                  <a:pt x="990600" y="0"/>
                </a:lnTo>
                <a:lnTo>
                  <a:pt x="990600" y="19812"/>
                </a:lnTo>
                <a:lnTo>
                  <a:pt x="1010412" y="19812"/>
                </a:lnTo>
                <a:lnTo>
                  <a:pt x="1010412" y="0"/>
                </a:lnTo>
                <a:close/>
              </a:path>
              <a:path w="4666615" h="403225">
                <a:moveTo>
                  <a:pt x="1050036" y="0"/>
                </a:moveTo>
                <a:lnTo>
                  <a:pt x="1030224" y="0"/>
                </a:lnTo>
                <a:lnTo>
                  <a:pt x="1030224" y="19812"/>
                </a:lnTo>
                <a:lnTo>
                  <a:pt x="1050036" y="19812"/>
                </a:lnTo>
                <a:lnTo>
                  <a:pt x="1050036" y="0"/>
                </a:lnTo>
                <a:close/>
              </a:path>
              <a:path w="4666615" h="403225">
                <a:moveTo>
                  <a:pt x="1089660" y="0"/>
                </a:moveTo>
                <a:lnTo>
                  <a:pt x="1069848" y="0"/>
                </a:lnTo>
                <a:lnTo>
                  <a:pt x="1069848" y="19812"/>
                </a:lnTo>
                <a:lnTo>
                  <a:pt x="1089660" y="19812"/>
                </a:lnTo>
                <a:lnTo>
                  <a:pt x="1089660" y="0"/>
                </a:lnTo>
                <a:close/>
              </a:path>
              <a:path w="4666615" h="403225">
                <a:moveTo>
                  <a:pt x="1129284" y="0"/>
                </a:moveTo>
                <a:lnTo>
                  <a:pt x="1109472" y="0"/>
                </a:lnTo>
                <a:lnTo>
                  <a:pt x="1109472" y="19812"/>
                </a:lnTo>
                <a:lnTo>
                  <a:pt x="1129284" y="19812"/>
                </a:lnTo>
                <a:lnTo>
                  <a:pt x="1129284" y="0"/>
                </a:lnTo>
                <a:close/>
              </a:path>
              <a:path w="4666615" h="403225">
                <a:moveTo>
                  <a:pt x="1168908" y="0"/>
                </a:moveTo>
                <a:lnTo>
                  <a:pt x="1149096" y="0"/>
                </a:lnTo>
                <a:lnTo>
                  <a:pt x="1149096" y="19812"/>
                </a:lnTo>
                <a:lnTo>
                  <a:pt x="1168908" y="19812"/>
                </a:lnTo>
                <a:lnTo>
                  <a:pt x="1168908" y="0"/>
                </a:lnTo>
                <a:close/>
              </a:path>
              <a:path w="4666615" h="403225">
                <a:moveTo>
                  <a:pt x="1208532" y="0"/>
                </a:moveTo>
                <a:lnTo>
                  <a:pt x="1188720" y="0"/>
                </a:lnTo>
                <a:lnTo>
                  <a:pt x="1188720" y="19812"/>
                </a:lnTo>
                <a:lnTo>
                  <a:pt x="1208532" y="19812"/>
                </a:lnTo>
                <a:lnTo>
                  <a:pt x="1208532" y="0"/>
                </a:lnTo>
                <a:close/>
              </a:path>
              <a:path w="4666615" h="403225">
                <a:moveTo>
                  <a:pt x="1248156" y="0"/>
                </a:moveTo>
                <a:lnTo>
                  <a:pt x="1228344" y="0"/>
                </a:lnTo>
                <a:lnTo>
                  <a:pt x="1228344" y="19812"/>
                </a:lnTo>
                <a:lnTo>
                  <a:pt x="1248156" y="19812"/>
                </a:lnTo>
                <a:lnTo>
                  <a:pt x="1248156" y="0"/>
                </a:lnTo>
                <a:close/>
              </a:path>
              <a:path w="4666615" h="403225">
                <a:moveTo>
                  <a:pt x="1287780" y="0"/>
                </a:moveTo>
                <a:lnTo>
                  <a:pt x="1267968" y="0"/>
                </a:lnTo>
                <a:lnTo>
                  <a:pt x="1267968" y="19812"/>
                </a:lnTo>
                <a:lnTo>
                  <a:pt x="1287780" y="19812"/>
                </a:lnTo>
                <a:lnTo>
                  <a:pt x="1287780" y="0"/>
                </a:lnTo>
                <a:close/>
              </a:path>
              <a:path w="4666615" h="403225">
                <a:moveTo>
                  <a:pt x="1327404" y="0"/>
                </a:moveTo>
                <a:lnTo>
                  <a:pt x="1307592" y="0"/>
                </a:lnTo>
                <a:lnTo>
                  <a:pt x="1307592" y="19812"/>
                </a:lnTo>
                <a:lnTo>
                  <a:pt x="1327404" y="19812"/>
                </a:lnTo>
                <a:lnTo>
                  <a:pt x="1327404" y="0"/>
                </a:lnTo>
                <a:close/>
              </a:path>
              <a:path w="4666615" h="403225">
                <a:moveTo>
                  <a:pt x="1367028" y="0"/>
                </a:moveTo>
                <a:lnTo>
                  <a:pt x="1347216" y="0"/>
                </a:lnTo>
                <a:lnTo>
                  <a:pt x="1347216" y="19812"/>
                </a:lnTo>
                <a:lnTo>
                  <a:pt x="1367028" y="19812"/>
                </a:lnTo>
                <a:lnTo>
                  <a:pt x="1367028" y="0"/>
                </a:lnTo>
                <a:close/>
              </a:path>
              <a:path w="4666615" h="403225">
                <a:moveTo>
                  <a:pt x="1406652" y="0"/>
                </a:moveTo>
                <a:lnTo>
                  <a:pt x="1386840" y="0"/>
                </a:lnTo>
                <a:lnTo>
                  <a:pt x="1386840" y="19812"/>
                </a:lnTo>
                <a:lnTo>
                  <a:pt x="1406652" y="19812"/>
                </a:lnTo>
                <a:lnTo>
                  <a:pt x="1406652" y="0"/>
                </a:lnTo>
                <a:close/>
              </a:path>
              <a:path w="4666615" h="403225">
                <a:moveTo>
                  <a:pt x="1446276" y="0"/>
                </a:moveTo>
                <a:lnTo>
                  <a:pt x="1426464" y="0"/>
                </a:lnTo>
                <a:lnTo>
                  <a:pt x="1426464" y="19812"/>
                </a:lnTo>
                <a:lnTo>
                  <a:pt x="1446276" y="19812"/>
                </a:lnTo>
                <a:lnTo>
                  <a:pt x="1446276" y="0"/>
                </a:lnTo>
                <a:close/>
              </a:path>
              <a:path w="4666615" h="403225">
                <a:moveTo>
                  <a:pt x="1485900" y="0"/>
                </a:moveTo>
                <a:lnTo>
                  <a:pt x="1466088" y="0"/>
                </a:lnTo>
                <a:lnTo>
                  <a:pt x="1466088" y="19812"/>
                </a:lnTo>
                <a:lnTo>
                  <a:pt x="1485900" y="19812"/>
                </a:lnTo>
                <a:lnTo>
                  <a:pt x="1485900" y="0"/>
                </a:lnTo>
                <a:close/>
              </a:path>
              <a:path w="4666615" h="403225">
                <a:moveTo>
                  <a:pt x="1525524" y="0"/>
                </a:moveTo>
                <a:lnTo>
                  <a:pt x="1505712" y="0"/>
                </a:lnTo>
                <a:lnTo>
                  <a:pt x="1505712" y="19812"/>
                </a:lnTo>
                <a:lnTo>
                  <a:pt x="1525524" y="19812"/>
                </a:lnTo>
                <a:lnTo>
                  <a:pt x="1525524" y="0"/>
                </a:lnTo>
                <a:close/>
              </a:path>
              <a:path w="4666615" h="403225">
                <a:moveTo>
                  <a:pt x="1565148" y="0"/>
                </a:moveTo>
                <a:lnTo>
                  <a:pt x="1545336" y="0"/>
                </a:lnTo>
                <a:lnTo>
                  <a:pt x="1545336" y="19812"/>
                </a:lnTo>
                <a:lnTo>
                  <a:pt x="1565148" y="19812"/>
                </a:lnTo>
                <a:lnTo>
                  <a:pt x="1565148" y="0"/>
                </a:lnTo>
                <a:close/>
              </a:path>
              <a:path w="4666615" h="403225">
                <a:moveTo>
                  <a:pt x="1604772" y="0"/>
                </a:moveTo>
                <a:lnTo>
                  <a:pt x="1584960" y="0"/>
                </a:lnTo>
                <a:lnTo>
                  <a:pt x="1584960" y="19812"/>
                </a:lnTo>
                <a:lnTo>
                  <a:pt x="1604772" y="19812"/>
                </a:lnTo>
                <a:lnTo>
                  <a:pt x="1604772" y="0"/>
                </a:lnTo>
                <a:close/>
              </a:path>
              <a:path w="4666615" h="403225">
                <a:moveTo>
                  <a:pt x="1644396" y="0"/>
                </a:moveTo>
                <a:lnTo>
                  <a:pt x="1624584" y="0"/>
                </a:lnTo>
                <a:lnTo>
                  <a:pt x="1624584" y="19812"/>
                </a:lnTo>
                <a:lnTo>
                  <a:pt x="1644396" y="19812"/>
                </a:lnTo>
                <a:lnTo>
                  <a:pt x="1644396" y="0"/>
                </a:lnTo>
                <a:close/>
              </a:path>
              <a:path w="4666615" h="403225">
                <a:moveTo>
                  <a:pt x="1684020" y="0"/>
                </a:moveTo>
                <a:lnTo>
                  <a:pt x="1664208" y="0"/>
                </a:lnTo>
                <a:lnTo>
                  <a:pt x="1664208" y="19812"/>
                </a:lnTo>
                <a:lnTo>
                  <a:pt x="1684020" y="19812"/>
                </a:lnTo>
                <a:lnTo>
                  <a:pt x="1684020" y="0"/>
                </a:lnTo>
                <a:close/>
              </a:path>
              <a:path w="4666615" h="403225">
                <a:moveTo>
                  <a:pt x="1723644" y="0"/>
                </a:moveTo>
                <a:lnTo>
                  <a:pt x="1703832" y="0"/>
                </a:lnTo>
                <a:lnTo>
                  <a:pt x="1703832" y="19812"/>
                </a:lnTo>
                <a:lnTo>
                  <a:pt x="1723644" y="19812"/>
                </a:lnTo>
                <a:lnTo>
                  <a:pt x="1723644" y="0"/>
                </a:lnTo>
                <a:close/>
              </a:path>
              <a:path w="4666615" h="403225">
                <a:moveTo>
                  <a:pt x="1763268" y="0"/>
                </a:moveTo>
                <a:lnTo>
                  <a:pt x="1743456" y="0"/>
                </a:lnTo>
                <a:lnTo>
                  <a:pt x="1743456" y="19812"/>
                </a:lnTo>
                <a:lnTo>
                  <a:pt x="1763268" y="19812"/>
                </a:lnTo>
                <a:lnTo>
                  <a:pt x="1763268" y="0"/>
                </a:lnTo>
                <a:close/>
              </a:path>
              <a:path w="4666615" h="403225">
                <a:moveTo>
                  <a:pt x="1802892" y="0"/>
                </a:moveTo>
                <a:lnTo>
                  <a:pt x="1783080" y="0"/>
                </a:lnTo>
                <a:lnTo>
                  <a:pt x="1783080" y="19812"/>
                </a:lnTo>
                <a:lnTo>
                  <a:pt x="1802892" y="19812"/>
                </a:lnTo>
                <a:lnTo>
                  <a:pt x="1802892" y="0"/>
                </a:lnTo>
                <a:close/>
              </a:path>
              <a:path w="4666615" h="403225">
                <a:moveTo>
                  <a:pt x="1842516" y="0"/>
                </a:moveTo>
                <a:lnTo>
                  <a:pt x="1822703" y="0"/>
                </a:lnTo>
                <a:lnTo>
                  <a:pt x="1822703" y="19812"/>
                </a:lnTo>
                <a:lnTo>
                  <a:pt x="1842516" y="19812"/>
                </a:lnTo>
                <a:lnTo>
                  <a:pt x="1842516" y="0"/>
                </a:lnTo>
                <a:close/>
              </a:path>
              <a:path w="4666615" h="403225">
                <a:moveTo>
                  <a:pt x="1882140" y="0"/>
                </a:moveTo>
                <a:lnTo>
                  <a:pt x="1862327" y="0"/>
                </a:lnTo>
                <a:lnTo>
                  <a:pt x="1862327" y="19812"/>
                </a:lnTo>
                <a:lnTo>
                  <a:pt x="1882140" y="19812"/>
                </a:lnTo>
                <a:lnTo>
                  <a:pt x="1882140" y="0"/>
                </a:lnTo>
                <a:close/>
              </a:path>
              <a:path w="4666615" h="403225">
                <a:moveTo>
                  <a:pt x="1921764" y="0"/>
                </a:moveTo>
                <a:lnTo>
                  <a:pt x="1901952" y="0"/>
                </a:lnTo>
                <a:lnTo>
                  <a:pt x="1901952" y="19812"/>
                </a:lnTo>
                <a:lnTo>
                  <a:pt x="1921764" y="19812"/>
                </a:lnTo>
                <a:lnTo>
                  <a:pt x="1921764" y="0"/>
                </a:lnTo>
                <a:close/>
              </a:path>
              <a:path w="4666615" h="403225">
                <a:moveTo>
                  <a:pt x="1961388" y="0"/>
                </a:moveTo>
                <a:lnTo>
                  <a:pt x="1941576" y="0"/>
                </a:lnTo>
                <a:lnTo>
                  <a:pt x="1941576" y="19812"/>
                </a:lnTo>
                <a:lnTo>
                  <a:pt x="1961388" y="19812"/>
                </a:lnTo>
                <a:lnTo>
                  <a:pt x="1961388" y="0"/>
                </a:lnTo>
                <a:close/>
              </a:path>
              <a:path w="4666615" h="403225">
                <a:moveTo>
                  <a:pt x="2001012" y="0"/>
                </a:moveTo>
                <a:lnTo>
                  <a:pt x="1981200" y="0"/>
                </a:lnTo>
                <a:lnTo>
                  <a:pt x="1981200" y="19812"/>
                </a:lnTo>
                <a:lnTo>
                  <a:pt x="2001012" y="19812"/>
                </a:lnTo>
                <a:lnTo>
                  <a:pt x="2001012" y="0"/>
                </a:lnTo>
                <a:close/>
              </a:path>
              <a:path w="4666615" h="403225">
                <a:moveTo>
                  <a:pt x="2040636" y="0"/>
                </a:moveTo>
                <a:lnTo>
                  <a:pt x="2020824" y="0"/>
                </a:lnTo>
                <a:lnTo>
                  <a:pt x="2020824" y="19812"/>
                </a:lnTo>
                <a:lnTo>
                  <a:pt x="2040636" y="19812"/>
                </a:lnTo>
                <a:lnTo>
                  <a:pt x="2040636" y="0"/>
                </a:lnTo>
                <a:close/>
              </a:path>
              <a:path w="4666615" h="403225">
                <a:moveTo>
                  <a:pt x="2080260" y="0"/>
                </a:moveTo>
                <a:lnTo>
                  <a:pt x="2060448" y="0"/>
                </a:lnTo>
                <a:lnTo>
                  <a:pt x="2060448" y="19812"/>
                </a:lnTo>
                <a:lnTo>
                  <a:pt x="2080260" y="19812"/>
                </a:lnTo>
                <a:lnTo>
                  <a:pt x="2080260" y="0"/>
                </a:lnTo>
                <a:close/>
              </a:path>
              <a:path w="4666615" h="403225">
                <a:moveTo>
                  <a:pt x="2119884" y="0"/>
                </a:moveTo>
                <a:lnTo>
                  <a:pt x="2100072" y="0"/>
                </a:lnTo>
                <a:lnTo>
                  <a:pt x="2100072" y="19812"/>
                </a:lnTo>
                <a:lnTo>
                  <a:pt x="2119884" y="19812"/>
                </a:lnTo>
                <a:lnTo>
                  <a:pt x="2119884" y="0"/>
                </a:lnTo>
                <a:close/>
              </a:path>
              <a:path w="4666615" h="403225">
                <a:moveTo>
                  <a:pt x="2159508" y="0"/>
                </a:moveTo>
                <a:lnTo>
                  <a:pt x="2139696" y="0"/>
                </a:lnTo>
                <a:lnTo>
                  <a:pt x="2139696" y="19812"/>
                </a:lnTo>
                <a:lnTo>
                  <a:pt x="2159508" y="19812"/>
                </a:lnTo>
                <a:lnTo>
                  <a:pt x="2159508" y="0"/>
                </a:lnTo>
                <a:close/>
              </a:path>
              <a:path w="4666615" h="403225">
                <a:moveTo>
                  <a:pt x="2199132" y="0"/>
                </a:moveTo>
                <a:lnTo>
                  <a:pt x="2179320" y="0"/>
                </a:lnTo>
                <a:lnTo>
                  <a:pt x="2179320" y="19812"/>
                </a:lnTo>
                <a:lnTo>
                  <a:pt x="2199132" y="19812"/>
                </a:lnTo>
                <a:lnTo>
                  <a:pt x="2199132" y="0"/>
                </a:lnTo>
                <a:close/>
              </a:path>
              <a:path w="4666615" h="403225">
                <a:moveTo>
                  <a:pt x="2238755" y="0"/>
                </a:moveTo>
                <a:lnTo>
                  <a:pt x="2218944" y="0"/>
                </a:lnTo>
                <a:lnTo>
                  <a:pt x="2218944" y="19812"/>
                </a:lnTo>
                <a:lnTo>
                  <a:pt x="2238755" y="19812"/>
                </a:lnTo>
                <a:lnTo>
                  <a:pt x="2238755" y="0"/>
                </a:lnTo>
                <a:close/>
              </a:path>
              <a:path w="4666615" h="403225">
                <a:moveTo>
                  <a:pt x="2278379" y="0"/>
                </a:moveTo>
                <a:lnTo>
                  <a:pt x="2258568" y="0"/>
                </a:lnTo>
                <a:lnTo>
                  <a:pt x="2258568" y="19812"/>
                </a:lnTo>
                <a:lnTo>
                  <a:pt x="2278379" y="19812"/>
                </a:lnTo>
                <a:lnTo>
                  <a:pt x="2278379" y="0"/>
                </a:lnTo>
                <a:close/>
              </a:path>
              <a:path w="4666615" h="403225">
                <a:moveTo>
                  <a:pt x="2318004" y="0"/>
                </a:moveTo>
                <a:lnTo>
                  <a:pt x="2298192" y="0"/>
                </a:lnTo>
                <a:lnTo>
                  <a:pt x="2298192" y="19812"/>
                </a:lnTo>
                <a:lnTo>
                  <a:pt x="2318004" y="19812"/>
                </a:lnTo>
                <a:lnTo>
                  <a:pt x="2318004" y="0"/>
                </a:lnTo>
                <a:close/>
              </a:path>
              <a:path w="4666615" h="403225">
                <a:moveTo>
                  <a:pt x="2357628" y="0"/>
                </a:moveTo>
                <a:lnTo>
                  <a:pt x="2337816" y="0"/>
                </a:lnTo>
                <a:lnTo>
                  <a:pt x="2337816" y="19812"/>
                </a:lnTo>
                <a:lnTo>
                  <a:pt x="2357628" y="19812"/>
                </a:lnTo>
                <a:lnTo>
                  <a:pt x="2357628" y="0"/>
                </a:lnTo>
                <a:close/>
              </a:path>
              <a:path w="4666615" h="403225">
                <a:moveTo>
                  <a:pt x="2397252" y="0"/>
                </a:moveTo>
                <a:lnTo>
                  <a:pt x="2377440" y="0"/>
                </a:lnTo>
                <a:lnTo>
                  <a:pt x="2377440" y="19812"/>
                </a:lnTo>
                <a:lnTo>
                  <a:pt x="2397252" y="19812"/>
                </a:lnTo>
                <a:lnTo>
                  <a:pt x="2397252" y="0"/>
                </a:lnTo>
                <a:close/>
              </a:path>
              <a:path w="4666615" h="403225">
                <a:moveTo>
                  <a:pt x="2436876" y="0"/>
                </a:moveTo>
                <a:lnTo>
                  <a:pt x="2417064" y="0"/>
                </a:lnTo>
                <a:lnTo>
                  <a:pt x="2417064" y="19812"/>
                </a:lnTo>
                <a:lnTo>
                  <a:pt x="2436876" y="19812"/>
                </a:lnTo>
                <a:lnTo>
                  <a:pt x="2436876" y="0"/>
                </a:lnTo>
                <a:close/>
              </a:path>
              <a:path w="4666615" h="403225">
                <a:moveTo>
                  <a:pt x="2476500" y="0"/>
                </a:moveTo>
                <a:lnTo>
                  <a:pt x="2456688" y="0"/>
                </a:lnTo>
                <a:lnTo>
                  <a:pt x="2456688" y="19812"/>
                </a:lnTo>
                <a:lnTo>
                  <a:pt x="2476500" y="19812"/>
                </a:lnTo>
                <a:lnTo>
                  <a:pt x="2476500" y="0"/>
                </a:lnTo>
                <a:close/>
              </a:path>
              <a:path w="4666615" h="403225">
                <a:moveTo>
                  <a:pt x="2516124" y="0"/>
                </a:moveTo>
                <a:lnTo>
                  <a:pt x="2496312" y="0"/>
                </a:lnTo>
                <a:lnTo>
                  <a:pt x="2496312" y="19812"/>
                </a:lnTo>
                <a:lnTo>
                  <a:pt x="2516124" y="19812"/>
                </a:lnTo>
                <a:lnTo>
                  <a:pt x="2516124" y="0"/>
                </a:lnTo>
                <a:close/>
              </a:path>
              <a:path w="4666615" h="403225">
                <a:moveTo>
                  <a:pt x="2555748" y="0"/>
                </a:moveTo>
                <a:lnTo>
                  <a:pt x="2535936" y="0"/>
                </a:lnTo>
                <a:lnTo>
                  <a:pt x="2535936" y="19812"/>
                </a:lnTo>
                <a:lnTo>
                  <a:pt x="2555748" y="19812"/>
                </a:lnTo>
                <a:lnTo>
                  <a:pt x="2555748" y="0"/>
                </a:lnTo>
                <a:close/>
              </a:path>
              <a:path w="4666615" h="403225">
                <a:moveTo>
                  <a:pt x="2595372" y="0"/>
                </a:moveTo>
                <a:lnTo>
                  <a:pt x="2575560" y="0"/>
                </a:lnTo>
                <a:lnTo>
                  <a:pt x="2575560" y="19812"/>
                </a:lnTo>
                <a:lnTo>
                  <a:pt x="2595372" y="19812"/>
                </a:lnTo>
                <a:lnTo>
                  <a:pt x="2595372" y="0"/>
                </a:lnTo>
                <a:close/>
              </a:path>
              <a:path w="4666615" h="403225">
                <a:moveTo>
                  <a:pt x="2634996" y="0"/>
                </a:moveTo>
                <a:lnTo>
                  <a:pt x="2615184" y="0"/>
                </a:lnTo>
                <a:lnTo>
                  <a:pt x="2615184" y="19812"/>
                </a:lnTo>
                <a:lnTo>
                  <a:pt x="2634996" y="19812"/>
                </a:lnTo>
                <a:lnTo>
                  <a:pt x="2634996" y="0"/>
                </a:lnTo>
                <a:close/>
              </a:path>
              <a:path w="4666615" h="403225">
                <a:moveTo>
                  <a:pt x="2674620" y="0"/>
                </a:moveTo>
                <a:lnTo>
                  <a:pt x="2654808" y="0"/>
                </a:lnTo>
                <a:lnTo>
                  <a:pt x="2654808" y="19812"/>
                </a:lnTo>
                <a:lnTo>
                  <a:pt x="2674620" y="19812"/>
                </a:lnTo>
                <a:lnTo>
                  <a:pt x="2674620" y="0"/>
                </a:lnTo>
                <a:close/>
              </a:path>
              <a:path w="4666615" h="403225">
                <a:moveTo>
                  <a:pt x="2714244" y="0"/>
                </a:moveTo>
                <a:lnTo>
                  <a:pt x="2694432" y="0"/>
                </a:lnTo>
                <a:lnTo>
                  <a:pt x="2694432" y="19812"/>
                </a:lnTo>
                <a:lnTo>
                  <a:pt x="2714244" y="19812"/>
                </a:lnTo>
                <a:lnTo>
                  <a:pt x="2714244" y="0"/>
                </a:lnTo>
                <a:close/>
              </a:path>
              <a:path w="4666615" h="403225">
                <a:moveTo>
                  <a:pt x="2753868" y="0"/>
                </a:moveTo>
                <a:lnTo>
                  <a:pt x="2734055" y="0"/>
                </a:lnTo>
                <a:lnTo>
                  <a:pt x="2734055" y="19812"/>
                </a:lnTo>
                <a:lnTo>
                  <a:pt x="2753868" y="19812"/>
                </a:lnTo>
                <a:lnTo>
                  <a:pt x="2753868" y="0"/>
                </a:lnTo>
                <a:close/>
              </a:path>
              <a:path w="4666615" h="403225">
                <a:moveTo>
                  <a:pt x="2793492" y="0"/>
                </a:moveTo>
                <a:lnTo>
                  <a:pt x="2773679" y="0"/>
                </a:lnTo>
                <a:lnTo>
                  <a:pt x="2773679" y="19812"/>
                </a:lnTo>
                <a:lnTo>
                  <a:pt x="2793492" y="19812"/>
                </a:lnTo>
                <a:lnTo>
                  <a:pt x="2793492" y="0"/>
                </a:lnTo>
                <a:close/>
              </a:path>
              <a:path w="4666615" h="403225">
                <a:moveTo>
                  <a:pt x="2833116" y="0"/>
                </a:moveTo>
                <a:lnTo>
                  <a:pt x="2813304" y="0"/>
                </a:lnTo>
                <a:lnTo>
                  <a:pt x="2813304" y="19812"/>
                </a:lnTo>
                <a:lnTo>
                  <a:pt x="2833116" y="19812"/>
                </a:lnTo>
                <a:lnTo>
                  <a:pt x="2833116" y="0"/>
                </a:lnTo>
                <a:close/>
              </a:path>
              <a:path w="4666615" h="403225">
                <a:moveTo>
                  <a:pt x="2872740" y="0"/>
                </a:moveTo>
                <a:lnTo>
                  <a:pt x="2852928" y="0"/>
                </a:lnTo>
                <a:lnTo>
                  <a:pt x="2852928" y="19812"/>
                </a:lnTo>
                <a:lnTo>
                  <a:pt x="2872740" y="19812"/>
                </a:lnTo>
                <a:lnTo>
                  <a:pt x="2872740" y="0"/>
                </a:lnTo>
                <a:close/>
              </a:path>
              <a:path w="4666615" h="403225">
                <a:moveTo>
                  <a:pt x="2912364" y="0"/>
                </a:moveTo>
                <a:lnTo>
                  <a:pt x="2892552" y="0"/>
                </a:lnTo>
                <a:lnTo>
                  <a:pt x="2892552" y="19812"/>
                </a:lnTo>
                <a:lnTo>
                  <a:pt x="2912364" y="19812"/>
                </a:lnTo>
                <a:lnTo>
                  <a:pt x="2912364" y="0"/>
                </a:lnTo>
                <a:close/>
              </a:path>
              <a:path w="4666615" h="403225">
                <a:moveTo>
                  <a:pt x="2951988" y="0"/>
                </a:moveTo>
                <a:lnTo>
                  <a:pt x="2932176" y="0"/>
                </a:lnTo>
                <a:lnTo>
                  <a:pt x="2932176" y="19812"/>
                </a:lnTo>
                <a:lnTo>
                  <a:pt x="2951988" y="19812"/>
                </a:lnTo>
                <a:lnTo>
                  <a:pt x="2951988" y="0"/>
                </a:lnTo>
                <a:close/>
              </a:path>
              <a:path w="4666615" h="403225">
                <a:moveTo>
                  <a:pt x="2991612" y="0"/>
                </a:moveTo>
                <a:lnTo>
                  <a:pt x="2971800" y="0"/>
                </a:lnTo>
                <a:lnTo>
                  <a:pt x="2971800" y="19812"/>
                </a:lnTo>
                <a:lnTo>
                  <a:pt x="2991612" y="19812"/>
                </a:lnTo>
                <a:lnTo>
                  <a:pt x="2991612" y="0"/>
                </a:lnTo>
                <a:close/>
              </a:path>
              <a:path w="4666615" h="403225">
                <a:moveTo>
                  <a:pt x="3031236" y="0"/>
                </a:moveTo>
                <a:lnTo>
                  <a:pt x="3011424" y="0"/>
                </a:lnTo>
                <a:lnTo>
                  <a:pt x="3011424" y="19812"/>
                </a:lnTo>
                <a:lnTo>
                  <a:pt x="3031236" y="19812"/>
                </a:lnTo>
                <a:lnTo>
                  <a:pt x="3031236" y="0"/>
                </a:lnTo>
                <a:close/>
              </a:path>
              <a:path w="4666615" h="403225">
                <a:moveTo>
                  <a:pt x="3070860" y="0"/>
                </a:moveTo>
                <a:lnTo>
                  <a:pt x="3051048" y="0"/>
                </a:lnTo>
                <a:lnTo>
                  <a:pt x="3051048" y="19812"/>
                </a:lnTo>
                <a:lnTo>
                  <a:pt x="3070860" y="19812"/>
                </a:lnTo>
                <a:lnTo>
                  <a:pt x="3070860" y="0"/>
                </a:lnTo>
                <a:close/>
              </a:path>
              <a:path w="4666615" h="403225">
                <a:moveTo>
                  <a:pt x="3110484" y="0"/>
                </a:moveTo>
                <a:lnTo>
                  <a:pt x="3090672" y="0"/>
                </a:lnTo>
                <a:lnTo>
                  <a:pt x="3090672" y="19812"/>
                </a:lnTo>
                <a:lnTo>
                  <a:pt x="3110484" y="19812"/>
                </a:lnTo>
                <a:lnTo>
                  <a:pt x="3110484" y="0"/>
                </a:lnTo>
                <a:close/>
              </a:path>
              <a:path w="4666615" h="403225">
                <a:moveTo>
                  <a:pt x="3150108" y="0"/>
                </a:moveTo>
                <a:lnTo>
                  <a:pt x="3130296" y="0"/>
                </a:lnTo>
                <a:lnTo>
                  <a:pt x="3130296" y="19812"/>
                </a:lnTo>
                <a:lnTo>
                  <a:pt x="3150108" y="19812"/>
                </a:lnTo>
                <a:lnTo>
                  <a:pt x="3150108" y="0"/>
                </a:lnTo>
                <a:close/>
              </a:path>
              <a:path w="4666615" h="403225">
                <a:moveTo>
                  <a:pt x="3189732" y="0"/>
                </a:moveTo>
                <a:lnTo>
                  <a:pt x="3169920" y="0"/>
                </a:lnTo>
                <a:lnTo>
                  <a:pt x="3169920" y="19812"/>
                </a:lnTo>
                <a:lnTo>
                  <a:pt x="3189732" y="19812"/>
                </a:lnTo>
                <a:lnTo>
                  <a:pt x="3189732" y="0"/>
                </a:lnTo>
                <a:close/>
              </a:path>
              <a:path w="4666615" h="403225">
                <a:moveTo>
                  <a:pt x="3229355" y="0"/>
                </a:moveTo>
                <a:lnTo>
                  <a:pt x="3209544" y="0"/>
                </a:lnTo>
                <a:lnTo>
                  <a:pt x="3209544" y="19812"/>
                </a:lnTo>
                <a:lnTo>
                  <a:pt x="3229355" y="19812"/>
                </a:lnTo>
                <a:lnTo>
                  <a:pt x="3229355" y="0"/>
                </a:lnTo>
                <a:close/>
              </a:path>
              <a:path w="4666615" h="403225">
                <a:moveTo>
                  <a:pt x="3268979" y="0"/>
                </a:moveTo>
                <a:lnTo>
                  <a:pt x="3249168" y="0"/>
                </a:lnTo>
                <a:lnTo>
                  <a:pt x="3249168" y="19812"/>
                </a:lnTo>
                <a:lnTo>
                  <a:pt x="3268979" y="19812"/>
                </a:lnTo>
                <a:lnTo>
                  <a:pt x="3268979" y="0"/>
                </a:lnTo>
                <a:close/>
              </a:path>
              <a:path w="4666615" h="403225">
                <a:moveTo>
                  <a:pt x="3308604" y="0"/>
                </a:moveTo>
                <a:lnTo>
                  <a:pt x="3288792" y="0"/>
                </a:lnTo>
                <a:lnTo>
                  <a:pt x="3288792" y="19812"/>
                </a:lnTo>
                <a:lnTo>
                  <a:pt x="3308604" y="19812"/>
                </a:lnTo>
                <a:lnTo>
                  <a:pt x="3308604" y="0"/>
                </a:lnTo>
                <a:close/>
              </a:path>
              <a:path w="4666615" h="403225">
                <a:moveTo>
                  <a:pt x="3348228" y="0"/>
                </a:moveTo>
                <a:lnTo>
                  <a:pt x="3328416" y="0"/>
                </a:lnTo>
                <a:lnTo>
                  <a:pt x="3328416" y="19812"/>
                </a:lnTo>
                <a:lnTo>
                  <a:pt x="3348228" y="19812"/>
                </a:lnTo>
                <a:lnTo>
                  <a:pt x="3348228" y="0"/>
                </a:lnTo>
                <a:close/>
              </a:path>
              <a:path w="4666615" h="403225">
                <a:moveTo>
                  <a:pt x="3387852" y="0"/>
                </a:moveTo>
                <a:lnTo>
                  <a:pt x="3368040" y="0"/>
                </a:lnTo>
                <a:lnTo>
                  <a:pt x="3368040" y="19812"/>
                </a:lnTo>
                <a:lnTo>
                  <a:pt x="3387852" y="19812"/>
                </a:lnTo>
                <a:lnTo>
                  <a:pt x="3387852" y="0"/>
                </a:lnTo>
                <a:close/>
              </a:path>
              <a:path w="4666615" h="403225">
                <a:moveTo>
                  <a:pt x="3427476" y="0"/>
                </a:moveTo>
                <a:lnTo>
                  <a:pt x="3407664" y="0"/>
                </a:lnTo>
                <a:lnTo>
                  <a:pt x="3407664" y="19812"/>
                </a:lnTo>
                <a:lnTo>
                  <a:pt x="3427476" y="19812"/>
                </a:lnTo>
                <a:lnTo>
                  <a:pt x="3427476" y="0"/>
                </a:lnTo>
                <a:close/>
              </a:path>
              <a:path w="4666615" h="403225">
                <a:moveTo>
                  <a:pt x="3467100" y="0"/>
                </a:moveTo>
                <a:lnTo>
                  <a:pt x="3447288" y="0"/>
                </a:lnTo>
                <a:lnTo>
                  <a:pt x="3447288" y="19812"/>
                </a:lnTo>
                <a:lnTo>
                  <a:pt x="3467100" y="19812"/>
                </a:lnTo>
                <a:lnTo>
                  <a:pt x="3467100" y="0"/>
                </a:lnTo>
                <a:close/>
              </a:path>
              <a:path w="4666615" h="403225">
                <a:moveTo>
                  <a:pt x="3506724" y="0"/>
                </a:moveTo>
                <a:lnTo>
                  <a:pt x="3486912" y="0"/>
                </a:lnTo>
                <a:lnTo>
                  <a:pt x="3486912" y="19812"/>
                </a:lnTo>
                <a:lnTo>
                  <a:pt x="3506724" y="19812"/>
                </a:lnTo>
                <a:lnTo>
                  <a:pt x="3506724" y="0"/>
                </a:lnTo>
                <a:close/>
              </a:path>
              <a:path w="4666615" h="403225">
                <a:moveTo>
                  <a:pt x="3546348" y="0"/>
                </a:moveTo>
                <a:lnTo>
                  <a:pt x="3526536" y="0"/>
                </a:lnTo>
                <a:lnTo>
                  <a:pt x="3526536" y="19812"/>
                </a:lnTo>
                <a:lnTo>
                  <a:pt x="3546348" y="19812"/>
                </a:lnTo>
                <a:lnTo>
                  <a:pt x="3546348" y="0"/>
                </a:lnTo>
                <a:close/>
              </a:path>
              <a:path w="4666615" h="403225">
                <a:moveTo>
                  <a:pt x="3585972" y="0"/>
                </a:moveTo>
                <a:lnTo>
                  <a:pt x="3566160" y="0"/>
                </a:lnTo>
                <a:lnTo>
                  <a:pt x="3566160" y="19812"/>
                </a:lnTo>
                <a:lnTo>
                  <a:pt x="3585972" y="19812"/>
                </a:lnTo>
                <a:lnTo>
                  <a:pt x="3585972" y="0"/>
                </a:lnTo>
                <a:close/>
              </a:path>
              <a:path w="4666615" h="403225">
                <a:moveTo>
                  <a:pt x="3625596" y="0"/>
                </a:moveTo>
                <a:lnTo>
                  <a:pt x="3605784" y="0"/>
                </a:lnTo>
                <a:lnTo>
                  <a:pt x="3605784" y="19812"/>
                </a:lnTo>
                <a:lnTo>
                  <a:pt x="3625596" y="19812"/>
                </a:lnTo>
                <a:lnTo>
                  <a:pt x="3625596" y="0"/>
                </a:lnTo>
                <a:close/>
              </a:path>
              <a:path w="4666615" h="403225">
                <a:moveTo>
                  <a:pt x="3665220" y="0"/>
                </a:moveTo>
                <a:lnTo>
                  <a:pt x="3645408" y="0"/>
                </a:lnTo>
                <a:lnTo>
                  <a:pt x="3645408" y="19812"/>
                </a:lnTo>
                <a:lnTo>
                  <a:pt x="3665220" y="19812"/>
                </a:lnTo>
                <a:lnTo>
                  <a:pt x="3665220" y="0"/>
                </a:lnTo>
                <a:close/>
              </a:path>
              <a:path w="4666615" h="403225">
                <a:moveTo>
                  <a:pt x="3704844" y="0"/>
                </a:moveTo>
                <a:lnTo>
                  <a:pt x="3685032" y="0"/>
                </a:lnTo>
                <a:lnTo>
                  <a:pt x="3685032" y="19812"/>
                </a:lnTo>
                <a:lnTo>
                  <a:pt x="3704844" y="19812"/>
                </a:lnTo>
                <a:lnTo>
                  <a:pt x="3704844" y="0"/>
                </a:lnTo>
                <a:close/>
              </a:path>
              <a:path w="4666615" h="403225">
                <a:moveTo>
                  <a:pt x="3744468" y="0"/>
                </a:moveTo>
                <a:lnTo>
                  <a:pt x="3724655" y="0"/>
                </a:lnTo>
                <a:lnTo>
                  <a:pt x="3724655" y="19812"/>
                </a:lnTo>
                <a:lnTo>
                  <a:pt x="3744468" y="19812"/>
                </a:lnTo>
                <a:lnTo>
                  <a:pt x="3744468" y="0"/>
                </a:lnTo>
                <a:close/>
              </a:path>
              <a:path w="4666615" h="403225">
                <a:moveTo>
                  <a:pt x="3784092" y="0"/>
                </a:moveTo>
                <a:lnTo>
                  <a:pt x="3764279" y="0"/>
                </a:lnTo>
                <a:lnTo>
                  <a:pt x="3764279" y="19812"/>
                </a:lnTo>
                <a:lnTo>
                  <a:pt x="3784092" y="19812"/>
                </a:lnTo>
                <a:lnTo>
                  <a:pt x="3784092" y="0"/>
                </a:lnTo>
                <a:close/>
              </a:path>
              <a:path w="4666615" h="403225">
                <a:moveTo>
                  <a:pt x="3823716" y="0"/>
                </a:moveTo>
                <a:lnTo>
                  <a:pt x="3803904" y="0"/>
                </a:lnTo>
                <a:lnTo>
                  <a:pt x="3803904" y="19812"/>
                </a:lnTo>
                <a:lnTo>
                  <a:pt x="3823716" y="19812"/>
                </a:lnTo>
                <a:lnTo>
                  <a:pt x="3823716" y="0"/>
                </a:lnTo>
                <a:close/>
              </a:path>
              <a:path w="4666615" h="403225">
                <a:moveTo>
                  <a:pt x="3863340" y="0"/>
                </a:moveTo>
                <a:lnTo>
                  <a:pt x="3843528" y="0"/>
                </a:lnTo>
                <a:lnTo>
                  <a:pt x="3843528" y="19812"/>
                </a:lnTo>
                <a:lnTo>
                  <a:pt x="3863340" y="19812"/>
                </a:lnTo>
                <a:lnTo>
                  <a:pt x="3863340" y="0"/>
                </a:lnTo>
                <a:close/>
              </a:path>
              <a:path w="4666615" h="403225">
                <a:moveTo>
                  <a:pt x="3902964" y="0"/>
                </a:moveTo>
                <a:lnTo>
                  <a:pt x="3883152" y="0"/>
                </a:lnTo>
                <a:lnTo>
                  <a:pt x="3883152" y="19812"/>
                </a:lnTo>
                <a:lnTo>
                  <a:pt x="3902964" y="19812"/>
                </a:lnTo>
                <a:lnTo>
                  <a:pt x="3902964" y="0"/>
                </a:lnTo>
                <a:close/>
              </a:path>
              <a:path w="4666615" h="403225">
                <a:moveTo>
                  <a:pt x="3942588" y="0"/>
                </a:moveTo>
                <a:lnTo>
                  <a:pt x="3922776" y="0"/>
                </a:lnTo>
                <a:lnTo>
                  <a:pt x="3922776" y="19812"/>
                </a:lnTo>
                <a:lnTo>
                  <a:pt x="3942588" y="19812"/>
                </a:lnTo>
                <a:lnTo>
                  <a:pt x="3942588" y="0"/>
                </a:lnTo>
                <a:close/>
              </a:path>
              <a:path w="4666615" h="403225">
                <a:moveTo>
                  <a:pt x="3982212" y="0"/>
                </a:moveTo>
                <a:lnTo>
                  <a:pt x="3962400" y="0"/>
                </a:lnTo>
                <a:lnTo>
                  <a:pt x="3962400" y="19812"/>
                </a:lnTo>
                <a:lnTo>
                  <a:pt x="3982212" y="19812"/>
                </a:lnTo>
                <a:lnTo>
                  <a:pt x="3982212" y="0"/>
                </a:lnTo>
                <a:close/>
              </a:path>
              <a:path w="4666615" h="403225">
                <a:moveTo>
                  <a:pt x="4021836" y="0"/>
                </a:moveTo>
                <a:lnTo>
                  <a:pt x="4002024" y="0"/>
                </a:lnTo>
                <a:lnTo>
                  <a:pt x="4002024" y="19812"/>
                </a:lnTo>
                <a:lnTo>
                  <a:pt x="4021836" y="19812"/>
                </a:lnTo>
                <a:lnTo>
                  <a:pt x="4021836" y="0"/>
                </a:lnTo>
                <a:close/>
              </a:path>
              <a:path w="4666615" h="403225">
                <a:moveTo>
                  <a:pt x="4061460" y="0"/>
                </a:moveTo>
                <a:lnTo>
                  <a:pt x="4041648" y="0"/>
                </a:lnTo>
                <a:lnTo>
                  <a:pt x="4041648" y="19812"/>
                </a:lnTo>
                <a:lnTo>
                  <a:pt x="4061460" y="19812"/>
                </a:lnTo>
                <a:lnTo>
                  <a:pt x="4061460" y="0"/>
                </a:lnTo>
                <a:close/>
              </a:path>
              <a:path w="4666615" h="403225">
                <a:moveTo>
                  <a:pt x="4101084" y="0"/>
                </a:moveTo>
                <a:lnTo>
                  <a:pt x="4081272" y="0"/>
                </a:lnTo>
                <a:lnTo>
                  <a:pt x="4081272" y="19812"/>
                </a:lnTo>
                <a:lnTo>
                  <a:pt x="4101084" y="19812"/>
                </a:lnTo>
                <a:lnTo>
                  <a:pt x="4101084" y="0"/>
                </a:lnTo>
                <a:close/>
              </a:path>
              <a:path w="4666615" h="403225">
                <a:moveTo>
                  <a:pt x="4140708" y="0"/>
                </a:moveTo>
                <a:lnTo>
                  <a:pt x="4120896" y="0"/>
                </a:lnTo>
                <a:lnTo>
                  <a:pt x="4120896" y="19812"/>
                </a:lnTo>
                <a:lnTo>
                  <a:pt x="4140708" y="19812"/>
                </a:lnTo>
                <a:lnTo>
                  <a:pt x="4140708" y="0"/>
                </a:lnTo>
                <a:close/>
              </a:path>
              <a:path w="4666615" h="403225">
                <a:moveTo>
                  <a:pt x="4180332" y="0"/>
                </a:moveTo>
                <a:lnTo>
                  <a:pt x="4160520" y="0"/>
                </a:lnTo>
                <a:lnTo>
                  <a:pt x="4160520" y="19812"/>
                </a:lnTo>
                <a:lnTo>
                  <a:pt x="4180332" y="19812"/>
                </a:lnTo>
                <a:lnTo>
                  <a:pt x="4180332" y="0"/>
                </a:lnTo>
                <a:close/>
              </a:path>
              <a:path w="4666615" h="403225">
                <a:moveTo>
                  <a:pt x="4219956" y="0"/>
                </a:moveTo>
                <a:lnTo>
                  <a:pt x="4200144" y="0"/>
                </a:lnTo>
                <a:lnTo>
                  <a:pt x="4200144" y="19812"/>
                </a:lnTo>
                <a:lnTo>
                  <a:pt x="4219956" y="19812"/>
                </a:lnTo>
                <a:lnTo>
                  <a:pt x="4219956" y="0"/>
                </a:lnTo>
                <a:close/>
              </a:path>
              <a:path w="4666615" h="403225">
                <a:moveTo>
                  <a:pt x="4259580" y="0"/>
                </a:moveTo>
                <a:lnTo>
                  <a:pt x="4239768" y="0"/>
                </a:lnTo>
                <a:lnTo>
                  <a:pt x="4239768" y="19812"/>
                </a:lnTo>
                <a:lnTo>
                  <a:pt x="4259580" y="19812"/>
                </a:lnTo>
                <a:lnTo>
                  <a:pt x="4259580" y="0"/>
                </a:lnTo>
                <a:close/>
              </a:path>
              <a:path w="4666615" h="403225">
                <a:moveTo>
                  <a:pt x="4299204" y="0"/>
                </a:moveTo>
                <a:lnTo>
                  <a:pt x="4279392" y="0"/>
                </a:lnTo>
                <a:lnTo>
                  <a:pt x="4279392" y="19812"/>
                </a:lnTo>
                <a:lnTo>
                  <a:pt x="4299204" y="19812"/>
                </a:lnTo>
                <a:lnTo>
                  <a:pt x="4299204" y="0"/>
                </a:lnTo>
                <a:close/>
              </a:path>
              <a:path w="4666615" h="403225">
                <a:moveTo>
                  <a:pt x="4338828" y="0"/>
                </a:moveTo>
                <a:lnTo>
                  <a:pt x="4319016" y="0"/>
                </a:lnTo>
                <a:lnTo>
                  <a:pt x="4319016" y="19812"/>
                </a:lnTo>
                <a:lnTo>
                  <a:pt x="4338828" y="19812"/>
                </a:lnTo>
                <a:lnTo>
                  <a:pt x="4338828" y="0"/>
                </a:lnTo>
                <a:close/>
              </a:path>
              <a:path w="4666615" h="403225">
                <a:moveTo>
                  <a:pt x="4378452" y="0"/>
                </a:moveTo>
                <a:lnTo>
                  <a:pt x="4358640" y="0"/>
                </a:lnTo>
                <a:lnTo>
                  <a:pt x="4358640" y="19812"/>
                </a:lnTo>
                <a:lnTo>
                  <a:pt x="4378452" y="19812"/>
                </a:lnTo>
                <a:lnTo>
                  <a:pt x="4378452" y="0"/>
                </a:lnTo>
                <a:close/>
              </a:path>
              <a:path w="4666615" h="403225">
                <a:moveTo>
                  <a:pt x="4418076" y="0"/>
                </a:moveTo>
                <a:lnTo>
                  <a:pt x="4398264" y="0"/>
                </a:lnTo>
                <a:lnTo>
                  <a:pt x="4398264" y="19812"/>
                </a:lnTo>
                <a:lnTo>
                  <a:pt x="4418076" y="19812"/>
                </a:lnTo>
                <a:lnTo>
                  <a:pt x="4418076" y="0"/>
                </a:lnTo>
                <a:close/>
              </a:path>
              <a:path w="4666615" h="403225">
                <a:moveTo>
                  <a:pt x="4457700" y="0"/>
                </a:moveTo>
                <a:lnTo>
                  <a:pt x="4437888" y="0"/>
                </a:lnTo>
                <a:lnTo>
                  <a:pt x="4437888" y="19812"/>
                </a:lnTo>
                <a:lnTo>
                  <a:pt x="4457700" y="19812"/>
                </a:lnTo>
                <a:lnTo>
                  <a:pt x="4457700" y="0"/>
                </a:lnTo>
                <a:close/>
              </a:path>
              <a:path w="4666615" h="403225">
                <a:moveTo>
                  <a:pt x="4497324" y="0"/>
                </a:moveTo>
                <a:lnTo>
                  <a:pt x="4477512" y="0"/>
                </a:lnTo>
                <a:lnTo>
                  <a:pt x="4477512" y="19812"/>
                </a:lnTo>
                <a:lnTo>
                  <a:pt x="4497324" y="19812"/>
                </a:lnTo>
                <a:lnTo>
                  <a:pt x="4497324" y="0"/>
                </a:lnTo>
                <a:close/>
              </a:path>
              <a:path w="4666615" h="403225">
                <a:moveTo>
                  <a:pt x="4536948" y="0"/>
                </a:moveTo>
                <a:lnTo>
                  <a:pt x="4517136" y="0"/>
                </a:lnTo>
                <a:lnTo>
                  <a:pt x="4517136" y="19812"/>
                </a:lnTo>
                <a:lnTo>
                  <a:pt x="4536948" y="19812"/>
                </a:lnTo>
                <a:lnTo>
                  <a:pt x="4536948" y="0"/>
                </a:lnTo>
                <a:close/>
              </a:path>
              <a:path w="4666615" h="403225">
                <a:moveTo>
                  <a:pt x="4576572" y="0"/>
                </a:moveTo>
                <a:lnTo>
                  <a:pt x="4556760" y="0"/>
                </a:lnTo>
                <a:lnTo>
                  <a:pt x="4556760" y="19812"/>
                </a:lnTo>
                <a:lnTo>
                  <a:pt x="4576572" y="19812"/>
                </a:lnTo>
                <a:lnTo>
                  <a:pt x="4576572" y="0"/>
                </a:lnTo>
                <a:close/>
              </a:path>
              <a:path w="4666615" h="403225">
                <a:moveTo>
                  <a:pt x="4616323" y="0"/>
                </a:moveTo>
                <a:lnTo>
                  <a:pt x="4596384" y="0"/>
                </a:lnTo>
                <a:lnTo>
                  <a:pt x="4596384" y="19812"/>
                </a:lnTo>
                <a:lnTo>
                  <a:pt x="4610862" y="19812"/>
                </a:lnTo>
                <a:lnTo>
                  <a:pt x="4606290" y="15239"/>
                </a:lnTo>
                <a:lnTo>
                  <a:pt x="4600956" y="15239"/>
                </a:lnTo>
                <a:lnTo>
                  <a:pt x="4600956" y="9905"/>
                </a:lnTo>
                <a:lnTo>
                  <a:pt x="4620768" y="9905"/>
                </a:lnTo>
                <a:lnTo>
                  <a:pt x="4620768" y="4444"/>
                </a:lnTo>
                <a:lnTo>
                  <a:pt x="4616323" y="0"/>
                </a:lnTo>
                <a:close/>
              </a:path>
              <a:path w="4666615" h="403225">
                <a:moveTo>
                  <a:pt x="4600956" y="9905"/>
                </a:moveTo>
                <a:lnTo>
                  <a:pt x="4600956" y="15239"/>
                </a:lnTo>
                <a:lnTo>
                  <a:pt x="4606290" y="15239"/>
                </a:lnTo>
                <a:lnTo>
                  <a:pt x="4600956" y="9905"/>
                </a:lnTo>
                <a:close/>
              </a:path>
              <a:path w="4666615" h="403225">
                <a:moveTo>
                  <a:pt x="4620768" y="9905"/>
                </a:moveTo>
                <a:lnTo>
                  <a:pt x="4600956" y="9905"/>
                </a:lnTo>
                <a:lnTo>
                  <a:pt x="4606290" y="15239"/>
                </a:lnTo>
                <a:lnTo>
                  <a:pt x="4620768" y="15239"/>
                </a:lnTo>
                <a:lnTo>
                  <a:pt x="4620768" y="9905"/>
                </a:lnTo>
                <a:close/>
              </a:path>
              <a:path w="4666615" h="403225">
                <a:moveTo>
                  <a:pt x="4620768" y="35051"/>
                </a:moveTo>
                <a:lnTo>
                  <a:pt x="4600956" y="35051"/>
                </a:lnTo>
                <a:lnTo>
                  <a:pt x="4600956" y="54863"/>
                </a:lnTo>
                <a:lnTo>
                  <a:pt x="4620768" y="54863"/>
                </a:lnTo>
                <a:lnTo>
                  <a:pt x="4620768" y="35051"/>
                </a:lnTo>
                <a:close/>
              </a:path>
              <a:path w="4666615" h="403225">
                <a:moveTo>
                  <a:pt x="4620768" y="74675"/>
                </a:moveTo>
                <a:lnTo>
                  <a:pt x="4600956" y="74675"/>
                </a:lnTo>
                <a:lnTo>
                  <a:pt x="4600956" y="94487"/>
                </a:lnTo>
                <a:lnTo>
                  <a:pt x="4620768" y="94487"/>
                </a:lnTo>
                <a:lnTo>
                  <a:pt x="4620768" y="74675"/>
                </a:lnTo>
                <a:close/>
              </a:path>
              <a:path w="4666615" h="403225">
                <a:moveTo>
                  <a:pt x="4620768" y="114300"/>
                </a:moveTo>
                <a:lnTo>
                  <a:pt x="4600956" y="114300"/>
                </a:lnTo>
                <a:lnTo>
                  <a:pt x="4600956" y="134112"/>
                </a:lnTo>
                <a:lnTo>
                  <a:pt x="4620768" y="134112"/>
                </a:lnTo>
                <a:lnTo>
                  <a:pt x="4620768" y="114300"/>
                </a:lnTo>
                <a:close/>
              </a:path>
              <a:path w="4666615" h="403225">
                <a:moveTo>
                  <a:pt x="4620768" y="153924"/>
                </a:moveTo>
                <a:lnTo>
                  <a:pt x="4600956" y="153924"/>
                </a:lnTo>
                <a:lnTo>
                  <a:pt x="4600956" y="173736"/>
                </a:lnTo>
                <a:lnTo>
                  <a:pt x="4620768" y="173736"/>
                </a:lnTo>
                <a:lnTo>
                  <a:pt x="4620768" y="153924"/>
                </a:lnTo>
                <a:close/>
              </a:path>
              <a:path w="4666615" h="403225">
                <a:moveTo>
                  <a:pt x="4620768" y="193548"/>
                </a:moveTo>
                <a:lnTo>
                  <a:pt x="4600956" y="193548"/>
                </a:lnTo>
                <a:lnTo>
                  <a:pt x="4600956" y="213360"/>
                </a:lnTo>
                <a:lnTo>
                  <a:pt x="4620768" y="213360"/>
                </a:lnTo>
                <a:lnTo>
                  <a:pt x="4620768" y="193548"/>
                </a:lnTo>
                <a:close/>
              </a:path>
              <a:path w="4666615" h="403225">
                <a:moveTo>
                  <a:pt x="4620768" y="233172"/>
                </a:moveTo>
                <a:lnTo>
                  <a:pt x="4600956" y="233172"/>
                </a:lnTo>
                <a:lnTo>
                  <a:pt x="4600956" y="252984"/>
                </a:lnTo>
                <a:lnTo>
                  <a:pt x="4620768" y="252984"/>
                </a:lnTo>
                <a:lnTo>
                  <a:pt x="4620768" y="233172"/>
                </a:lnTo>
                <a:close/>
              </a:path>
              <a:path w="4666615" h="403225">
                <a:moveTo>
                  <a:pt x="4620768" y="272796"/>
                </a:moveTo>
                <a:lnTo>
                  <a:pt x="4600956" y="272796"/>
                </a:lnTo>
                <a:lnTo>
                  <a:pt x="4600956" y="292608"/>
                </a:lnTo>
                <a:lnTo>
                  <a:pt x="4620768" y="292608"/>
                </a:lnTo>
                <a:lnTo>
                  <a:pt x="4620768" y="272796"/>
                </a:lnTo>
                <a:close/>
              </a:path>
              <a:path w="4666615" h="403225">
                <a:moveTo>
                  <a:pt x="4566158" y="295910"/>
                </a:moveTo>
                <a:lnTo>
                  <a:pt x="4561459" y="298703"/>
                </a:lnTo>
                <a:lnTo>
                  <a:pt x="4556760" y="301371"/>
                </a:lnTo>
                <a:lnTo>
                  <a:pt x="4555109" y="307466"/>
                </a:lnTo>
                <a:lnTo>
                  <a:pt x="4557903" y="312165"/>
                </a:lnTo>
                <a:lnTo>
                  <a:pt x="4610862" y="403098"/>
                </a:lnTo>
                <a:lnTo>
                  <a:pt x="4625245" y="378460"/>
                </a:lnTo>
                <a:lnTo>
                  <a:pt x="4602353" y="378460"/>
                </a:lnTo>
                <a:lnTo>
                  <a:pt x="4606205" y="371855"/>
                </a:lnTo>
                <a:lnTo>
                  <a:pt x="4600956" y="371855"/>
                </a:lnTo>
                <a:lnTo>
                  <a:pt x="4600956" y="352043"/>
                </a:lnTo>
                <a:lnTo>
                  <a:pt x="4604088" y="352043"/>
                </a:lnTo>
                <a:lnTo>
                  <a:pt x="4575048" y="302260"/>
                </a:lnTo>
                <a:lnTo>
                  <a:pt x="4572254" y="297434"/>
                </a:lnTo>
                <a:lnTo>
                  <a:pt x="4566158" y="295910"/>
                </a:lnTo>
                <a:close/>
              </a:path>
              <a:path w="4666615" h="403225">
                <a:moveTo>
                  <a:pt x="4610925" y="363764"/>
                </a:moveTo>
                <a:lnTo>
                  <a:pt x="4602353" y="378460"/>
                </a:lnTo>
                <a:lnTo>
                  <a:pt x="4619498" y="378460"/>
                </a:lnTo>
                <a:lnTo>
                  <a:pt x="4610925" y="363764"/>
                </a:lnTo>
                <a:close/>
              </a:path>
              <a:path w="4666615" h="403225">
                <a:moveTo>
                  <a:pt x="4655566" y="295910"/>
                </a:moveTo>
                <a:lnTo>
                  <a:pt x="4649597" y="297434"/>
                </a:lnTo>
                <a:lnTo>
                  <a:pt x="4646803" y="302260"/>
                </a:lnTo>
                <a:lnTo>
                  <a:pt x="4610925" y="363764"/>
                </a:lnTo>
                <a:lnTo>
                  <a:pt x="4619498" y="378460"/>
                </a:lnTo>
                <a:lnTo>
                  <a:pt x="4625245" y="378460"/>
                </a:lnTo>
                <a:lnTo>
                  <a:pt x="4629101" y="371855"/>
                </a:lnTo>
                <a:lnTo>
                  <a:pt x="4620768" y="371855"/>
                </a:lnTo>
                <a:lnTo>
                  <a:pt x="4620768" y="352043"/>
                </a:lnTo>
                <a:lnTo>
                  <a:pt x="4640667" y="352043"/>
                </a:lnTo>
                <a:lnTo>
                  <a:pt x="4663948" y="312165"/>
                </a:lnTo>
                <a:lnTo>
                  <a:pt x="4666615" y="307466"/>
                </a:lnTo>
                <a:lnTo>
                  <a:pt x="4665091" y="301371"/>
                </a:lnTo>
                <a:lnTo>
                  <a:pt x="4660392" y="298703"/>
                </a:lnTo>
                <a:lnTo>
                  <a:pt x="4655566" y="295910"/>
                </a:lnTo>
                <a:close/>
              </a:path>
              <a:path w="4666615" h="403225">
                <a:moveTo>
                  <a:pt x="4604088" y="352043"/>
                </a:moveTo>
                <a:lnTo>
                  <a:pt x="4600956" y="352043"/>
                </a:lnTo>
                <a:lnTo>
                  <a:pt x="4600956" y="371855"/>
                </a:lnTo>
                <a:lnTo>
                  <a:pt x="4606205" y="371855"/>
                </a:lnTo>
                <a:lnTo>
                  <a:pt x="4610925" y="363764"/>
                </a:lnTo>
                <a:lnTo>
                  <a:pt x="4604088" y="352043"/>
                </a:lnTo>
                <a:close/>
              </a:path>
              <a:path w="4666615" h="403225">
                <a:moveTo>
                  <a:pt x="4640667" y="352043"/>
                </a:moveTo>
                <a:lnTo>
                  <a:pt x="4620768" y="352043"/>
                </a:lnTo>
                <a:lnTo>
                  <a:pt x="4620768" y="371855"/>
                </a:lnTo>
                <a:lnTo>
                  <a:pt x="4629101" y="371855"/>
                </a:lnTo>
                <a:lnTo>
                  <a:pt x="4640667" y="352043"/>
                </a:lnTo>
                <a:close/>
              </a:path>
              <a:path w="4666615" h="403225">
                <a:moveTo>
                  <a:pt x="4617762" y="352043"/>
                </a:moveTo>
                <a:lnTo>
                  <a:pt x="4604088" y="352043"/>
                </a:lnTo>
                <a:lnTo>
                  <a:pt x="4610925" y="363764"/>
                </a:lnTo>
                <a:lnTo>
                  <a:pt x="4617762" y="352043"/>
                </a:lnTo>
                <a:close/>
              </a:path>
              <a:path w="4666615" h="403225">
                <a:moveTo>
                  <a:pt x="4620768" y="312419"/>
                </a:moveTo>
                <a:lnTo>
                  <a:pt x="4600956" y="312419"/>
                </a:lnTo>
                <a:lnTo>
                  <a:pt x="4600956" y="332231"/>
                </a:lnTo>
                <a:lnTo>
                  <a:pt x="4620768" y="332231"/>
                </a:lnTo>
                <a:lnTo>
                  <a:pt x="4620768" y="31241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758808" y="3199892"/>
            <a:ext cx="10883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22250">
              <a:lnSpc>
                <a:spcPct val="100000"/>
              </a:lnSpc>
              <a:spcBef>
                <a:spcPts val="95"/>
              </a:spcBef>
            </a:pPr>
            <a:r>
              <a:rPr sz="1000" b="1" spc="30" dirty="0">
                <a:latin typeface="Segoe UI Semibold"/>
                <a:cs typeface="Segoe UI Semibold"/>
              </a:rPr>
              <a:t>Spark ML,  </a:t>
            </a:r>
            <a:r>
              <a:rPr sz="1000" b="1" spc="35" dirty="0">
                <a:latin typeface="Segoe UI Semibold"/>
                <a:cs typeface="Segoe UI Semibold"/>
              </a:rPr>
              <a:t>SparkR,</a:t>
            </a:r>
            <a:r>
              <a:rPr sz="1000" b="1" spc="55" dirty="0">
                <a:latin typeface="Segoe UI Semibold"/>
                <a:cs typeface="Segoe UI Semibold"/>
              </a:rPr>
              <a:t> </a:t>
            </a:r>
            <a:r>
              <a:rPr sz="1000" b="1" spc="35" dirty="0">
                <a:latin typeface="Segoe UI Semibold"/>
                <a:cs typeface="Segoe UI Semibold"/>
              </a:rPr>
              <a:t>SparklyR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97923" y="3568446"/>
            <a:ext cx="1925320" cy="477520"/>
          </a:xfrm>
          <a:custGeom>
            <a:avLst/>
            <a:gdLst/>
            <a:ahLst/>
            <a:cxnLst/>
            <a:rect l="l" t="t" r="r" b="b"/>
            <a:pathLst>
              <a:path w="1925320" h="477520">
                <a:moveTo>
                  <a:pt x="19811" y="0"/>
                </a:moveTo>
                <a:lnTo>
                  <a:pt x="0" y="0"/>
                </a:lnTo>
                <a:lnTo>
                  <a:pt x="0" y="19812"/>
                </a:lnTo>
                <a:lnTo>
                  <a:pt x="19811" y="19812"/>
                </a:lnTo>
                <a:lnTo>
                  <a:pt x="19811" y="0"/>
                </a:lnTo>
                <a:close/>
              </a:path>
              <a:path w="1925320" h="477520">
                <a:moveTo>
                  <a:pt x="19811" y="39623"/>
                </a:moveTo>
                <a:lnTo>
                  <a:pt x="0" y="39623"/>
                </a:lnTo>
                <a:lnTo>
                  <a:pt x="0" y="59435"/>
                </a:lnTo>
                <a:lnTo>
                  <a:pt x="19811" y="59435"/>
                </a:lnTo>
                <a:lnTo>
                  <a:pt x="19811" y="39623"/>
                </a:lnTo>
                <a:close/>
              </a:path>
              <a:path w="1925320" h="477520">
                <a:moveTo>
                  <a:pt x="19811" y="79247"/>
                </a:moveTo>
                <a:lnTo>
                  <a:pt x="0" y="79247"/>
                </a:lnTo>
                <a:lnTo>
                  <a:pt x="0" y="99059"/>
                </a:lnTo>
                <a:lnTo>
                  <a:pt x="19811" y="99059"/>
                </a:lnTo>
                <a:lnTo>
                  <a:pt x="19811" y="79247"/>
                </a:lnTo>
                <a:close/>
              </a:path>
              <a:path w="1925320" h="477520">
                <a:moveTo>
                  <a:pt x="19811" y="118871"/>
                </a:moveTo>
                <a:lnTo>
                  <a:pt x="0" y="118871"/>
                </a:lnTo>
                <a:lnTo>
                  <a:pt x="0" y="138683"/>
                </a:lnTo>
                <a:lnTo>
                  <a:pt x="19811" y="138683"/>
                </a:lnTo>
                <a:lnTo>
                  <a:pt x="19811" y="118871"/>
                </a:lnTo>
                <a:close/>
              </a:path>
              <a:path w="1925320" h="477520">
                <a:moveTo>
                  <a:pt x="19811" y="158495"/>
                </a:moveTo>
                <a:lnTo>
                  <a:pt x="0" y="158495"/>
                </a:lnTo>
                <a:lnTo>
                  <a:pt x="0" y="178307"/>
                </a:lnTo>
                <a:lnTo>
                  <a:pt x="19811" y="178307"/>
                </a:lnTo>
                <a:lnTo>
                  <a:pt x="19811" y="158495"/>
                </a:lnTo>
                <a:close/>
              </a:path>
              <a:path w="1925320" h="477520">
                <a:moveTo>
                  <a:pt x="19811" y="198119"/>
                </a:moveTo>
                <a:lnTo>
                  <a:pt x="0" y="198119"/>
                </a:lnTo>
                <a:lnTo>
                  <a:pt x="0" y="217931"/>
                </a:lnTo>
                <a:lnTo>
                  <a:pt x="19811" y="217931"/>
                </a:lnTo>
                <a:lnTo>
                  <a:pt x="19811" y="198119"/>
                </a:lnTo>
                <a:close/>
              </a:path>
              <a:path w="1925320" h="477520">
                <a:moveTo>
                  <a:pt x="18922" y="237743"/>
                </a:moveTo>
                <a:lnTo>
                  <a:pt x="0" y="237743"/>
                </a:lnTo>
                <a:lnTo>
                  <a:pt x="0" y="244093"/>
                </a:lnTo>
                <a:lnTo>
                  <a:pt x="4445" y="248538"/>
                </a:lnTo>
                <a:lnTo>
                  <a:pt x="28828" y="248538"/>
                </a:lnTo>
                <a:lnTo>
                  <a:pt x="28828" y="238632"/>
                </a:lnTo>
                <a:lnTo>
                  <a:pt x="19811" y="238632"/>
                </a:lnTo>
                <a:lnTo>
                  <a:pt x="18922" y="237743"/>
                </a:lnTo>
                <a:close/>
              </a:path>
              <a:path w="1925320" h="477520">
                <a:moveTo>
                  <a:pt x="28828" y="228726"/>
                </a:moveTo>
                <a:lnTo>
                  <a:pt x="9905" y="228726"/>
                </a:lnTo>
                <a:lnTo>
                  <a:pt x="19811" y="238632"/>
                </a:lnTo>
                <a:lnTo>
                  <a:pt x="19811" y="237743"/>
                </a:lnTo>
                <a:lnTo>
                  <a:pt x="28828" y="237743"/>
                </a:lnTo>
                <a:lnTo>
                  <a:pt x="28828" y="228726"/>
                </a:lnTo>
                <a:close/>
              </a:path>
              <a:path w="1925320" h="477520">
                <a:moveTo>
                  <a:pt x="28828" y="237743"/>
                </a:moveTo>
                <a:lnTo>
                  <a:pt x="19811" y="237743"/>
                </a:lnTo>
                <a:lnTo>
                  <a:pt x="19811" y="238632"/>
                </a:lnTo>
                <a:lnTo>
                  <a:pt x="28828" y="238632"/>
                </a:lnTo>
                <a:lnTo>
                  <a:pt x="28828" y="237743"/>
                </a:lnTo>
                <a:close/>
              </a:path>
              <a:path w="1925320" h="477520">
                <a:moveTo>
                  <a:pt x="68452" y="228726"/>
                </a:moveTo>
                <a:lnTo>
                  <a:pt x="48641" y="228726"/>
                </a:lnTo>
                <a:lnTo>
                  <a:pt x="48641" y="248538"/>
                </a:lnTo>
                <a:lnTo>
                  <a:pt x="68452" y="248538"/>
                </a:lnTo>
                <a:lnTo>
                  <a:pt x="68452" y="228726"/>
                </a:lnTo>
                <a:close/>
              </a:path>
              <a:path w="1925320" h="477520">
                <a:moveTo>
                  <a:pt x="108076" y="228726"/>
                </a:moveTo>
                <a:lnTo>
                  <a:pt x="88265" y="228726"/>
                </a:lnTo>
                <a:lnTo>
                  <a:pt x="88265" y="248538"/>
                </a:lnTo>
                <a:lnTo>
                  <a:pt x="108076" y="248538"/>
                </a:lnTo>
                <a:lnTo>
                  <a:pt x="108076" y="228726"/>
                </a:lnTo>
                <a:close/>
              </a:path>
              <a:path w="1925320" h="477520">
                <a:moveTo>
                  <a:pt x="147700" y="228726"/>
                </a:moveTo>
                <a:lnTo>
                  <a:pt x="127889" y="228726"/>
                </a:lnTo>
                <a:lnTo>
                  <a:pt x="127889" y="248538"/>
                </a:lnTo>
                <a:lnTo>
                  <a:pt x="147700" y="248538"/>
                </a:lnTo>
                <a:lnTo>
                  <a:pt x="147700" y="228726"/>
                </a:lnTo>
                <a:close/>
              </a:path>
              <a:path w="1925320" h="477520">
                <a:moveTo>
                  <a:pt x="187325" y="228726"/>
                </a:moveTo>
                <a:lnTo>
                  <a:pt x="167512" y="228726"/>
                </a:lnTo>
                <a:lnTo>
                  <a:pt x="167512" y="248538"/>
                </a:lnTo>
                <a:lnTo>
                  <a:pt x="187325" y="248538"/>
                </a:lnTo>
                <a:lnTo>
                  <a:pt x="187325" y="228726"/>
                </a:lnTo>
                <a:close/>
              </a:path>
              <a:path w="1925320" h="477520">
                <a:moveTo>
                  <a:pt x="226949" y="228726"/>
                </a:moveTo>
                <a:lnTo>
                  <a:pt x="207136" y="228726"/>
                </a:lnTo>
                <a:lnTo>
                  <a:pt x="207136" y="248538"/>
                </a:lnTo>
                <a:lnTo>
                  <a:pt x="226949" y="248538"/>
                </a:lnTo>
                <a:lnTo>
                  <a:pt x="226949" y="228726"/>
                </a:lnTo>
                <a:close/>
              </a:path>
              <a:path w="1925320" h="477520">
                <a:moveTo>
                  <a:pt x="266573" y="228726"/>
                </a:moveTo>
                <a:lnTo>
                  <a:pt x="246760" y="228726"/>
                </a:lnTo>
                <a:lnTo>
                  <a:pt x="246760" y="248538"/>
                </a:lnTo>
                <a:lnTo>
                  <a:pt x="266573" y="248538"/>
                </a:lnTo>
                <a:lnTo>
                  <a:pt x="266573" y="228726"/>
                </a:lnTo>
                <a:close/>
              </a:path>
              <a:path w="1925320" h="477520">
                <a:moveTo>
                  <a:pt x="306197" y="228726"/>
                </a:moveTo>
                <a:lnTo>
                  <a:pt x="286384" y="228726"/>
                </a:lnTo>
                <a:lnTo>
                  <a:pt x="286384" y="248538"/>
                </a:lnTo>
                <a:lnTo>
                  <a:pt x="306197" y="248538"/>
                </a:lnTo>
                <a:lnTo>
                  <a:pt x="306197" y="228726"/>
                </a:lnTo>
                <a:close/>
              </a:path>
              <a:path w="1925320" h="477520">
                <a:moveTo>
                  <a:pt x="345821" y="228726"/>
                </a:moveTo>
                <a:lnTo>
                  <a:pt x="326008" y="228726"/>
                </a:lnTo>
                <a:lnTo>
                  <a:pt x="326008" y="248538"/>
                </a:lnTo>
                <a:lnTo>
                  <a:pt x="345821" y="248538"/>
                </a:lnTo>
                <a:lnTo>
                  <a:pt x="345821" y="228726"/>
                </a:lnTo>
                <a:close/>
              </a:path>
              <a:path w="1925320" h="477520">
                <a:moveTo>
                  <a:pt x="385445" y="228726"/>
                </a:moveTo>
                <a:lnTo>
                  <a:pt x="365632" y="228726"/>
                </a:lnTo>
                <a:lnTo>
                  <a:pt x="365632" y="248538"/>
                </a:lnTo>
                <a:lnTo>
                  <a:pt x="385445" y="248538"/>
                </a:lnTo>
                <a:lnTo>
                  <a:pt x="385445" y="228726"/>
                </a:lnTo>
                <a:close/>
              </a:path>
              <a:path w="1925320" h="477520">
                <a:moveTo>
                  <a:pt x="425069" y="228726"/>
                </a:moveTo>
                <a:lnTo>
                  <a:pt x="405256" y="228726"/>
                </a:lnTo>
                <a:lnTo>
                  <a:pt x="405256" y="248538"/>
                </a:lnTo>
                <a:lnTo>
                  <a:pt x="425069" y="248538"/>
                </a:lnTo>
                <a:lnTo>
                  <a:pt x="425069" y="228726"/>
                </a:lnTo>
                <a:close/>
              </a:path>
              <a:path w="1925320" h="477520">
                <a:moveTo>
                  <a:pt x="464693" y="228726"/>
                </a:moveTo>
                <a:lnTo>
                  <a:pt x="444880" y="228726"/>
                </a:lnTo>
                <a:lnTo>
                  <a:pt x="444880" y="248538"/>
                </a:lnTo>
                <a:lnTo>
                  <a:pt x="464693" y="248538"/>
                </a:lnTo>
                <a:lnTo>
                  <a:pt x="464693" y="228726"/>
                </a:lnTo>
                <a:close/>
              </a:path>
              <a:path w="1925320" h="477520">
                <a:moveTo>
                  <a:pt x="504317" y="228726"/>
                </a:moveTo>
                <a:lnTo>
                  <a:pt x="484504" y="228726"/>
                </a:lnTo>
                <a:lnTo>
                  <a:pt x="484504" y="248538"/>
                </a:lnTo>
                <a:lnTo>
                  <a:pt x="504317" y="248538"/>
                </a:lnTo>
                <a:lnTo>
                  <a:pt x="504317" y="228726"/>
                </a:lnTo>
                <a:close/>
              </a:path>
              <a:path w="1925320" h="477520">
                <a:moveTo>
                  <a:pt x="543941" y="228726"/>
                </a:moveTo>
                <a:lnTo>
                  <a:pt x="524128" y="228726"/>
                </a:lnTo>
                <a:lnTo>
                  <a:pt x="524128" y="248538"/>
                </a:lnTo>
                <a:lnTo>
                  <a:pt x="543941" y="248538"/>
                </a:lnTo>
                <a:lnTo>
                  <a:pt x="543941" y="228726"/>
                </a:lnTo>
                <a:close/>
              </a:path>
              <a:path w="1925320" h="477520">
                <a:moveTo>
                  <a:pt x="583565" y="228726"/>
                </a:moveTo>
                <a:lnTo>
                  <a:pt x="563752" y="228726"/>
                </a:lnTo>
                <a:lnTo>
                  <a:pt x="563752" y="248538"/>
                </a:lnTo>
                <a:lnTo>
                  <a:pt x="583565" y="248538"/>
                </a:lnTo>
                <a:lnTo>
                  <a:pt x="583565" y="228726"/>
                </a:lnTo>
                <a:close/>
              </a:path>
              <a:path w="1925320" h="477520">
                <a:moveTo>
                  <a:pt x="623189" y="228726"/>
                </a:moveTo>
                <a:lnTo>
                  <a:pt x="603376" y="228726"/>
                </a:lnTo>
                <a:lnTo>
                  <a:pt x="603376" y="248538"/>
                </a:lnTo>
                <a:lnTo>
                  <a:pt x="623189" y="248538"/>
                </a:lnTo>
                <a:lnTo>
                  <a:pt x="623189" y="228726"/>
                </a:lnTo>
                <a:close/>
              </a:path>
              <a:path w="1925320" h="477520">
                <a:moveTo>
                  <a:pt x="662812" y="228726"/>
                </a:moveTo>
                <a:lnTo>
                  <a:pt x="643001" y="228726"/>
                </a:lnTo>
                <a:lnTo>
                  <a:pt x="643001" y="248538"/>
                </a:lnTo>
                <a:lnTo>
                  <a:pt x="662812" y="248538"/>
                </a:lnTo>
                <a:lnTo>
                  <a:pt x="662812" y="228726"/>
                </a:lnTo>
                <a:close/>
              </a:path>
              <a:path w="1925320" h="477520">
                <a:moveTo>
                  <a:pt x="702436" y="228726"/>
                </a:moveTo>
                <a:lnTo>
                  <a:pt x="682625" y="228726"/>
                </a:lnTo>
                <a:lnTo>
                  <a:pt x="682625" y="248538"/>
                </a:lnTo>
                <a:lnTo>
                  <a:pt x="702436" y="248538"/>
                </a:lnTo>
                <a:lnTo>
                  <a:pt x="702436" y="228726"/>
                </a:lnTo>
                <a:close/>
              </a:path>
              <a:path w="1925320" h="477520">
                <a:moveTo>
                  <a:pt x="742060" y="228726"/>
                </a:moveTo>
                <a:lnTo>
                  <a:pt x="722249" y="228726"/>
                </a:lnTo>
                <a:lnTo>
                  <a:pt x="722249" y="248538"/>
                </a:lnTo>
                <a:lnTo>
                  <a:pt x="742060" y="248538"/>
                </a:lnTo>
                <a:lnTo>
                  <a:pt x="742060" y="228726"/>
                </a:lnTo>
                <a:close/>
              </a:path>
              <a:path w="1925320" h="477520">
                <a:moveTo>
                  <a:pt x="781684" y="228726"/>
                </a:moveTo>
                <a:lnTo>
                  <a:pt x="761873" y="228726"/>
                </a:lnTo>
                <a:lnTo>
                  <a:pt x="761873" y="248538"/>
                </a:lnTo>
                <a:lnTo>
                  <a:pt x="781684" y="248538"/>
                </a:lnTo>
                <a:lnTo>
                  <a:pt x="781684" y="228726"/>
                </a:lnTo>
                <a:close/>
              </a:path>
              <a:path w="1925320" h="477520">
                <a:moveTo>
                  <a:pt x="821308" y="228726"/>
                </a:moveTo>
                <a:lnTo>
                  <a:pt x="801497" y="228726"/>
                </a:lnTo>
                <a:lnTo>
                  <a:pt x="801497" y="248538"/>
                </a:lnTo>
                <a:lnTo>
                  <a:pt x="821308" y="248538"/>
                </a:lnTo>
                <a:lnTo>
                  <a:pt x="821308" y="228726"/>
                </a:lnTo>
                <a:close/>
              </a:path>
              <a:path w="1925320" h="477520">
                <a:moveTo>
                  <a:pt x="860932" y="228726"/>
                </a:moveTo>
                <a:lnTo>
                  <a:pt x="841121" y="228726"/>
                </a:lnTo>
                <a:lnTo>
                  <a:pt x="841121" y="248538"/>
                </a:lnTo>
                <a:lnTo>
                  <a:pt x="860932" y="248538"/>
                </a:lnTo>
                <a:lnTo>
                  <a:pt x="860932" y="228726"/>
                </a:lnTo>
                <a:close/>
              </a:path>
              <a:path w="1925320" h="477520">
                <a:moveTo>
                  <a:pt x="900556" y="228726"/>
                </a:moveTo>
                <a:lnTo>
                  <a:pt x="880745" y="228726"/>
                </a:lnTo>
                <a:lnTo>
                  <a:pt x="880745" y="248538"/>
                </a:lnTo>
                <a:lnTo>
                  <a:pt x="900556" y="248538"/>
                </a:lnTo>
                <a:lnTo>
                  <a:pt x="900556" y="228726"/>
                </a:lnTo>
                <a:close/>
              </a:path>
              <a:path w="1925320" h="477520">
                <a:moveTo>
                  <a:pt x="940180" y="228726"/>
                </a:moveTo>
                <a:lnTo>
                  <a:pt x="920369" y="228726"/>
                </a:lnTo>
                <a:lnTo>
                  <a:pt x="920369" y="248538"/>
                </a:lnTo>
                <a:lnTo>
                  <a:pt x="940180" y="248538"/>
                </a:lnTo>
                <a:lnTo>
                  <a:pt x="940180" y="228726"/>
                </a:lnTo>
                <a:close/>
              </a:path>
              <a:path w="1925320" h="477520">
                <a:moveTo>
                  <a:pt x="979804" y="228726"/>
                </a:moveTo>
                <a:lnTo>
                  <a:pt x="959993" y="228726"/>
                </a:lnTo>
                <a:lnTo>
                  <a:pt x="959993" y="248538"/>
                </a:lnTo>
                <a:lnTo>
                  <a:pt x="979804" y="248538"/>
                </a:lnTo>
                <a:lnTo>
                  <a:pt x="979804" y="228726"/>
                </a:lnTo>
                <a:close/>
              </a:path>
              <a:path w="1925320" h="477520">
                <a:moveTo>
                  <a:pt x="1019428" y="228726"/>
                </a:moveTo>
                <a:lnTo>
                  <a:pt x="999617" y="228726"/>
                </a:lnTo>
                <a:lnTo>
                  <a:pt x="999617" y="248538"/>
                </a:lnTo>
                <a:lnTo>
                  <a:pt x="1019428" y="248538"/>
                </a:lnTo>
                <a:lnTo>
                  <a:pt x="1019428" y="228726"/>
                </a:lnTo>
                <a:close/>
              </a:path>
              <a:path w="1925320" h="477520">
                <a:moveTo>
                  <a:pt x="1059052" y="228726"/>
                </a:moveTo>
                <a:lnTo>
                  <a:pt x="1039241" y="228726"/>
                </a:lnTo>
                <a:lnTo>
                  <a:pt x="1039241" y="248538"/>
                </a:lnTo>
                <a:lnTo>
                  <a:pt x="1059052" y="248538"/>
                </a:lnTo>
                <a:lnTo>
                  <a:pt x="1059052" y="228726"/>
                </a:lnTo>
                <a:close/>
              </a:path>
              <a:path w="1925320" h="477520">
                <a:moveTo>
                  <a:pt x="1098677" y="228726"/>
                </a:moveTo>
                <a:lnTo>
                  <a:pt x="1078865" y="228726"/>
                </a:lnTo>
                <a:lnTo>
                  <a:pt x="1078865" y="248538"/>
                </a:lnTo>
                <a:lnTo>
                  <a:pt x="1098677" y="248538"/>
                </a:lnTo>
                <a:lnTo>
                  <a:pt x="1098677" y="228726"/>
                </a:lnTo>
                <a:close/>
              </a:path>
              <a:path w="1925320" h="477520">
                <a:moveTo>
                  <a:pt x="1138301" y="228726"/>
                </a:moveTo>
                <a:lnTo>
                  <a:pt x="1118489" y="228726"/>
                </a:lnTo>
                <a:lnTo>
                  <a:pt x="1118489" y="248538"/>
                </a:lnTo>
                <a:lnTo>
                  <a:pt x="1138301" y="248538"/>
                </a:lnTo>
                <a:lnTo>
                  <a:pt x="1138301" y="228726"/>
                </a:lnTo>
                <a:close/>
              </a:path>
              <a:path w="1925320" h="477520">
                <a:moveTo>
                  <a:pt x="1177925" y="228726"/>
                </a:moveTo>
                <a:lnTo>
                  <a:pt x="1158112" y="228726"/>
                </a:lnTo>
                <a:lnTo>
                  <a:pt x="1158112" y="248538"/>
                </a:lnTo>
                <a:lnTo>
                  <a:pt x="1177925" y="248538"/>
                </a:lnTo>
                <a:lnTo>
                  <a:pt x="1177925" y="228726"/>
                </a:lnTo>
                <a:close/>
              </a:path>
              <a:path w="1925320" h="477520">
                <a:moveTo>
                  <a:pt x="1217549" y="228726"/>
                </a:moveTo>
                <a:lnTo>
                  <a:pt x="1197736" y="228726"/>
                </a:lnTo>
                <a:lnTo>
                  <a:pt x="1197736" y="248538"/>
                </a:lnTo>
                <a:lnTo>
                  <a:pt x="1217549" y="248538"/>
                </a:lnTo>
                <a:lnTo>
                  <a:pt x="1217549" y="228726"/>
                </a:lnTo>
                <a:close/>
              </a:path>
              <a:path w="1925320" h="477520">
                <a:moveTo>
                  <a:pt x="1257173" y="228726"/>
                </a:moveTo>
                <a:lnTo>
                  <a:pt x="1237360" y="228726"/>
                </a:lnTo>
                <a:lnTo>
                  <a:pt x="1237360" y="248538"/>
                </a:lnTo>
                <a:lnTo>
                  <a:pt x="1257173" y="248538"/>
                </a:lnTo>
                <a:lnTo>
                  <a:pt x="1257173" y="228726"/>
                </a:lnTo>
                <a:close/>
              </a:path>
              <a:path w="1925320" h="477520">
                <a:moveTo>
                  <a:pt x="1296797" y="228726"/>
                </a:moveTo>
                <a:lnTo>
                  <a:pt x="1276984" y="228726"/>
                </a:lnTo>
                <a:lnTo>
                  <a:pt x="1276984" y="248538"/>
                </a:lnTo>
                <a:lnTo>
                  <a:pt x="1296797" y="248538"/>
                </a:lnTo>
                <a:lnTo>
                  <a:pt x="1296797" y="228726"/>
                </a:lnTo>
                <a:close/>
              </a:path>
              <a:path w="1925320" h="477520">
                <a:moveTo>
                  <a:pt x="1336421" y="228726"/>
                </a:moveTo>
                <a:lnTo>
                  <a:pt x="1316608" y="228726"/>
                </a:lnTo>
                <a:lnTo>
                  <a:pt x="1316608" y="248538"/>
                </a:lnTo>
                <a:lnTo>
                  <a:pt x="1336421" y="248538"/>
                </a:lnTo>
                <a:lnTo>
                  <a:pt x="1336421" y="228726"/>
                </a:lnTo>
                <a:close/>
              </a:path>
              <a:path w="1925320" h="477520">
                <a:moveTo>
                  <a:pt x="1376045" y="228726"/>
                </a:moveTo>
                <a:lnTo>
                  <a:pt x="1356232" y="228726"/>
                </a:lnTo>
                <a:lnTo>
                  <a:pt x="1356232" y="248538"/>
                </a:lnTo>
                <a:lnTo>
                  <a:pt x="1376045" y="248538"/>
                </a:lnTo>
                <a:lnTo>
                  <a:pt x="1376045" y="228726"/>
                </a:lnTo>
                <a:close/>
              </a:path>
              <a:path w="1925320" h="477520">
                <a:moveTo>
                  <a:pt x="1415669" y="228726"/>
                </a:moveTo>
                <a:lnTo>
                  <a:pt x="1395856" y="228726"/>
                </a:lnTo>
                <a:lnTo>
                  <a:pt x="1395856" y="248538"/>
                </a:lnTo>
                <a:lnTo>
                  <a:pt x="1415669" y="248538"/>
                </a:lnTo>
                <a:lnTo>
                  <a:pt x="1415669" y="228726"/>
                </a:lnTo>
                <a:close/>
              </a:path>
              <a:path w="1925320" h="477520">
                <a:moveTo>
                  <a:pt x="1455293" y="228726"/>
                </a:moveTo>
                <a:lnTo>
                  <a:pt x="1435480" y="228726"/>
                </a:lnTo>
                <a:lnTo>
                  <a:pt x="1435480" y="248538"/>
                </a:lnTo>
                <a:lnTo>
                  <a:pt x="1455293" y="248538"/>
                </a:lnTo>
                <a:lnTo>
                  <a:pt x="1455293" y="228726"/>
                </a:lnTo>
                <a:close/>
              </a:path>
              <a:path w="1925320" h="477520">
                <a:moveTo>
                  <a:pt x="1494917" y="228726"/>
                </a:moveTo>
                <a:lnTo>
                  <a:pt x="1475104" y="228726"/>
                </a:lnTo>
                <a:lnTo>
                  <a:pt x="1475104" y="248538"/>
                </a:lnTo>
                <a:lnTo>
                  <a:pt x="1494917" y="248538"/>
                </a:lnTo>
                <a:lnTo>
                  <a:pt x="1494917" y="228726"/>
                </a:lnTo>
                <a:close/>
              </a:path>
              <a:path w="1925320" h="477520">
                <a:moveTo>
                  <a:pt x="1534541" y="228726"/>
                </a:moveTo>
                <a:lnTo>
                  <a:pt x="1514728" y="228726"/>
                </a:lnTo>
                <a:lnTo>
                  <a:pt x="1514728" y="248538"/>
                </a:lnTo>
                <a:lnTo>
                  <a:pt x="1534541" y="248538"/>
                </a:lnTo>
                <a:lnTo>
                  <a:pt x="1534541" y="228726"/>
                </a:lnTo>
                <a:close/>
              </a:path>
              <a:path w="1925320" h="477520">
                <a:moveTo>
                  <a:pt x="1574165" y="228726"/>
                </a:moveTo>
                <a:lnTo>
                  <a:pt x="1554352" y="228726"/>
                </a:lnTo>
                <a:lnTo>
                  <a:pt x="1554352" y="248538"/>
                </a:lnTo>
                <a:lnTo>
                  <a:pt x="1574165" y="248538"/>
                </a:lnTo>
                <a:lnTo>
                  <a:pt x="1574165" y="228726"/>
                </a:lnTo>
                <a:close/>
              </a:path>
              <a:path w="1925320" h="477520">
                <a:moveTo>
                  <a:pt x="1613789" y="228726"/>
                </a:moveTo>
                <a:lnTo>
                  <a:pt x="1593977" y="228726"/>
                </a:lnTo>
                <a:lnTo>
                  <a:pt x="1593977" y="248538"/>
                </a:lnTo>
                <a:lnTo>
                  <a:pt x="1613789" y="248538"/>
                </a:lnTo>
                <a:lnTo>
                  <a:pt x="1613789" y="228726"/>
                </a:lnTo>
                <a:close/>
              </a:path>
              <a:path w="1925320" h="477520">
                <a:moveTo>
                  <a:pt x="1653412" y="228726"/>
                </a:moveTo>
                <a:lnTo>
                  <a:pt x="1633601" y="228726"/>
                </a:lnTo>
                <a:lnTo>
                  <a:pt x="1633601" y="248538"/>
                </a:lnTo>
                <a:lnTo>
                  <a:pt x="1653412" y="248538"/>
                </a:lnTo>
                <a:lnTo>
                  <a:pt x="1653412" y="228726"/>
                </a:lnTo>
                <a:close/>
              </a:path>
              <a:path w="1925320" h="477520">
                <a:moveTo>
                  <a:pt x="1693036" y="228726"/>
                </a:moveTo>
                <a:lnTo>
                  <a:pt x="1673225" y="228726"/>
                </a:lnTo>
                <a:lnTo>
                  <a:pt x="1673225" y="248538"/>
                </a:lnTo>
                <a:lnTo>
                  <a:pt x="1693036" y="248538"/>
                </a:lnTo>
                <a:lnTo>
                  <a:pt x="1693036" y="228726"/>
                </a:lnTo>
                <a:close/>
              </a:path>
              <a:path w="1925320" h="477520">
                <a:moveTo>
                  <a:pt x="1732660" y="228726"/>
                </a:moveTo>
                <a:lnTo>
                  <a:pt x="1712849" y="228726"/>
                </a:lnTo>
                <a:lnTo>
                  <a:pt x="1712849" y="248538"/>
                </a:lnTo>
                <a:lnTo>
                  <a:pt x="1732660" y="248538"/>
                </a:lnTo>
                <a:lnTo>
                  <a:pt x="1732660" y="228726"/>
                </a:lnTo>
                <a:close/>
              </a:path>
              <a:path w="1925320" h="477520">
                <a:moveTo>
                  <a:pt x="1772284" y="228726"/>
                </a:moveTo>
                <a:lnTo>
                  <a:pt x="1752473" y="228726"/>
                </a:lnTo>
                <a:lnTo>
                  <a:pt x="1752473" y="248538"/>
                </a:lnTo>
                <a:lnTo>
                  <a:pt x="1772284" y="248538"/>
                </a:lnTo>
                <a:lnTo>
                  <a:pt x="1772284" y="228726"/>
                </a:lnTo>
                <a:close/>
              </a:path>
              <a:path w="1925320" h="477520">
                <a:moveTo>
                  <a:pt x="1811908" y="228726"/>
                </a:moveTo>
                <a:lnTo>
                  <a:pt x="1792097" y="228726"/>
                </a:lnTo>
                <a:lnTo>
                  <a:pt x="1792097" y="248538"/>
                </a:lnTo>
                <a:lnTo>
                  <a:pt x="1811908" y="248538"/>
                </a:lnTo>
                <a:lnTo>
                  <a:pt x="1811908" y="228726"/>
                </a:lnTo>
                <a:close/>
              </a:path>
              <a:path w="1925320" h="477520">
                <a:moveTo>
                  <a:pt x="1851532" y="228726"/>
                </a:moveTo>
                <a:lnTo>
                  <a:pt x="1831721" y="228726"/>
                </a:lnTo>
                <a:lnTo>
                  <a:pt x="1831721" y="248538"/>
                </a:lnTo>
                <a:lnTo>
                  <a:pt x="1851532" y="248538"/>
                </a:lnTo>
                <a:lnTo>
                  <a:pt x="1851532" y="228726"/>
                </a:lnTo>
                <a:close/>
              </a:path>
              <a:path w="1925320" h="477520">
                <a:moveTo>
                  <a:pt x="1879346" y="240537"/>
                </a:moveTo>
                <a:lnTo>
                  <a:pt x="1859533" y="240537"/>
                </a:lnTo>
                <a:lnTo>
                  <a:pt x="1859533" y="260349"/>
                </a:lnTo>
                <a:lnTo>
                  <a:pt x="1879346" y="260349"/>
                </a:lnTo>
                <a:lnTo>
                  <a:pt x="1879346" y="240537"/>
                </a:lnTo>
                <a:close/>
              </a:path>
              <a:path w="1925320" h="477520">
                <a:moveTo>
                  <a:pt x="1879346" y="280161"/>
                </a:moveTo>
                <a:lnTo>
                  <a:pt x="1859533" y="280161"/>
                </a:lnTo>
                <a:lnTo>
                  <a:pt x="1859533" y="299973"/>
                </a:lnTo>
                <a:lnTo>
                  <a:pt x="1879346" y="299973"/>
                </a:lnTo>
                <a:lnTo>
                  <a:pt x="1879346" y="280161"/>
                </a:lnTo>
                <a:close/>
              </a:path>
              <a:path w="1925320" h="477520">
                <a:moveTo>
                  <a:pt x="1879346" y="319785"/>
                </a:moveTo>
                <a:lnTo>
                  <a:pt x="1859533" y="319785"/>
                </a:lnTo>
                <a:lnTo>
                  <a:pt x="1859533" y="339597"/>
                </a:lnTo>
                <a:lnTo>
                  <a:pt x="1879346" y="339597"/>
                </a:lnTo>
                <a:lnTo>
                  <a:pt x="1879346" y="319785"/>
                </a:lnTo>
                <a:close/>
              </a:path>
              <a:path w="1925320" h="477520">
                <a:moveTo>
                  <a:pt x="1824735" y="370077"/>
                </a:moveTo>
                <a:lnTo>
                  <a:pt x="1820036" y="372744"/>
                </a:lnTo>
                <a:lnTo>
                  <a:pt x="1815337" y="375538"/>
                </a:lnTo>
                <a:lnTo>
                  <a:pt x="1813686" y="381634"/>
                </a:lnTo>
                <a:lnTo>
                  <a:pt x="1816480" y="386333"/>
                </a:lnTo>
                <a:lnTo>
                  <a:pt x="1869440" y="477265"/>
                </a:lnTo>
                <a:lnTo>
                  <a:pt x="1880932" y="457580"/>
                </a:lnTo>
                <a:lnTo>
                  <a:pt x="1859533" y="457580"/>
                </a:lnTo>
                <a:lnTo>
                  <a:pt x="1859533" y="438657"/>
                </a:lnTo>
                <a:lnTo>
                  <a:pt x="1869006" y="438657"/>
                </a:lnTo>
                <a:lnTo>
                  <a:pt x="1869503" y="437805"/>
                </a:lnTo>
                <a:lnTo>
                  <a:pt x="1833626" y="376300"/>
                </a:lnTo>
                <a:lnTo>
                  <a:pt x="1830831" y="371601"/>
                </a:lnTo>
                <a:lnTo>
                  <a:pt x="1824735" y="370077"/>
                </a:lnTo>
                <a:close/>
              </a:path>
              <a:path w="1925320" h="477520">
                <a:moveTo>
                  <a:pt x="1869006" y="438657"/>
                </a:moveTo>
                <a:lnTo>
                  <a:pt x="1859533" y="438657"/>
                </a:lnTo>
                <a:lnTo>
                  <a:pt x="1859533" y="457580"/>
                </a:lnTo>
                <a:lnTo>
                  <a:pt x="1879346" y="457580"/>
                </a:lnTo>
                <a:lnTo>
                  <a:pt x="1879346" y="452500"/>
                </a:lnTo>
                <a:lnTo>
                  <a:pt x="1860930" y="452500"/>
                </a:lnTo>
                <a:lnTo>
                  <a:pt x="1869006" y="438657"/>
                </a:lnTo>
                <a:close/>
              </a:path>
              <a:path w="1925320" h="477520">
                <a:moveTo>
                  <a:pt x="1891979" y="438657"/>
                </a:moveTo>
                <a:lnTo>
                  <a:pt x="1879346" y="438657"/>
                </a:lnTo>
                <a:lnTo>
                  <a:pt x="1879346" y="457580"/>
                </a:lnTo>
                <a:lnTo>
                  <a:pt x="1880932" y="457580"/>
                </a:lnTo>
                <a:lnTo>
                  <a:pt x="1891979" y="438657"/>
                </a:lnTo>
                <a:close/>
              </a:path>
              <a:path w="1925320" h="477520">
                <a:moveTo>
                  <a:pt x="1869503" y="437805"/>
                </a:moveTo>
                <a:lnTo>
                  <a:pt x="1860930" y="452500"/>
                </a:lnTo>
                <a:lnTo>
                  <a:pt x="1878076" y="452500"/>
                </a:lnTo>
                <a:lnTo>
                  <a:pt x="1869503" y="437805"/>
                </a:lnTo>
                <a:close/>
              </a:path>
              <a:path w="1925320" h="477520">
                <a:moveTo>
                  <a:pt x="1914144" y="370077"/>
                </a:moveTo>
                <a:lnTo>
                  <a:pt x="1908175" y="371601"/>
                </a:lnTo>
                <a:lnTo>
                  <a:pt x="1905380" y="376300"/>
                </a:lnTo>
                <a:lnTo>
                  <a:pt x="1869503" y="437805"/>
                </a:lnTo>
                <a:lnTo>
                  <a:pt x="1878076" y="452500"/>
                </a:lnTo>
                <a:lnTo>
                  <a:pt x="1879346" y="452500"/>
                </a:lnTo>
                <a:lnTo>
                  <a:pt x="1879346" y="438657"/>
                </a:lnTo>
                <a:lnTo>
                  <a:pt x="1891979" y="438657"/>
                </a:lnTo>
                <a:lnTo>
                  <a:pt x="1922526" y="386333"/>
                </a:lnTo>
                <a:lnTo>
                  <a:pt x="1925193" y="381634"/>
                </a:lnTo>
                <a:lnTo>
                  <a:pt x="1923669" y="375538"/>
                </a:lnTo>
                <a:lnTo>
                  <a:pt x="1918970" y="372744"/>
                </a:lnTo>
                <a:lnTo>
                  <a:pt x="1914144" y="370077"/>
                </a:lnTo>
                <a:close/>
              </a:path>
              <a:path w="1925320" h="477520">
                <a:moveTo>
                  <a:pt x="1879346" y="399033"/>
                </a:moveTo>
                <a:lnTo>
                  <a:pt x="1859533" y="399033"/>
                </a:lnTo>
                <a:lnTo>
                  <a:pt x="1859533" y="418845"/>
                </a:lnTo>
                <a:lnTo>
                  <a:pt x="1879346" y="418845"/>
                </a:lnTo>
                <a:lnTo>
                  <a:pt x="1879346" y="399033"/>
                </a:lnTo>
                <a:close/>
              </a:path>
              <a:path w="1925320" h="477520">
                <a:moveTo>
                  <a:pt x="1879346" y="359409"/>
                </a:moveTo>
                <a:lnTo>
                  <a:pt x="1859533" y="359409"/>
                </a:lnTo>
                <a:lnTo>
                  <a:pt x="1859533" y="379221"/>
                </a:lnTo>
                <a:lnTo>
                  <a:pt x="1879346" y="379221"/>
                </a:lnTo>
                <a:lnTo>
                  <a:pt x="1879346" y="35940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252077" y="3568446"/>
            <a:ext cx="111760" cy="477520"/>
          </a:xfrm>
          <a:custGeom>
            <a:avLst/>
            <a:gdLst/>
            <a:ahLst/>
            <a:cxnLst/>
            <a:rect l="l" t="t" r="r" b="b"/>
            <a:pathLst>
              <a:path w="111759" h="477520">
                <a:moveTo>
                  <a:pt x="65658" y="0"/>
                </a:moveTo>
                <a:lnTo>
                  <a:pt x="45847" y="0"/>
                </a:lnTo>
                <a:lnTo>
                  <a:pt x="45847" y="19812"/>
                </a:lnTo>
                <a:lnTo>
                  <a:pt x="65658" y="19812"/>
                </a:lnTo>
                <a:lnTo>
                  <a:pt x="65658" y="0"/>
                </a:lnTo>
                <a:close/>
              </a:path>
              <a:path w="111759" h="477520">
                <a:moveTo>
                  <a:pt x="65658" y="39623"/>
                </a:moveTo>
                <a:lnTo>
                  <a:pt x="45847" y="39623"/>
                </a:lnTo>
                <a:lnTo>
                  <a:pt x="45847" y="59435"/>
                </a:lnTo>
                <a:lnTo>
                  <a:pt x="65658" y="59435"/>
                </a:lnTo>
                <a:lnTo>
                  <a:pt x="65658" y="39623"/>
                </a:lnTo>
                <a:close/>
              </a:path>
              <a:path w="111759" h="477520">
                <a:moveTo>
                  <a:pt x="65658" y="79247"/>
                </a:moveTo>
                <a:lnTo>
                  <a:pt x="45847" y="79247"/>
                </a:lnTo>
                <a:lnTo>
                  <a:pt x="45847" y="99059"/>
                </a:lnTo>
                <a:lnTo>
                  <a:pt x="65658" y="99059"/>
                </a:lnTo>
                <a:lnTo>
                  <a:pt x="65658" y="79247"/>
                </a:lnTo>
                <a:close/>
              </a:path>
              <a:path w="111759" h="477520">
                <a:moveTo>
                  <a:pt x="65658" y="118871"/>
                </a:moveTo>
                <a:lnTo>
                  <a:pt x="45847" y="118871"/>
                </a:lnTo>
                <a:lnTo>
                  <a:pt x="45847" y="138683"/>
                </a:lnTo>
                <a:lnTo>
                  <a:pt x="65658" y="138683"/>
                </a:lnTo>
                <a:lnTo>
                  <a:pt x="65658" y="118871"/>
                </a:lnTo>
                <a:close/>
              </a:path>
              <a:path w="111759" h="477520">
                <a:moveTo>
                  <a:pt x="65658" y="158495"/>
                </a:moveTo>
                <a:lnTo>
                  <a:pt x="45847" y="158495"/>
                </a:lnTo>
                <a:lnTo>
                  <a:pt x="45847" y="178307"/>
                </a:lnTo>
                <a:lnTo>
                  <a:pt x="65658" y="178307"/>
                </a:lnTo>
                <a:lnTo>
                  <a:pt x="65658" y="158495"/>
                </a:lnTo>
                <a:close/>
              </a:path>
              <a:path w="111759" h="477520">
                <a:moveTo>
                  <a:pt x="65658" y="198119"/>
                </a:moveTo>
                <a:lnTo>
                  <a:pt x="45847" y="198119"/>
                </a:lnTo>
                <a:lnTo>
                  <a:pt x="45847" y="217931"/>
                </a:lnTo>
                <a:lnTo>
                  <a:pt x="65658" y="217931"/>
                </a:lnTo>
                <a:lnTo>
                  <a:pt x="65658" y="198119"/>
                </a:lnTo>
                <a:close/>
              </a:path>
              <a:path w="111759" h="477520">
                <a:moveTo>
                  <a:pt x="65658" y="237743"/>
                </a:moveTo>
                <a:lnTo>
                  <a:pt x="45847" y="237743"/>
                </a:lnTo>
                <a:lnTo>
                  <a:pt x="45847" y="257555"/>
                </a:lnTo>
                <a:lnTo>
                  <a:pt x="65658" y="257555"/>
                </a:lnTo>
                <a:lnTo>
                  <a:pt x="65658" y="237743"/>
                </a:lnTo>
                <a:close/>
              </a:path>
              <a:path w="111759" h="477520">
                <a:moveTo>
                  <a:pt x="65658" y="277367"/>
                </a:moveTo>
                <a:lnTo>
                  <a:pt x="45847" y="277367"/>
                </a:lnTo>
                <a:lnTo>
                  <a:pt x="45847" y="297179"/>
                </a:lnTo>
                <a:lnTo>
                  <a:pt x="65658" y="297179"/>
                </a:lnTo>
                <a:lnTo>
                  <a:pt x="65658" y="277367"/>
                </a:lnTo>
                <a:close/>
              </a:path>
              <a:path w="111759" h="477520">
                <a:moveTo>
                  <a:pt x="65658" y="316991"/>
                </a:moveTo>
                <a:lnTo>
                  <a:pt x="45847" y="316991"/>
                </a:lnTo>
                <a:lnTo>
                  <a:pt x="45847" y="336803"/>
                </a:lnTo>
                <a:lnTo>
                  <a:pt x="65658" y="336803"/>
                </a:lnTo>
                <a:lnTo>
                  <a:pt x="65658" y="316991"/>
                </a:lnTo>
                <a:close/>
              </a:path>
              <a:path w="111759" h="477520">
                <a:moveTo>
                  <a:pt x="11049" y="370077"/>
                </a:moveTo>
                <a:lnTo>
                  <a:pt x="6350" y="372744"/>
                </a:lnTo>
                <a:lnTo>
                  <a:pt x="1524" y="375538"/>
                </a:lnTo>
                <a:lnTo>
                  <a:pt x="0" y="381634"/>
                </a:lnTo>
                <a:lnTo>
                  <a:pt x="2794" y="386333"/>
                </a:lnTo>
                <a:lnTo>
                  <a:pt x="55752" y="477265"/>
                </a:lnTo>
                <a:lnTo>
                  <a:pt x="68327" y="455675"/>
                </a:lnTo>
                <a:lnTo>
                  <a:pt x="45847" y="455675"/>
                </a:lnTo>
                <a:lnTo>
                  <a:pt x="45847" y="435863"/>
                </a:lnTo>
                <a:lnTo>
                  <a:pt x="54557" y="435863"/>
                </a:lnTo>
                <a:lnTo>
                  <a:pt x="19812" y="376300"/>
                </a:lnTo>
                <a:lnTo>
                  <a:pt x="17145" y="371601"/>
                </a:lnTo>
                <a:lnTo>
                  <a:pt x="11049" y="370077"/>
                </a:lnTo>
                <a:close/>
              </a:path>
              <a:path w="111759" h="477520">
                <a:moveTo>
                  <a:pt x="54557" y="435863"/>
                </a:moveTo>
                <a:lnTo>
                  <a:pt x="45847" y="435863"/>
                </a:lnTo>
                <a:lnTo>
                  <a:pt x="45847" y="455675"/>
                </a:lnTo>
                <a:lnTo>
                  <a:pt x="65658" y="455675"/>
                </a:lnTo>
                <a:lnTo>
                  <a:pt x="65658" y="452500"/>
                </a:lnTo>
                <a:lnTo>
                  <a:pt x="47244" y="452500"/>
                </a:lnTo>
                <a:lnTo>
                  <a:pt x="55753" y="437914"/>
                </a:lnTo>
                <a:lnTo>
                  <a:pt x="54557" y="435863"/>
                </a:lnTo>
                <a:close/>
              </a:path>
              <a:path w="111759" h="477520">
                <a:moveTo>
                  <a:pt x="79865" y="435863"/>
                </a:moveTo>
                <a:lnTo>
                  <a:pt x="65658" y="435863"/>
                </a:lnTo>
                <a:lnTo>
                  <a:pt x="65658" y="455675"/>
                </a:lnTo>
                <a:lnTo>
                  <a:pt x="68327" y="455675"/>
                </a:lnTo>
                <a:lnTo>
                  <a:pt x="79865" y="435863"/>
                </a:lnTo>
                <a:close/>
              </a:path>
              <a:path w="111759" h="477520">
                <a:moveTo>
                  <a:pt x="55753" y="437914"/>
                </a:moveTo>
                <a:lnTo>
                  <a:pt x="47244" y="452500"/>
                </a:lnTo>
                <a:lnTo>
                  <a:pt x="64262" y="452500"/>
                </a:lnTo>
                <a:lnTo>
                  <a:pt x="55753" y="437914"/>
                </a:lnTo>
                <a:close/>
              </a:path>
              <a:path w="111759" h="477520">
                <a:moveTo>
                  <a:pt x="100456" y="370077"/>
                </a:moveTo>
                <a:lnTo>
                  <a:pt x="94361" y="371601"/>
                </a:lnTo>
                <a:lnTo>
                  <a:pt x="91619" y="376427"/>
                </a:lnTo>
                <a:lnTo>
                  <a:pt x="55753" y="437914"/>
                </a:lnTo>
                <a:lnTo>
                  <a:pt x="64262" y="452500"/>
                </a:lnTo>
                <a:lnTo>
                  <a:pt x="65658" y="452500"/>
                </a:lnTo>
                <a:lnTo>
                  <a:pt x="65658" y="435863"/>
                </a:lnTo>
                <a:lnTo>
                  <a:pt x="79865" y="435863"/>
                </a:lnTo>
                <a:lnTo>
                  <a:pt x="108712" y="386333"/>
                </a:lnTo>
                <a:lnTo>
                  <a:pt x="111505" y="381634"/>
                </a:lnTo>
                <a:lnTo>
                  <a:pt x="109981" y="375538"/>
                </a:lnTo>
                <a:lnTo>
                  <a:pt x="105155" y="372744"/>
                </a:lnTo>
                <a:lnTo>
                  <a:pt x="100456" y="370077"/>
                </a:lnTo>
                <a:close/>
              </a:path>
              <a:path w="111759" h="477520">
                <a:moveTo>
                  <a:pt x="56948" y="435863"/>
                </a:moveTo>
                <a:lnTo>
                  <a:pt x="54557" y="435863"/>
                </a:lnTo>
                <a:lnTo>
                  <a:pt x="55753" y="437914"/>
                </a:lnTo>
                <a:lnTo>
                  <a:pt x="56948" y="435863"/>
                </a:lnTo>
                <a:close/>
              </a:path>
              <a:path w="111759" h="477520">
                <a:moveTo>
                  <a:pt x="65658" y="396239"/>
                </a:moveTo>
                <a:lnTo>
                  <a:pt x="45847" y="396239"/>
                </a:lnTo>
                <a:lnTo>
                  <a:pt x="45847" y="416051"/>
                </a:lnTo>
                <a:lnTo>
                  <a:pt x="65658" y="416051"/>
                </a:lnTo>
                <a:lnTo>
                  <a:pt x="65658" y="396239"/>
                </a:lnTo>
                <a:close/>
              </a:path>
              <a:path w="111759" h="477520">
                <a:moveTo>
                  <a:pt x="65658" y="356615"/>
                </a:moveTo>
                <a:lnTo>
                  <a:pt x="45847" y="356615"/>
                </a:lnTo>
                <a:lnTo>
                  <a:pt x="45847" y="376427"/>
                </a:lnTo>
                <a:lnTo>
                  <a:pt x="65658" y="376427"/>
                </a:lnTo>
                <a:lnTo>
                  <a:pt x="65658" y="356615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949308" y="4076446"/>
            <a:ext cx="710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5" dirty="0">
                <a:latin typeface="Segoe UI Semibold"/>
                <a:cs typeface="Segoe UI Semibold"/>
              </a:rPr>
              <a:t>No</a:t>
            </a:r>
            <a:r>
              <a:rPr sz="1000" b="1" spc="40" dirty="0">
                <a:latin typeface="Segoe UI Semibold"/>
                <a:cs typeface="Segoe UI Semibold"/>
              </a:rPr>
              <a:t>teb</a:t>
            </a:r>
            <a:r>
              <a:rPr sz="1000" b="1" spc="45" dirty="0">
                <a:latin typeface="Segoe UI Semibold"/>
                <a:cs typeface="Segoe UI Semibold"/>
              </a:rPr>
              <a:t>ook</a:t>
            </a:r>
            <a:r>
              <a:rPr sz="1000" b="1" spc="-5" dirty="0"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13440" y="4076446"/>
            <a:ext cx="3009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40" dirty="0">
                <a:latin typeface="Segoe UI Semibold"/>
                <a:cs typeface="Segoe UI Semibold"/>
              </a:rPr>
              <a:t>J</a:t>
            </a:r>
            <a:r>
              <a:rPr sz="1000" b="1" spc="45" dirty="0">
                <a:latin typeface="Segoe UI Semibold"/>
                <a:cs typeface="Segoe UI Semibold"/>
              </a:rPr>
              <a:t>o</a:t>
            </a:r>
            <a:r>
              <a:rPr sz="1000" b="1" spc="40" dirty="0">
                <a:latin typeface="Segoe UI Semibold"/>
                <a:cs typeface="Segoe UI Semibold"/>
              </a:rPr>
              <a:t>b</a:t>
            </a:r>
            <a:r>
              <a:rPr sz="1000" b="1" spc="-5" dirty="0">
                <a:latin typeface="Segoe UI Semibold"/>
                <a:cs typeface="Segoe UI Semibold"/>
              </a:rPr>
              <a:t>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297923" y="4290821"/>
            <a:ext cx="1925320" cy="399415"/>
          </a:xfrm>
          <a:custGeom>
            <a:avLst/>
            <a:gdLst/>
            <a:ahLst/>
            <a:cxnLst/>
            <a:rect l="l" t="t" r="r" b="b"/>
            <a:pathLst>
              <a:path w="1925320" h="399414">
                <a:moveTo>
                  <a:pt x="19811" y="0"/>
                </a:moveTo>
                <a:lnTo>
                  <a:pt x="0" y="0"/>
                </a:lnTo>
                <a:lnTo>
                  <a:pt x="0" y="19811"/>
                </a:lnTo>
                <a:lnTo>
                  <a:pt x="19811" y="19811"/>
                </a:lnTo>
                <a:lnTo>
                  <a:pt x="19811" y="0"/>
                </a:lnTo>
                <a:close/>
              </a:path>
              <a:path w="1925320" h="399414">
                <a:moveTo>
                  <a:pt x="19811" y="39623"/>
                </a:moveTo>
                <a:lnTo>
                  <a:pt x="0" y="39623"/>
                </a:lnTo>
                <a:lnTo>
                  <a:pt x="0" y="59435"/>
                </a:lnTo>
                <a:lnTo>
                  <a:pt x="19811" y="59435"/>
                </a:lnTo>
                <a:lnTo>
                  <a:pt x="19811" y="39623"/>
                </a:lnTo>
                <a:close/>
              </a:path>
              <a:path w="1925320" h="399414">
                <a:moveTo>
                  <a:pt x="19811" y="79247"/>
                </a:moveTo>
                <a:lnTo>
                  <a:pt x="0" y="79247"/>
                </a:lnTo>
                <a:lnTo>
                  <a:pt x="0" y="99059"/>
                </a:lnTo>
                <a:lnTo>
                  <a:pt x="19811" y="99059"/>
                </a:lnTo>
                <a:lnTo>
                  <a:pt x="19811" y="79247"/>
                </a:lnTo>
                <a:close/>
              </a:path>
              <a:path w="1925320" h="399414">
                <a:moveTo>
                  <a:pt x="19811" y="118871"/>
                </a:moveTo>
                <a:lnTo>
                  <a:pt x="0" y="118871"/>
                </a:lnTo>
                <a:lnTo>
                  <a:pt x="0" y="138683"/>
                </a:lnTo>
                <a:lnTo>
                  <a:pt x="19811" y="138683"/>
                </a:lnTo>
                <a:lnTo>
                  <a:pt x="19811" y="118871"/>
                </a:lnTo>
                <a:close/>
              </a:path>
              <a:path w="1925320" h="399414">
                <a:moveTo>
                  <a:pt x="19811" y="158495"/>
                </a:moveTo>
                <a:lnTo>
                  <a:pt x="0" y="158495"/>
                </a:lnTo>
                <a:lnTo>
                  <a:pt x="0" y="178307"/>
                </a:lnTo>
                <a:lnTo>
                  <a:pt x="19811" y="178307"/>
                </a:lnTo>
                <a:lnTo>
                  <a:pt x="19811" y="158495"/>
                </a:lnTo>
                <a:close/>
              </a:path>
              <a:path w="1925320" h="399414">
                <a:moveTo>
                  <a:pt x="18414" y="198119"/>
                </a:moveTo>
                <a:lnTo>
                  <a:pt x="0" y="198119"/>
                </a:lnTo>
                <a:lnTo>
                  <a:pt x="0" y="204977"/>
                </a:lnTo>
                <a:lnTo>
                  <a:pt x="4445" y="209422"/>
                </a:lnTo>
                <a:lnTo>
                  <a:pt x="28321" y="209422"/>
                </a:lnTo>
                <a:lnTo>
                  <a:pt x="28321" y="199516"/>
                </a:lnTo>
                <a:lnTo>
                  <a:pt x="19811" y="199516"/>
                </a:lnTo>
                <a:lnTo>
                  <a:pt x="18414" y="198119"/>
                </a:lnTo>
                <a:close/>
              </a:path>
              <a:path w="1925320" h="399414">
                <a:moveTo>
                  <a:pt x="28321" y="189610"/>
                </a:moveTo>
                <a:lnTo>
                  <a:pt x="9905" y="189610"/>
                </a:lnTo>
                <a:lnTo>
                  <a:pt x="19811" y="199516"/>
                </a:lnTo>
                <a:lnTo>
                  <a:pt x="19811" y="198119"/>
                </a:lnTo>
                <a:lnTo>
                  <a:pt x="28321" y="198119"/>
                </a:lnTo>
                <a:lnTo>
                  <a:pt x="28321" y="189610"/>
                </a:lnTo>
                <a:close/>
              </a:path>
              <a:path w="1925320" h="399414">
                <a:moveTo>
                  <a:pt x="28321" y="198119"/>
                </a:moveTo>
                <a:lnTo>
                  <a:pt x="19811" y="198119"/>
                </a:lnTo>
                <a:lnTo>
                  <a:pt x="19811" y="199516"/>
                </a:lnTo>
                <a:lnTo>
                  <a:pt x="28321" y="199516"/>
                </a:lnTo>
                <a:lnTo>
                  <a:pt x="28321" y="198119"/>
                </a:lnTo>
                <a:close/>
              </a:path>
              <a:path w="1925320" h="399414">
                <a:moveTo>
                  <a:pt x="67945" y="189610"/>
                </a:moveTo>
                <a:lnTo>
                  <a:pt x="48132" y="189610"/>
                </a:lnTo>
                <a:lnTo>
                  <a:pt x="48132" y="209422"/>
                </a:lnTo>
                <a:lnTo>
                  <a:pt x="67945" y="209422"/>
                </a:lnTo>
                <a:lnTo>
                  <a:pt x="67945" y="189610"/>
                </a:lnTo>
                <a:close/>
              </a:path>
              <a:path w="1925320" h="399414">
                <a:moveTo>
                  <a:pt x="107569" y="189610"/>
                </a:moveTo>
                <a:lnTo>
                  <a:pt x="87756" y="189610"/>
                </a:lnTo>
                <a:lnTo>
                  <a:pt x="87756" y="209422"/>
                </a:lnTo>
                <a:lnTo>
                  <a:pt x="107569" y="209422"/>
                </a:lnTo>
                <a:lnTo>
                  <a:pt x="107569" y="189610"/>
                </a:lnTo>
                <a:close/>
              </a:path>
              <a:path w="1925320" h="399414">
                <a:moveTo>
                  <a:pt x="147193" y="189610"/>
                </a:moveTo>
                <a:lnTo>
                  <a:pt x="127380" y="189610"/>
                </a:lnTo>
                <a:lnTo>
                  <a:pt x="127380" y="209422"/>
                </a:lnTo>
                <a:lnTo>
                  <a:pt x="147193" y="209422"/>
                </a:lnTo>
                <a:lnTo>
                  <a:pt x="147193" y="189610"/>
                </a:lnTo>
                <a:close/>
              </a:path>
              <a:path w="1925320" h="399414">
                <a:moveTo>
                  <a:pt x="186817" y="189610"/>
                </a:moveTo>
                <a:lnTo>
                  <a:pt x="167004" y="189610"/>
                </a:lnTo>
                <a:lnTo>
                  <a:pt x="167004" y="209422"/>
                </a:lnTo>
                <a:lnTo>
                  <a:pt x="186817" y="209422"/>
                </a:lnTo>
                <a:lnTo>
                  <a:pt x="186817" y="189610"/>
                </a:lnTo>
                <a:close/>
              </a:path>
              <a:path w="1925320" h="399414">
                <a:moveTo>
                  <a:pt x="226441" y="189610"/>
                </a:moveTo>
                <a:lnTo>
                  <a:pt x="206628" y="189610"/>
                </a:lnTo>
                <a:lnTo>
                  <a:pt x="206628" y="209422"/>
                </a:lnTo>
                <a:lnTo>
                  <a:pt x="226441" y="209422"/>
                </a:lnTo>
                <a:lnTo>
                  <a:pt x="226441" y="189610"/>
                </a:lnTo>
                <a:close/>
              </a:path>
              <a:path w="1925320" h="399414">
                <a:moveTo>
                  <a:pt x="266065" y="189610"/>
                </a:moveTo>
                <a:lnTo>
                  <a:pt x="246252" y="189610"/>
                </a:lnTo>
                <a:lnTo>
                  <a:pt x="246252" y="209422"/>
                </a:lnTo>
                <a:lnTo>
                  <a:pt x="266065" y="209422"/>
                </a:lnTo>
                <a:lnTo>
                  <a:pt x="266065" y="189610"/>
                </a:lnTo>
                <a:close/>
              </a:path>
              <a:path w="1925320" h="399414">
                <a:moveTo>
                  <a:pt x="305689" y="189610"/>
                </a:moveTo>
                <a:lnTo>
                  <a:pt x="285876" y="189610"/>
                </a:lnTo>
                <a:lnTo>
                  <a:pt x="285876" y="209422"/>
                </a:lnTo>
                <a:lnTo>
                  <a:pt x="305689" y="209422"/>
                </a:lnTo>
                <a:lnTo>
                  <a:pt x="305689" y="189610"/>
                </a:lnTo>
                <a:close/>
              </a:path>
              <a:path w="1925320" h="399414">
                <a:moveTo>
                  <a:pt x="345312" y="189610"/>
                </a:moveTo>
                <a:lnTo>
                  <a:pt x="325500" y="189610"/>
                </a:lnTo>
                <a:lnTo>
                  <a:pt x="325500" y="209422"/>
                </a:lnTo>
                <a:lnTo>
                  <a:pt x="345312" y="209422"/>
                </a:lnTo>
                <a:lnTo>
                  <a:pt x="345312" y="189610"/>
                </a:lnTo>
                <a:close/>
              </a:path>
              <a:path w="1925320" h="399414">
                <a:moveTo>
                  <a:pt x="384936" y="189610"/>
                </a:moveTo>
                <a:lnTo>
                  <a:pt x="365125" y="189610"/>
                </a:lnTo>
                <a:lnTo>
                  <a:pt x="365125" y="209422"/>
                </a:lnTo>
                <a:lnTo>
                  <a:pt x="384936" y="209422"/>
                </a:lnTo>
                <a:lnTo>
                  <a:pt x="384936" y="189610"/>
                </a:lnTo>
                <a:close/>
              </a:path>
              <a:path w="1925320" h="399414">
                <a:moveTo>
                  <a:pt x="424560" y="189610"/>
                </a:moveTo>
                <a:lnTo>
                  <a:pt x="404749" y="189610"/>
                </a:lnTo>
                <a:lnTo>
                  <a:pt x="404749" y="209422"/>
                </a:lnTo>
                <a:lnTo>
                  <a:pt x="424560" y="209422"/>
                </a:lnTo>
                <a:lnTo>
                  <a:pt x="424560" y="189610"/>
                </a:lnTo>
                <a:close/>
              </a:path>
              <a:path w="1925320" h="399414">
                <a:moveTo>
                  <a:pt x="464184" y="189610"/>
                </a:moveTo>
                <a:lnTo>
                  <a:pt x="444373" y="189610"/>
                </a:lnTo>
                <a:lnTo>
                  <a:pt x="444373" y="209422"/>
                </a:lnTo>
                <a:lnTo>
                  <a:pt x="464184" y="209422"/>
                </a:lnTo>
                <a:lnTo>
                  <a:pt x="464184" y="189610"/>
                </a:lnTo>
                <a:close/>
              </a:path>
              <a:path w="1925320" h="399414">
                <a:moveTo>
                  <a:pt x="503808" y="189610"/>
                </a:moveTo>
                <a:lnTo>
                  <a:pt x="483997" y="189610"/>
                </a:lnTo>
                <a:lnTo>
                  <a:pt x="483997" y="209422"/>
                </a:lnTo>
                <a:lnTo>
                  <a:pt x="503808" y="209422"/>
                </a:lnTo>
                <a:lnTo>
                  <a:pt x="503808" y="189610"/>
                </a:lnTo>
                <a:close/>
              </a:path>
              <a:path w="1925320" h="399414">
                <a:moveTo>
                  <a:pt x="543432" y="189610"/>
                </a:moveTo>
                <a:lnTo>
                  <a:pt x="523621" y="189610"/>
                </a:lnTo>
                <a:lnTo>
                  <a:pt x="523621" y="209422"/>
                </a:lnTo>
                <a:lnTo>
                  <a:pt x="543432" y="209422"/>
                </a:lnTo>
                <a:lnTo>
                  <a:pt x="543432" y="189610"/>
                </a:lnTo>
                <a:close/>
              </a:path>
              <a:path w="1925320" h="399414">
                <a:moveTo>
                  <a:pt x="583056" y="189610"/>
                </a:moveTo>
                <a:lnTo>
                  <a:pt x="563245" y="189610"/>
                </a:lnTo>
                <a:lnTo>
                  <a:pt x="563245" y="209422"/>
                </a:lnTo>
                <a:lnTo>
                  <a:pt x="583056" y="209422"/>
                </a:lnTo>
                <a:lnTo>
                  <a:pt x="583056" y="189610"/>
                </a:lnTo>
                <a:close/>
              </a:path>
              <a:path w="1925320" h="399414">
                <a:moveTo>
                  <a:pt x="622680" y="189610"/>
                </a:moveTo>
                <a:lnTo>
                  <a:pt x="602869" y="189610"/>
                </a:lnTo>
                <a:lnTo>
                  <a:pt x="602869" y="209422"/>
                </a:lnTo>
                <a:lnTo>
                  <a:pt x="622680" y="209422"/>
                </a:lnTo>
                <a:lnTo>
                  <a:pt x="622680" y="189610"/>
                </a:lnTo>
                <a:close/>
              </a:path>
              <a:path w="1925320" h="399414">
                <a:moveTo>
                  <a:pt x="662304" y="189610"/>
                </a:moveTo>
                <a:lnTo>
                  <a:pt x="642493" y="189610"/>
                </a:lnTo>
                <a:lnTo>
                  <a:pt x="642493" y="209422"/>
                </a:lnTo>
                <a:lnTo>
                  <a:pt x="662304" y="209422"/>
                </a:lnTo>
                <a:lnTo>
                  <a:pt x="662304" y="189610"/>
                </a:lnTo>
                <a:close/>
              </a:path>
              <a:path w="1925320" h="399414">
                <a:moveTo>
                  <a:pt x="701928" y="189610"/>
                </a:moveTo>
                <a:lnTo>
                  <a:pt x="682117" y="189610"/>
                </a:lnTo>
                <a:lnTo>
                  <a:pt x="682117" y="209422"/>
                </a:lnTo>
                <a:lnTo>
                  <a:pt x="701928" y="209422"/>
                </a:lnTo>
                <a:lnTo>
                  <a:pt x="701928" y="189610"/>
                </a:lnTo>
                <a:close/>
              </a:path>
              <a:path w="1925320" h="399414">
                <a:moveTo>
                  <a:pt x="741552" y="189610"/>
                </a:moveTo>
                <a:lnTo>
                  <a:pt x="721741" y="189610"/>
                </a:lnTo>
                <a:lnTo>
                  <a:pt x="721741" y="209422"/>
                </a:lnTo>
                <a:lnTo>
                  <a:pt x="741552" y="209422"/>
                </a:lnTo>
                <a:lnTo>
                  <a:pt x="741552" y="189610"/>
                </a:lnTo>
                <a:close/>
              </a:path>
              <a:path w="1925320" h="399414">
                <a:moveTo>
                  <a:pt x="781176" y="189610"/>
                </a:moveTo>
                <a:lnTo>
                  <a:pt x="761365" y="189610"/>
                </a:lnTo>
                <a:lnTo>
                  <a:pt x="761365" y="209422"/>
                </a:lnTo>
                <a:lnTo>
                  <a:pt x="781176" y="209422"/>
                </a:lnTo>
                <a:lnTo>
                  <a:pt x="781176" y="189610"/>
                </a:lnTo>
                <a:close/>
              </a:path>
              <a:path w="1925320" h="399414">
                <a:moveTo>
                  <a:pt x="820801" y="189610"/>
                </a:moveTo>
                <a:lnTo>
                  <a:pt x="800989" y="189610"/>
                </a:lnTo>
                <a:lnTo>
                  <a:pt x="800989" y="209422"/>
                </a:lnTo>
                <a:lnTo>
                  <a:pt x="820801" y="209422"/>
                </a:lnTo>
                <a:lnTo>
                  <a:pt x="820801" y="189610"/>
                </a:lnTo>
                <a:close/>
              </a:path>
              <a:path w="1925320" h="399414">
                <a:moveTo>
                  <a:pt x="860425" y="189610"/>
                </a:moveTo>
                <a:lnTo>
                  <a:pt x="840612" y="189610"/>
                </a:lnTo>
                <a:lnTo>
                  <a:pt x="840612" y="209422"/>
                </a:lnTo>
                <a:lnTo>
                  <a:pt x="860425" y="209422"/>
                </a:lnTo>
                <a:lnTo>
                  <a:pt x="860425" y="189610"/>
                </a:lnTo>
                <a:close/>
              </a:path>
              <a:path w="1925320" h="399414">
                <a:moveTo>
                  <a:pt x="900049" y="189610"/>
                </a:moveTo>
                <a:lnTo>
                  <a:pt x="880236" y="189610"/>
                </a:lnTo>
                <a:lnTo>
                  <a:pt x="880236" y="209422"/>
                </a:lnTo>
                <a:lnTo>
                  <a:pt x="900049" y="209422"/>
                </a:lnTo>
                <a:lnTo>
                  <a:pt x="900049" y="189610"/>
                </a:lnTo>
                <a:close/>
              </a:path>
              <a:path w="1925320" h="399414">
                <a:moveTo>
                  <a:pt x="939673" y="189610"/>
                </a:moveTo>
                <a:lnTo>
                  <a:pt x="919860" y="189610"/>
                </a:lnTo>
                <a:lnTo>
                  <a:pt x="919860" y="209422"/>
                </a:lnTo>
                <a:lnTo>
                  <a:pt x="939673" y="209422"/>
                </a:lnTo>
                <a:lnTo>
                  <a:pt x="939673" y="189610"/>
                </a:lnTo>
                <a:close/>
              </a:path>
              <a:path w="1925320" h="399414">
                <a:moveTo>
                  <a:pt x="979297" y="189610"/>
                </a:moveTo>
                <a:lnTo>
                  <a:pt x="959484" y="189610"/>
                </a:lnTo>
                <a:lnTo>
                  <a:pt x="959484" y="209422"/>
                </a:lnTo>
                <a:lnTo>
                  <a:pt x="979297" y="209422"/>
                </a:lnTo>
                <a:lnTo>
                  <a:pt x="979297" y="189610"/>
                </a:lnTo>
                <a:close/>
              </a:path>
              <a:path w="1925320" h="399414">
                <a:moveTo>
                  <a:pt x="1018921" y="189610"/>
                </a:moveTo>
                <a:lnTo>
                  <a:pt x="999108" y="189610"/>
                </a:lnTo>
                <a:lnTo>
                  <a:pt x="999108" y="209422"/>
                </a:lnTo>
                <a:lnTo>
                  <a:pt x="1018921" y="209422"/>
                </a:lnTo>
                <a:lnTo>
                  <a:pt x="1018921" y="189610"/>
                </a:lnTo>
                <a:close/>
              </a:path>
              <a:path w="1925320" h="399414">
                <a:moveTo>
                  <a:pt x="1058545" y="189610"/>
                </a:moveTo>
                <a:lnTo>
                  <a:pt x="1038732" y="189610"/>
                </a:lnTo>
                <a:lnTo>
                  <a:pt x="1038732" y="209422"/>
                </a:lnTo>
                <a:lnTo>
                  <a:pt x="1058545" y="209422"/>
                </a:lnTo>
                <a:lnTo>
                  <a:pt x="1058545" y="189610"/>
                </a:lnTo>
                <a:close/>
              </a:path>
              <a:path w="1925320" h="399414">
                <a:moveTo>
                  <a:pt x="1098169" y="189610"/>
                </a:moveTo>
                <a:lnTo>
                  <a:pt x="1078356" y="189610"/>
                </a:lnTo>
                <a:lnTo>
                  <a:pt x="1078356" y="209422"/>
                </a:lnTo>
                <a:lnTo>
                  <a:pt x="1098169" y="209422"/>
                </a:lnTo>
                <a:lnTo>
                  <a:pt x="1098169" y="189610"/>
                </a:lnTo>
                <a:close/>
              </a:path>
              <a:path w="1925320" h="399414">
                <a:moveTo>
                  <a:pt x="1137793" y="189610"/>
                </a:moveTo>
                <a:lnTo>
                  <a:pt x="1117980" y="189610"/>
                </a:lnTo>
                <a:lnTo>
                  <a:pt x="1117980" y="209422"/>
                </a:lnTo>
                <a:lnTo>
                  <a:pt x="1137793" y="209422"/>
                </a:lnTo>
                <a:lnTo>
                  <a:pt x="1137793" y="189610"/>
                </a:lnTo>
                <a:close/>
              </a:path>
              <a:path w="1925320" h="399414">
                <a:moveTo>
                  <a:pt x="1177417" y="189610"/>
                </a:moveTo>
                <a:lnTo>
                  <a:pt x="1157604" y="189610"/>
                </a:lnTo>
                <a:lnTo>
                  <a:pt x="1157604" y="209422"/>
                </a:lnTo>
                <a:lnTo>
                  <a:pt x="1177417" y="209422"/>
                </a:lnTo>
                <a:lnTo>
                  <a:pt x="1177417" y="189610"/>
                </a:lnTo>
                <a:close/>
              </a:path>
              <a:path w="1925320" h="399414">
                <a:moveTo>
                  <a:pt x="1217041" y="189610"/>
                </a:moveTo>
                <a:lnTo>
                  <a:pt x="1197228" y="189610"/>
                </a:lnTo>
                <a:lnTo>
                  <a:pt x="1197228" y="209422"/>
                </a:lnTo>
                <a:lnTo>
                  <a:pt x="1217041" y="209422"/>
                </a:lnTo>
                <a:lnTo>
                  <a:pt x="1217041" y="189610"/>
                </a:lnTo>
                <a:close/>
              </a:path>
              <a:path w="1925320" h="399414">
                <a:moveTo>
                  <a:pt x="1256665" y="189610"/>
                </a:moveTo>
                <a:lnTo>
                  <a:pt x="1236852" y="189610"/>
                </a:lnTo>
                <a:lnTo>
                  <a:pt x="1236852" y="209422"/>
                </a:lnTo>
                <a:lnTo>
                  <a:pt x="1256665" y="209422"/>
                </a:lnTo>
                <a:lnTo>
                  <a:pt x="1256665" y="189610"/>
                </a:lnTo>
                <a:close/>
              </a:path>
              <a:path w="1925320" h="399414">
                <a:moveTo>
                  <a:pt x="1296289" y="189610"/>
                </a:moveTo>
                <a:lnTo>
                  <a:pt x="1276477" y="189610"/>
                </a:lnTo>
                <a:lnTo>
                  <a:pt x="1276477" y="209422"/>
                </a:lnTo>
                <a:lnTo>
                  <a:pt x="1296289" y="209422"/>
                </a:lnTo>
                <a:lnTo>
                  <a:pt x="1296289" y="189610"/>
                </a:lnTo>
                <a:close/>
              </a:path>
              <a:path w="1925320" h="399414">
                <a:moveTo>
                  <a:pt x="1335912" y="189610"/>
                </a:moveTo>
                <a:lnTo>
                  <a:pt x="1316101" y="189610"/>
                </a:lnTo>
                <a:lnTo>
                  <a:pt x="1316101" y="209422"/>
                </a:lnTo>
                <a:lnTo>
                  <a:pt x="1335912" y="209422"/>
                </a:lnTo>
                <a:lnTo>
                  <a:pt x="1335912" y="189610"/>
                </a:lnTo>
                <a:close/>
              </a:path>
              <a:path w="1925320" h="399414">
                <a:moveTo>
                  <a:pt x="1375536" y="189610"/>
                </a:moveTo>
                <a:lnTo>
                  <a:pt x="1355725" y="189610"/>
                </a:lnTo>
                <a:lnTo>
                  <a:pt x="1355725" y="209422"/>
                </a:lnTo>
                <a:lnTo>
                  <a:pt x="1375536" y="209422"/>
                </a:lnTo>
                <a:lnTo>
                  <a:pt x="1375536" y="189610"/>
                </a:lnTo>
                <a:close/>
              </a:path>
              <a:path w="1925320" h="399414">
                <a:moveTo>
                  <a:pt x="1415160" y="189610"/>
                </a:moveTo>
                <a:lnTo>
                  <a:pt x="1395349" y="189610"/>
                </a:lnTo>
                <a:lnTo>
                  <a:pt x="1395349" y="209422"/>
                </a:lnTo>
                <a:lnTo>
                  <a:pt x="1415160" y="209422"/>
                </a:lnTo>
                <a:lnTo>
                  <a:pt x="1415160" y="189610"/>
                </a:lnTo>
                <a:close/>
              </a:path>
              <a:path w="1925320" h="399414">
                <a:moveTo>
                  <a:pt x="1454784" y="189610"/>
                </a:moveTo>
                <a:lnTo>
                  <a:pt x="1434973" y="189610"/>
                </a:lnTo>
                <a:lnTo>
                  <a:pt x="1434973" y="209422"/>
                </a:lnTo>
                <a:lnTo>
                  <a:pt x="1454784" y="209422"/>
                </a:lnTo>
                <a:lnTo>
                  <a:pt x="1454784" y="189610"/>
                </a:lnTo>
                <a:close/>
              </a:path>
              <a:path w="1925320" h="399414">
                <a:moveTo>
                  <a:pt x="1494408" y="189610"/>
                </a:moveTo>
                <a:lnTo>
                  <a:pt x="1474597" y="189610"/>
                </a:lnTo>
                <a:lnTo>
                  <a:pt x="1474597" y="209422"/>
                </a:lnTo>
                <a:lnTo>
                  <a:pt x="1494408" y="209422"/>
                </a:lnTo>
                <a:lnTo>
                  <a:pt x="1494408" y="189610"/>
                </a:lnTo>
                <a:close/>
              </a:path>
              <a:path w="1925320" h="399414">
                <a:moveTo>
                  <a:pt x="1534032" y="189610"/>
                </a:moveTo>
                <a:lnTo>
                  <a:pt x="1514221" y="189610"/>
                </a:lnTo>
                <a:lnTo>
                  <a:pt x="1514221" y="209422"/>
                </a:lnTo>
                <a:lnTo>
                  <a:pt x="1534032" y="209422"/>
                </a:lnTo>
                <a:lnTo>
                  <a:pt x="1534032" y="189610"/>
                </a:lnTo>
                <a:close/>
              </a:path>
              <a:path w="1925320" h="399414">
                <a:moveTo>
                  <a:pt x="1573656" y="189610"/>
                </a:moveTo>
                <a:lnTo>
                  <a:pt x="1553845" y="189610"/>
                </a:lnTo>
                <a:lnTo>
                  <a:pt x="1553845" y="209422"/>
                </a:lnTo>
                <a:lnTo>
                  <a:pt x="1573656" y="209422"/>
                </a:lnTo>
                <a:lnTo>
                  <a:pt x="1573656" y="189610"/>
                </a:lnTo>
                <a:close/>
              </a:path>
              <a:path w="1925320" h="399414">
                <a:moveTo>
                  <a:pt x="1613280" y="189610"/>
                </a:moveTo>
                <a:lnTo>
                  <a:pt x="1593469" y="189610"/>
                </a:lnTo>
                <a:lnTo>
                  <a:pt x="1593469" y="209422"/>
                </a:lnTo>
                <a:lnTo>
                  <a:pt x="1613280" y="209422"/>
                </a:lnTo>
                <a:lnTo>
                  <a:pt x="1613280" y="189610"/>
                </a:lnTo>
                <a:close/>
              </a:path>
              <a:path w="1925320" h="399414">
                <a:moveTo>
                  <a:pt x="1652904" y="189610"/>
                </a:moveTo>
                <a:lnTo>
                  <a:pt x="1633093" y="189610"/>
                </a:lnTo>
                <a:lnTo>
                  <a:pt x="1633093" y="209422"/>
                </a:lnTo>
                <a:lnTo>
                  <a:pt x="1652904" y="209422"/>
                </a:lnTo>
                <a:lnTo>
                  <a:pt x="1652904" y="189610"/>
                </a:lnTo>
                <a:close/>
              </a:path>
              <a:path w="1925320" h="399414">
                <a:moveTo>
                  <a:pt x="1692528" y="189610"/>
                </a:moveTo>
                <a:lnTo>
                  <a:pt x="1672717" y="189610"/>
                </a:lnTo>
                <a:lnTo>
                  <a:pt x="1672717" y="209422"/>
                </a:lnTo>
                <a:lnTo>
                  <a:pt x="1692528" y="209422"/>
                </a:lnTo>
                <a:lnTo>
                  <a:pt x="1692528" y="189610"/>
                </a:lnTo>
                <a:close/>
              </a:path>
              <a:path w="1925320" h="399414">
                <a:moveTo>
                  <a:pt x="1732152" y="189610"/>
                </a:moveTo>
                <a:lnTo>
                  <a:pt x="1712341" y="189610"/>
                </a:lnTo>
                <a:lnTo>
                  <a:pt x="1712341" y="209422"/>
                </a:lnTo>
                <a:lnTo>
                  <a:pt x="1732152" y="209422"/>
                </a:lnTo>
                <a:lnTo>
                  <a:pt x="1732152" y="189610"/>
                </a:lnTo>
                <a:close/>
              </a:path>
              <a:path w="1925320" h="399414">
                <a:moveTo>
                  <a:pt x="1771777" y="189610"/>
                </a:moveTo>
                <a:lnTo>
                  <a:pt x="1751965" y="189610"/>
                </a:lnTo>
                <a:lnTo>
                  <a:pt x="1751965" y="209422"/>
                </a:lnTo>
                <a:lnTo>
                  <a:pt x="1771777" y="209422"/>
                </a:lnTo>
                <a:lnTo>
                  <a:pt x="1771777" y="189610"/>
                </a:lnTo>
                <a:close/>
              </a:path>
              <a:path w="1925320" h="399414">
                <a:moveTo>
                  <a:pt x="1811401" y="189610"/>
                </a:moveTo>
                <a:lnTo>
                  <a:pt x="1791589" y="189610"/>
                </a:lnTo>
                <a:lnTo>
                  <a:pt x="1791589" y="209422"/>
                </a:lnTo>
                <a:lnTo>
                  <a:pt x="1811401" y="209422"/>
                </a:lnTo>
                <a:lnTo>
                  <a:pt x="1811401" y="189610"/>
                </a:lnTo>
                <a:close/>
              </a:path>
              <a:path w="1925320" h="399414">
                <a:moveTo>
                  <a:pt x="1851025" y="189610"/>
                </a:moveTo>
                <a:lnTo>
                  <a:pt x="1831212" y="189610"/>
                </a:lnTo>
                <a:lnTo>
                  <a:pt x="1831212" y="209422"/>
                </a:lnTo>
                <a:lnTo>
                  <a:pt x="1851025" y="209422"/>
                </a:lnTo>
                <a:lnTo>
                  <a:pt x="1851025" y="189610"/>
                </a:lnTo>
                <a:close/>
              </a:path>
              <a:path w="1925320" h="399414">
                <a:moveTo>
                  <a:pt x="1879346" y="200913"/>
                </a:moveTo>
                <a:lnTo>
                  <a:pt x="1859533" y="200913"/>
                </a:lnTo>
                <a:lnTo>
                  <a:pt x="1859533" y="220725"/>
                </a:lnTo>
                <a:lnTo>
                  <a:pt x="1879346" y="220725"/>
                </a:lnTo>
                <a:lnTo>
                  <a:pt x="1879346" y="200913"/>
                </a:lnTo>
                <a:close/>
              </a:path>
              <a:path w="1925320" h="399414">
                <a:moveTo>
                  <a:pt x="1879346" y="240537"/>
                </a:moveTo>
                <a:lnTo>
                  <a:pt x="1859533" y="240537"/>
                </a:lnTo>
                <a:lnTo>
                  <a:pt x="1859533" y="260350"/>
                </a:lnTo>
                <a:lnTo>
                  <a:pt x="1879346" y="260350"/>
                </a:lnTo>
                <a:lnTo>
                  <a:pt x="1879346" y="240537"/>
                </a:lnTo>
                <a:close/>
              </a:path>
              <a:path w="1925320" h="399414">
                <a:moveTo>
                  <a:pt x="1824735" y="291845"/>
                </a:moveTo>
                <a:lnTo>
                  <a:pt x="1820036" y="294513"/>
                </a:lnTo>
                <a:lnTo>
                  <a:pt x="1815337" y="297306"/>
                </a:lnTo>
                <a:lnTo>
                  <a:pt x="1813686" y="303402"/>
                </a:lnTo>
                <a:lnTo>
                  <a:pt x="1816480" y="308101"/>
                </a:lnTo>
                <a:lnTo>
                  <a:pt x="1869440" y="398906"/>
                </a:lnTo>
                <a:lnTo>
                  <a:pt x="1880948" y="379221"/>
                </a:lnTo>
                <a:lnTo>
                  <a:pt x="1859533" y="379221"/>
                </a:lnTo>
                <a:lnTo>
                  <a:pt x="1859533" y="359409"/>
                </a:lnTo>
                <a:lnTo>
                  <a:pt x="1869408" y="359409"/>
                </a:lnTo>
                <a:lnTo>
                  <a:pt x="1833626" y="298069"/>
                </a:lnTo>
                <a:lnTo>
                  <a:pt x="1830831" y="293369"/>
                </a:lnTo>
                <a:lnTo>
                  <a:pt x="1824735" y="291845"/>
                </a:lnTo>
                <a:close/>
              </a:path>
              <a:path w="1925320" h="399414">
                <a:moveTo>
                  <a:pt x="1869408" y="359409"/>
                </a:moveTo>
                <a:lnTo>
                  <a:pt x="1859533" y="359409"/>
                </a:lnTo>
                <a:lnTo>
                  <a:pt x="1859533" y="379221"/>
                </a:lnTo>
                <a:lnTo>
                  <a:pt x="1879346" y="379221"/>
                </a:lnTo>
                <a:lnTo>
                  <a:pt x="1879346" y="374269"/>
                </a:lnTo>
                <a:lnTo>
                  <a:pt x="1860930" y="374269"/>
                </a:lnTo>
                <a:lnTo>
                  <a:pt x="1869503" y="359573"/>
                </a:lnTo>
                <a:lnTo>
                  <a:pt x="1869408" y="359409"/>
                </a:lnTo>
                <a:close/>
              </a:path>
              <a:path w="1925320" h="399414">
                <a:moveTo>
                  <a:pt x="1892530" y="359409"/>
                </a:moveTo>
                <a:lnTo>
                  <a:pt x="1879346" y="359409"/>
                </a:lnTo>
                <a:lnTo>
                  <a:pt x="1879346" y="379221"/>
                </a:lnTo>
                <a:lnTo>
                  <a:pt x="1880948" y="379221"/>
                </a:lnTo>
                <a:lnTo>
                  <a:pt x="1892530" y="359409"/>
                </a:lnTo>
                <a:close/>
              </a:path>
              <a:path w="1925320" h="399414">
                <a:moveTo>
                  <a:pt x="1869503" y="359573"/>
                </a:moveTo>
                <a:lnTo>
                  <a:pt x="1860930" y="374269"/>
                </a:lnTo>
                <a:lnTo>
                  <a:pt x="1878076" y="374269"/>
                </a:lnTo>
                <a:lnTo>
                  <a:pt x="1869503" y="359573"/>
                </a:lnTo>
                <a:close/>
              </a:path>
              <a:path w="1925320" h="399414">
                <a:moveTo>
                  <a:pt x="1914144" y="291845"/>
                </a:moveTo>
                <a:lnTo>
                  <a:pt x="1908175" y="293369"/>
                </a:lnTo>
                <a:lnTo>
                  <a:pt x="1905380" y="298069"/>
                </a:lnTo>
                <a:lnTo>
                  <a:pt x="1869503" y="359573"/>
                </a:lnTo>
                <a:lnTo>
                  <a:pt x="1878076" y="374269"/>
                </a:lnTo>
                <a:lnTo>
                  <a:pt x="1879346" y="374269"/>
                </a:lnTo>
                <a:lnTo>
                  <a:pt x="1879346" y="359409"/>
                </a:lnTo>
                <a:lnTo>
                  <a:pt x="1892530" y="359409"/>
                </a:lnTo>
                <a:lnTo>
                  <a:pt x="1922526" y="308101"/>
                </a:lnTo>
                <a:lnTo>
                  <a:pt x="1925193" y="303402"/>
                </a:lnTo>
                <a:lnTo>
                  <a:pt x="1923669" y="297306"/>
                </a:lnTo>
                <a:lnTo>
                  <a:pt x="1918970" y="294513"/>
                </a:lnTo>
                <a:lnTo>
                  <a:pt x="1914144" y="291845"/>
                </a:lnTo>
                <a:close/>
              </a:path>
              <a:path w="1925320" h="399414">
                <a:moveTo>
                  <a:pt x="1869598" y="359409"/>
                </a:moveTo>
                <a:lnTo>
                  <a:pt x="1869408" y="359409"/>
                </a:lnTo>
                <a:lnTo>
                  <a:pt x="1869503" y="359573"/>
                </a:lnTo>
                <a:lnTo>
                  <a:pt x="1869598" y="359409"/>
                </a:lnTo>
                <a:close/>
              </a:path>
              <a:path w="1925320" h="399414">
                <a:moveTo>
                  <a:pt x="1879346" y="319785"/>
                </a:moveTo>
                <a:lnTo>
                  <a:pt x="1859533" y="319785"/>
                </a:lnTo>
                <a:lnTo>
                  <a:pt x="1859533" y="339597"/>
                </a:lnTo>
                <a:lnTo>
                  <a:pt x="1879346" y="339597"/>
                </a:lnTo>
                <a:lnTo>
                  <a:pt x="1879346" y="319785"/>
                </a:lnTo>
                <a:close/>
              </a:path>
              <a:path w="1925320" h="399414">
                <a:moveTo>
                  <a:pt x="1879346" y="280161"/>
                </a:moveTo>
                <a:lnTo>
                  <a:pt x="1859533" y="280161"/>
                </a:lnTo>
                <a:lnTo>
                  <a:pt x="1859533" y="299973"/>
                </a:lnTo>
                <a:lnTo>
                  <a:pt x="1879346" y="299973"/>
                </a:lnTo>
                <a:lnTo>
                  <a:pt x="1879346" y="280161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0617200" y="4721733"/>
            <a:ext cx="10915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Azure</a:t>
            </a:r>
            <a:r>
              <a:rPr sz="1000" b="1" spc="75" dirty="0">
                <a:latin typeface="Segoe UI Semibold"/>
                <a:cs typeface="Segoe UI Semibold"/>
              </a:rPr>
              <a:t> </a:t>
            </a:r>
            <a:r>
              <a:rPr sz="1000" b="1" spc="35" dirty="0"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1126978" y="4290059"/>
            <a:ext cx="76200" cy="399415"/>
          </a:xfrm>
          <a:custGeom>
            <a:avLst/>
            <a:gdLst/>
            <a:ahLst/>
            <a:cxnLst/>
            <a:rect l="l" t="t" r="r" b="b"/>
            <a:pathLst>
              <a:path w="76200" h="399414">
                <a:moveTo>
                  <a:pt x="45466" y="0"/>
                </a:moveTo>
                <a:lnTo>
                  <a:pt x="32766" y="0"/>
                </a:lnTo>
                <a:lnTo>
                  <a:pt x="32512" y="50800"/>
                </a:lnTo>
                <a:lnTo>
                  <a:pt x="45212" y="50800"/>
                </a:lnTo>
                <a:lnTo>
                  <a:pt x="45466" y="0"/>
                </a:lnTo>
                <a:close/>
              </a:path>
              <a:path w="76200" h="399414">
                <a:moveTo>
                  <a:pt x="45085" y="88900"/>
                </a:moveTo>
                <a:lnTo>
                  <a:pt x="32385" y="88900"/>
                </a:lnTo>
                <a:lnTo>
                  <a:pt x="32257" y="139700"/>
                </a:lnTo>
                <a:lnTo>
                  <a:pt x="44957" y="139700"/>
                </a:lnTo>
                <a:lnTo>
                  <a:pt x="45085" y="88900"/>
                </a:lnTo>
                <a:close/>
              </a:path>
              <a:path w="76200" h="399414">
                <a:moveTo>
                  <a:pt x="44830" y="177800"/>
                </a:moveTo>
                <a:lnTo>
                  <a:pt x="32130" y="177800"/>
                </a:lnTo>
                <a:lnTo>
                  <a:pt x="32003" y="228600"/>
                </a:lnTo>
                <a:lnTo>
                  <a:pt x="44703" y="228600"/>
                </a:lnTo>
                <a:lnTo>
                  <a:pt x="44830" y="177800"/>
                </a:lnTo>
                <a:close/>
              </a:path>
              <a:path w="76200" h="399414">
                <a:moveTo>
                  <a:pt x="44576" y="266700"/>
                </a:moveTo>
                <a:lnTo>
                  <a:pt x="31876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576" y="266700"/>
                </a:lnTo>
                <a:close/>
              </a:path>
              <a:path w="76200" h="399414">
                <a:moveTo>
                  <a:pt x="0" y="322579"/>
                </a:moveTo>
                <a:lnTo>
                  <a:pt x="37846" y="398906"/>
                </a:lnTo>
                <a:lnTo>
                  <a:pt x="76200" y="322833"/>
                </a:lnTo>
                <a:lnTo>
                  <a:pt x="0" y="32257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14405" y="4911090"/>
            <a:ext cx="111760" cy="857885"/>
          </a:xfrm>
          <a:custGeom>
            <a:avLst/>
            <a:gdLst/>
            <a:ahLst/>
            <a:cxnLst/>
            <a:rect l="l" t="t" r="r" b="b"/>
            <a:pathLst>
              <a:path w="111759" h="857885">
                <a:moveTo>
                  <a:pt x="61087" y="0"/>
                </a:moveTo>
                <a:lnTo>
                  <a:pt x="41275" y="0"/>
                </a:lnTo>
                <a:lnTo>
                  <a:pt x="41401" y="19812"/>
                </a:lnTo>
                <a:lnTo>
                  <a:pt x="61214" y="19812"/>
                </a:lnTo>
                <a:lnTo>
                  <a:pt x="61087" y="0"/>
                </a:lnTo>
                <a:close/>
              </a:path>
              <a:path w="111759" h="857885">
                <a:moveTo>
                  <a:pt x="61341" y="39497"/>
                </a:moveTo>
                <a:lnTo>
                  <a:pt x="41528" y="39624"/>
                </a:lnTo>
                <a:lnTo>
                  <a:pt x="41655" y="59436"/>
                </a:lnTo>
                <a:lnTo>
                  <a:pt x="61468" y="59309"/>
                </a:lnTo>
                <a:lnTo>
                  <a:pt x="61341" y="39497"/>
                </a:lnTo>
                <a:close/>
              </a:path>
              <a:path w="111759" h="857885">
                <a:moveTo>
                  <a:pt x="61595" y="79121"/>
                </a:moveTo>
                <a:lnTo>
                  <a:pt x="41783" y="79248"/>
                </a:lnTo>
                <a:lnTo>
                  <a:pt x="41910" y="99060"/>
                </a:lnTo>
                <a:lnTo>
                  <a:pt x="61722" y="98933"/>
                </a:lnTo>
                <a:lnTo>
                  <a:pt x="61595" y="79121"/>
                </a:lnTo>
                <a:close/>
              </a:path>
              <a:path w="111759" h="857885">
                <a:moveTo>
                  <a:pt x="61849" y="118745"/>
                </a:moveTo>
                <a:lnTo>
                  <a:pt x="42037" y="118872"/>
                </a:lnTo>
                <a:lnTo>
                  <a:pt x="42164" y="138684"/>
                </a:lnTo>
                <a:lnTo>
                  <a:pt x="61975" y="138557"/>
                </a:lnTo>
                <a:lnTo>
                  <a:pt x="61849" y="118745"/>
                </a:lnTo>
                <a:close/>
              </a:path>
              <a:path w="111759" h="857885">
                <a:moveTo>
                  <a:pt x="62102" y="158369"/>
                </a:moveTo>
                <a:lnTo>
                  <a:pt x="42291" y="158496"/>
                </a:lnTo>
                <a:lnTo>
                  <a:pt x="42418" y="178308"/>
                </a:lnTo>
                <a:lnTo>
                  <a:pt x="62229" y="178181"/>
                </a:lnTo>
                <a:lnTo>
                  <a:pt x="62102" y="158369"/>
                </a:lnTo>
                <a:close/>
              </a:path>
              <a:path w="111759" h="857885">
                <a:moveTo>
                  <a:pt x="62229" y="197993"/>
                </a:moveTo>
                <a:lnTo>
                  <a:pt x="42418" y="198120"/>
                </a:lnTo>
                <a:lnTo>
                  <a:pt x="42545" y="217932"/>
                </a:lnTo>
                <a:lnTo>
                  <a:pt x="62356" y="217805"/>
                </a:lnTo>
                <a:lnTo>
                  <a:pt x="62229" y="197993"/>
                </a:lnTo>
                <a:close/>
              </a:path>
              <a:path w="111759" h="857885">
                <a:moveTo>
                  <a:pt x="62484" y="237617"/>
                </a:moveTo>
                <a:lnTo>
                  <a:pt x="42672" y="237744"/>
                </a:lnTo>
                <a:lnTo>
                  <a:pt x="42799" y="257556"/>
                </a:lnTo>
                <a:lnTo>
                  <a:pt x="62611" y="257429"/>
                </a:lnTo>
                <a:lnTo>
                  <a:pt x="62484" y="237617"/>
                </a:lnTo>
                <a:close/>
              </a:path>
              <a:path w="111759" h="857885">
                <a:moveTo>
                  <a:pt x="62738" y="277241"/>
                </a:moveTo>
                <a:lnTo>
                  <a:pt x="42925" y="277368"/>
                </a:lnTo>
                <a:lnTo>
                  <a:pt x="43052" y="297180"/>
                </a:lnTo>
                <a:lnTo>
                  <a:pt x="62865" y="297053"/>
                </a:lnTo>
                <a:lnTo>
                  <a:pt x="62738" y="277241"/>
                </a:lnTo>
                <a:close/>
              </a:path>
              <a:path w="111759" h="857885">
                <a:moveTo>
                  <a:pt x="62992" y="316865"/>
                </a:moveTo>
                <a:lnTo>
                  <a:pt x="43179" y="316992"/>
                </a:lnTo>
                <a:lnTo>
                  <a:pt x="43306" y="336804"/>
                </a:lnTo>
                <a:lnTo>
                  <a:pt x="63119" y="336677"/>
                </a:lnTo>
                <a:lnTo>
                  <a:pt x="62992" y="316865"/>
                </a:lnTo>
                <a:close/>
              </a:path>
              <a:path w="111759" h="857885">
                <a:moveTo>
                  <a:pt x="63246" y="356489"/>
                </a:moveTo>
                <a:lnTo>
                  <a:pt x="43434" y="356616"/>
                </a:lnTo>
                <a:lnTo>
                  <a:pt x="43561" y="376428"/>
                </a:lnTo>
                <a:lnTo>
                  <a:pt x="63373" y="376301"/>
                </a:lnTo>
                <a:lnTo>
                  <a:pt x="63246" y="356489"/>
                </a:lnTo>
                <a:close/>
              </a:path>
              <a:path w="111759" h="857885">
                <a:moveTo>
                  <a:pt x="63500" y="396113"/>
                </a:moveTo>
                <a:lnTo>
                  <a:pt x="43688" y="396240"/>
                </a:lnTo>
                <a:lnTo>
                  <a:pt x="43815" y="416052"/>
                </a:lnTo>
                <a:lnTo>
                  <a:pt x="63626" y="415925"/>
                </a:lnTo>
                <a:lnTo>
                  <a:pt x="63500" y="396113"/>
                </a:lnTo>
                <a:close/>
              </a:path>
              <a:path w="111759" h="857885">
                <a:moveTo>
                  <a:pt x="63753" y="435737"/>
                </a:moveTo>
                <a:lnTo>
                  <a:pt x="43942" y="435864"/>
                </a:lnTo>
                <a:lnTo>
                  <a:pt x="44069" y="455676"/>
                </a:lnTo>
                <a:lnTo>
                  <a:pt x="63880" y="455549"/>
                </a:lnTo>
                <a:lnTo>
                  <a:pt x="63753" y="435737"/>
                </a:lnTo>
                <a:close/>
              </a:path>
              <a:path w="111759" h="857885">
                <a:moveTo>
                  <a:pt x="64008" y="475361"/>
                </a:moveTo>
                <a:lnTo>
                  <a:pt x="44196" y="475488"/>
                </a:lnTo>
                <a:lnTo>
                  <a:pt x="44323" y="495300"/>
                </a:lnTo>
                <a:lnTo>
                  <a:pt x="64135" y="495173"/>
                </a:lnTo>
                <a:lnTo>
                  <a:pt x="64008" y="475361"/>
                </a:lnTo>
                <a:close/>
              </a:path>
              <a:path w="111759" h="857885">
                <a:moveTo>
                  <a:pt x="64262" y="514985"/>
                </a:moveTo>
                <a:lnTo>
                  <a:pt x="44450" y="515112"/>
                </a:lnTo>
                <a:lnTo>
                  <a:pt x="44576" y="534924"/>
                </a:lnTo>
                <a:lnTo>
                  <a:pt x="64389" y="534797"/>
                </a:lnTo>
                <a:lnTo>
                  <a:pt x="64262" y="514985"/>
                </a:lnTo>
                <a:close/>
              </a:path>
              <a:path w="111759" h="857885">
                <a:moveTo>
                  <a:pt x="64516" y="554609"/>
                </a:moveTo>
                <a:lnTo>
                  <a:pt x="44703" y="554736"/>
                </a:lnTo>
                <a:lnTo>
                  <a:pt x="44703" y="574548"/>
                </a:lnTo>
                <a:lnTo>
                  <a:pt x="64516" y="574421"/>
                </a:lnTo>
                <a:lnTo>
                  <a:pt x="64516" y="554609"/>
                </a:lnTo>
                <a:close/>
              </a:path>
              <a:path w="111759" h="857885">
                <a:moveTo>
                  <a:pt x="64643" y="594233"/>
                </a:moveTo>
                <a:lnTo>
                  <a:pt x="44830" y="594360"/>
                </a:lnTo>
                <a:lnTo>
                  <a:pt x="44958" y="614172"/>
                </a:lnTo>
                <a:lnTo>
                  <a:pt x="64770" y="614045"/>
                </a:lnTo>
                <a:lnTo>
                  <a:pt x="64643" y="594233"/>
                </a:lnTo>
                <a:close/>
              </a:path>
              <a:path w="111759" h="857885">
                <a:moveTo>
                  <a:pt x="64897" y="633857"/>
                </a:moveTo>
                <a:lnTo>
                  <a:pt x="45085" y="633984"/>
                </a:lnTo>
                <a:lnTo>
                  <a:pt x="45212" y="653796"/>
                </a:lnTo>
                <a:lnTo>
                  <a:pt x="65024" y="653669"/>
                </a:lnTo>
                <a:lnTo>
                  <a:pt x="64897" y="633857"/>
                </a:lnTo>
                <a:close/>
              </a:path>
              <a:path w="111759" h="857885">
                <a:moveTo>
                  <a:pt x="65150" y="673481"/>
                </a:moveTo>
                <a:lnTo>
                  <a:pt x="45339" y="673608"/>
                </a:lnTo>
                <a:lnTo>
                  <a:pt x="45466" y="693470"/>
                </a:lnTo>
                <a:lnTo>
                  <a:pt x="65277" y="693343"/>
                </a:lnTo>
                <a:lnTo>
                  <a:pt x="65150" y="673481"/>
                </a:lnTo>
                <a:close/>
              </a:path>
              <a:path w="111759" h="857885">
                <a:moveTo>
                  <a:pt x="65404" y="713155"/>
                </a:moveTo>
                <a:lnTo>
                  <a:pt x="45593" y="713270"/>
                </a:lnTo>
                <a:lnTo>
                  <a:pt x="45720" y="733082"/>
                </a:lnTo>
                <a:lnTo>
                  <a:pt x="65531" y="732967"/>
                </a:lnTo>
                <a:lnTo>
                  <a:pt x="65404" y="713155"/>
                </a:lnTo>
                <a:close/>
              </a:path>
              <a:path w="111759" h="857885">
                <a:moveTo>
                  <a:pt x="11049" y="750773"/>
                </a:moveTo>
                <a:lnTo>
                  <a:pt x="1650" y="756348"/>
                </a:lnTo>
                <a:lnTo>
                  <a:pt x="0" y="762419"/>
                </a:lnTo>
                <a:lnTo>
                  <a:pt x="56388" y="857669"/>
                </a:lnTo>
                <a:lnTo>
                  <a:pt x="67659" y="838073"/>
                </a:lnTo>
                <a:lnTo>
                  <a:pt x="46354" y="838073"/>
                </a:lnTo>
                <a:lnTo>
                  <a:pt x="46354" y="832142"/>
                </a:lnTo>
                <a:lnTo>
                  <a:pt x="48291" y="832130"/>
                </a:lnTo>
                <a:lnTo>
                  <a:pt x="56173" y="818413"/>
                </a:lnTo>
                <a:lnTo>
                  <a:pt x="52580" y="812330"/>
                </a:lnTo>
                <a:lnTo>
                  <a:pt x="46227" y="812330"/>
                </a:lnTo>
                <a:lnTo>
                  <a:pt x="46104" y="801365"/>
                </a:lnTo>
                <a:lnTo>
                  <a:pt x="17145" y="752335"/>
                </a:lnTo>
                <a:lnTo>
                  <a:pt x="11049" y="750773"/>
                </a:lnTo>
                <a:close/>
              </a:path>
              <a:path w="111759" h="857885">
                <a:moveTo>
                  <a:pt x="48291" y="832130"/>
                </a:moveTo>
                <a:lnTo>
                  <a:pt x="46354" y="832142"/>
                </a:lnTo>
                <a:lnTo>
                  <a:pt x="46354" y="838073"/>
                </a:lnTo>
                <a:lnTo>
                  <a:pt x="66167" y="837946"/>
                </a:lnTo>
                <a:lnTo>
                  <a:pt x="66167" y="833069"/>
                </a:lnTo>
                <a:lnTo>
                  <a:pt x="47751" y="833069"/>
                </a:lnTo>
                <a:lnTo>
                  <a:pt x="48291" y="832130"/>
                </a:lnTo>
                <a:close/>
              </a:path>
              <a:path w="111759" h="857885">
                <a:moveTo>
                  <a:pt x="71137" y="832027"/>
                </a:moveTo>
                <a:lnTo>
                  <a:pt x="66167" y="832027"/>
                </a:lnTo>
                <a:lnTo>
                  <a:pt x="66167" y="837946"/>
                </a:lnTo>
                <a:lnTo>
                  <a:pt x="46354" y="838073"/>
                </a:lnTo>
                <a:lnTo>
                  <a:pt x="67659" y="838073"/>
                </a:lnTo>
                <a:lnTo>
                  <a:pt x="71137" y="832027"/>
                </a:lnTo>
                <a:close/>
              </a:path>
              <a:path w="111759" h="857885">
                <a:moveTo>
                  <a:pt x="64221" y="832039"/>
                </a:moveTo>
                <a:lnTo>
                  <a:pt x="48284" y="832142"/>
                </a:lnTo>
                <a:lnTo>
                  <a:pt x="47751" y="833069"/>
                </a:lnTo>
                <a:lnTo>
                  <a:pt x="64770" y="832967"/>
                </a:lnTo>
                <a:lnTo>
                  <a:pt x="64221" y="832039"/>
                </a:lnTo>
                <a:close/>
              </a:path>
              <a:path w="111759" h="857885">
                <a:moveTo>
                  <a:pt x="66167" y="832027"/>
                </a:moveTo>
                <a:lnTo>
                  <a:pt x="64221" y="832039"/>
                </a:lnTo>
                <a:lnTo>
                  <a:pt x="64770" y="832967"/>
                </a:lnTo>
                <a:lnTo>
                  <a:pt x="47751" y="833069"/>
                </a:lnTo>
                <a:lnTo>
                  <a:pt x="66167" y="833069"/>
                </a:lnTo>
                <a:lnTo>
                  <a:pt x="66167" y="832027"/>
                </a:lnTo>
                <a:close/>
              </a:path>
              <a:path w="111759" h="857885">
                <a:moveTo>
                  <a:pt x="56173" y="818413"/>
                </a:moveTo>
                <a:lnTo>
                  <a:pt x="48291" y="832130"/>
                </a:lnTo>
                <a:lnTo>
                  <a:pt x="64221" y="832039"/>
                </a:lnTo>
                <a:lnTo>
                  <a:pt x="56173" y="818413"/>
                </a:lnTo>
                <a:close/>
              </a:path>
              <a:path w="111759" h="857885">
                <a:moveTo>
                  <a:pt x="100456" y="750227"/>
                </a:moveTo>
                <a:lnTo>
                  <a:pt x="94361" y="751865"/>
                </a:lnTo>
                <a:lnTo>
                  <a:pt x="91694" y="756602"/>
                </a:lnTo>
                <a:lnTo>
                  <a:pt x="65970" y="801365"/>
                </a:lnTo>
                <a:lnTo>
                  <a:pt x="66040" y="812215"/>
                </a:lnTo>
                <a:lnTo>
                  <a:pt x="59714" y="812252"/>
                </a:lnTo>
                <a:lnTo>
                  <a:pt x="56173" y="818413"/>
                </a:lnTo>
                <a:lnTo>
                  <a:pt x="64221" y="832039"/>
                </a:lnTo>
                <a:lnTo>
                  <a:pt x="71137" y="832027"/>
                </a:lnTo>
                <a:lnTo>
                  <a:pt x="108839" y="766483"/>
                </a:lnTo>
                <a:lnTo>
                  <a:pt x="111633" y="761746"/>
                </a:lnTo>
                <a:lnTo>
                  <a:pt x="109981" y="755688"/>
                </a:lnTo>
                <a:lnTo>
                  <a:pt x="105046" y="752894"/>
                </a:lnTo>
                <a:lnTo>
                  <a:pt x="100456" y="750227"/>
                </a:lnTo>
                <a:close/>
              </a:path>
              <a:path w="111759" h="857885">
                <a:moveTo>
                  <a:pt x="46158" y="801456"/>
                </a:moveTo>
                <a:lnTo>
                  <a:pt x="46227" y="812330"/>
                </a:lnTo>
                <a:lnTo>
                  <a:pt x="52559" y="812293"/>
                </a:lnTo>
                <a:lnTo>
                  <a:pt x="46158" y="801456"/>
                </a:lnTo>
                <a:close/>
              </a:path>
              <a:path w="111759" h="857885">
                <a:moveTo>
                  <a:pt x="52559" y="812293"/>
                </a:moveTo>
                <a:lnTo>
                  <a:pt x="46227" y="812330"/>
                </a:lnTo>
                <a:lnTo>
                  <a:pt x="52580" y="812330"/>
                </a:lnTo>
                <a:close/>
              </a:path>
              <a:path w="111759" h="857885">
                <a:moveTo>
                  <a:pt x="65913" y="792403"/>
                </a:moveTo>
                <a:lnTo>
                  <a:pt x="46100" y="792518"/>
                </a:lnTo>
                <a:lnTo>
                  <a:pt x="46158" y="801456"/>
                </a:lnTo>
                <a:lnTo>
                  <a:pt x="52559" y="812293"/>
                </a:lnTo>
                <a:lnTo>
                  <a:pt x="59714" y="812252"/>
                </a:lnTo>
                <a:lnTo>
                  <a:pt x="65918" y="801456"/>
                </a:lnTo>
                <a:lnTo>
                  <a:pt x="65913" y="792403"/>
                </a:lnTo>
                <a:close/>
              </a:path>
              <a:path w="111759" h="857885">
                <a:moveTo>
                  <a:pt x="65970" y="801365"/>
                </a:moveTo>
                <a:lnTo>
                  <a:pt x="59714" y="812252"/>
                </a:lnTo>
                <a:lnTo>
                  <a:pt x="66040" y="812215"/>
                </a:lnTo>
                <a:lnTo>
                  <a:pt x="65970" y="801365"/>
                </a:lnTo>
                <a:close/>
              </a:path>
              <a:path w="111759" h="857885">
                <a:moveTo>
                  <a:pt x="65659" y="752779"/>
                </a:moveTo>
                <a:lnTo>
                  <a:pt x="45847" y="752894"/>
                </a:lnTo>
                <a:lnTo>
                  <a:pt x="45974" y="772706"/>
                </a:lnTo>
                <a:lnTo>
                  <a:pt x="65786" y="772591"/>
                </a:lnTo>
                <a:lnTo>
                  <a:pt x="65659" y="75277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0981435" y="5799835"/>
            <a:ext cx="373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35" dirty="0">
                <a:latin typeface="Segoe UI Semibold"/>
                <a:cs typeface="Segoe UI Semibold"/>
              </a:rPr>
              <a:t>S</a:t>
            </a:r>
            <a:r>
              <a:rPr sz="1000" b="1" spc="40" dirty="0">
                <a:latin typeface="Segoe UI Semibold"/>
                <a:cs typeface="Segoe UI Semibold"/>
              </a:rPr>
              <a:t>p</a:t>
            </a:r>
            <a:r>
              <a:rPr sz="1000" b="1" spc="35" dirty="0">
                <a:latin typeface="Segoe UI Semibold"/>
                <a:cs typeface="Segoe UI Semibold"/>
              </a:rPr>
              <a:t>a</a:t>
            </a:r>
            <a:r>
              <a:rPr sz="1000" b="1" spc="45" dirty="0">
                <a:latin typeface="Segoe UI Semibold"/>
                <a:cs typeface="Segoe UI Semibold"/>
              </a:rPr>
              <a:t>r</a:t>
            </a:r>
            <a:r>
              <a:rPr sz="1000" b="1" spc="-5" dirty="0">
                <a:latin typeface="Segoe UI Semibold"/>
                <a:cs typeface="Segoe UI Semibold"/>
              </a:rPr>
              <a:t>k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4500" y="1387221"/>
            <a:ext cx="190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When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use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what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867" y="316179"/>
            <a:ext cx="24999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 D V A N C E</a:t>
            </a:r>
            <a:r>
              <a:rPr sz="2800" b="0" spc="-4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D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9474" y="316179"/>
            <a:ext cx="2531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 N A L Y T I C</a:t>
            </a:r>
            <a:r>
              <a:rPr sz="2800" b="0" spc="5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S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489" y="316179"/>
            <a:ext cx="30499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6625" algn="l"/>
                <a:tab pos="1951355" algn="l"/>
              </a:tabLst>
            </a:pP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</a:t>
            </a:r>
            <a:r>
              <a:rPr sz="2800" b="0" spc="2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N	B</a:t>
            </a:r>
            <a:r>
              <a:rPr sz="2800" b="0" spc="4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I</a:t>
            </a:r>
            <a:r>
              <a:rPr sz="2800" b="0" spc="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G	D</a:t>
            </a:r>
            <a:r>
              <a:rPr sz="2800" b="0" spc="-7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r>
              <a:rPr sz="2800" b="0" spc="-28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T</a:t>
            </a:r>
            <a:r>
              <a:rPr sz="2800" b="0" spc="-3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28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A</a:t>
            </a:r>
            <a:endParaRPr sz="2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3976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0" y="4823460"/>
                </a:moveTo>
                <a:lnTo>
                  <a:pt x="2065020" y="4823460"/>
                </a:lnTo>
                <a:lnTo>
                  <a:pt x="206502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72" y="1448181"/>
            <a:ext cx="628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IN</a:t>
            </a:r>
            <a:r>
              <a:rPr sz="1400" b="1" spc="5" dirty="0">
                <a:solidFill>
                  <a:srgbClr val="0078D6"/>
                </a:solidFill>
                <a:latin typeface="Segoe UI Semibold"/>
                <a:cs typeface="Segoe UI Semibold"/>
              </a:rPr>
              <a:t>G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EST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12335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0" y="4823460"/>
                </a:moveTo>
                <a:lnTo>
                  <a:pt x="2065019" y="4823460"/>
                </a:lnTo>
                <a:lnTo>
                  <a:pt x="2065019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65953" y="1448181"/>
            <a:ext cx="5594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4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O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RE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2220" y="1318260"/>
            <a:ext cx="2065020" cy="4823460"/>
          </a:xfrm>
          <a:custGeom>
            <a:avLst/>
            <a:gdLst/>
            <a:ahLst/>
            <a:cxnLst/>
            <a:rect l="l" t="t" r="r" b="b"/>
            <a:pathLst>
              <a:path w="2065020" h="4823460">
                <a:moveTo>
                  <a:pt x="0" y="4823460"/>
                </a:moveTo>
                <a:lnTo>
                  <a:pt x="2065020" y="4823460"/>
                </a:lnTo>
                <a:lnTo>
                  <a:pt x="206502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74306" y="1448181"/>
            <a:ext cx="1179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PREP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7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TRAIN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50580" y="1318260"/>
            <a:ext cx="3474720" cy="4823460"/>
          </a:xfrm>
          <a:custGeom>
            <a:avLst/>
            <a:gdLst/>
            <a:ahLst/>
            <a:cxnLst/>
            <a:rect l="l" t="t" r="r" b="b"/>
            <a:pathLst>
              <a:path w="3474720" h="4823460">
                <a:moveTo>
                  <a:pt x="0" y="4823460"/>
                </a:moveTo>
                <a:lnTo>
                  <a:pt x="3474720" y="4823460"/>
                </a:lnTo>
                <a:lnTo>
                  <a:pt x="3474720" y="0"/>
                </a:lnTo>
                <a:lnTo>
                  <a:pt x="0" y="0"/>
                </a:lnTo>
                <a:lnTo>
                  <a:pt x="0" y="482346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506457" y="1448181"/>
            <a:ext cx="13652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MODEL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&amp;</a:t>
            </a:r>
            <a:r>
              <a:rPr sz="1400" b="1" spc="-60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0078D6"/>
                </a:solidFill>
                <a:latin typeface="Segoe UI Semibold"/>
                <a:cs typeface="Segoe UI Semibold"/>
              </a:rPr>
              <a:t>SERVE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41052" y="2456688"/>
            <a:ext cx="147827" cy="147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05288" y="2811779"/>
            <a:ext cx="74676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34016" y="2542032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5">
                <a:moveTo>
                  <a:pt x="0" y="150113"/>
                </a:moveTo>
                <a:lnTo>
                  <a:pt x="7650" y="102656"/>
                </a:lnTo>
                <a:lnTo>
                  <a:pt x="28955" y="61447"/>
                </a:lnTo>
                <a:lnTo>
                  <a:pt x="61447" y="28955"/>
                </a:lnTo>
                <a:lnTo>
                  <a:pt x="102656" y="7650"/>
                </a:lnTo>
                <a:lnTo>
                  <a:pt x="150113" y="0"/>
                </a:lnTo>
                <a:lnTo>
                  <a:pt x="197571" y="7650"/>
                </a:lnTo>
                <a:lnTo>
                  <a:pt x="238780" y="28955"/>
                </a:lnTo>
                <a:lnTo>
                  <a:pt x="271272" y="61447"/>
                </a:lnTo>
                <a:lnTo>
                  <a:pt x="292577" y="102656"/>
                </a:lnTo>
                <a:lnTo>
                  <a:pt x="300227" y="150113"/>
                </a:lnTo>
                <a:lnTo>
                  <a:pt x="292577" y="197571"/>
                </a:lnTo>
                <a:lnTo>
                  <a:pt x="271272" y="238780"/>
                </a:lnTo>
                <a:lnTo>
                  <a:pt x="238780" y="271272"/>
                </a:lnTo>
                <a:lnTo>
                  <a:pt x="197571" y="292577"/>
                </a:lnTo>
                <a:lnTo>
                  <a:pt x="150113" y="300227"/>
                </a:lnTo>
                <a:lnTo>
                  <a:pt x="102656" y="292577"/>
                </a:lnTo>
                <a:lnTo>
                  <a:pt x="61447" y="271272"/>
                </a:lnTo>
                <a:lnTo>
                  <a:pt x="28955" y="238780"/>
                </a:lnTo>
                <a:lnTo>
                  <a:pt x="7650" y="197571"/>
                </a:lnTo>
                <a:lnTo>
                  <a:pt x="0" y="15011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73660" y="2550604"/>
            <a:ext cx="421640" cy="284480"/>
          </a:xfrm>
          <a:custGeom>
            <a:avLst/>
            <a:gdLst/>
            <a:ahLst/>
            <a:cxnLst/>
            <a:rect l="l" t="t" r="r" b="b"/>
            <a:pathLst>
              <a:path w="421640" h="284480">
                <a:moveTo>
                  <a:pt x="296447" y="17716"/>
                </a:moveTo>
                <a:lnTo>
                  <a:pt x="323556" y="7512"/>
                </a:lnTo>
                <a:lnTo>
                  <a:pt x="357296" y="0"/>
                </a:lnTo>
                <a:lnTo>
                  <a:pt x="390584" y="107"/>
                </a:lnTo>
                <a:lnTo>
                  <a:pt x="416335" y="12763"/>
                </a:lnTo>
                <a:lnTo>
                  <a:pt x="421269" y="31939"/>
                </a:lnTo>
                <a:lnTo>
                  <a:pt x="410978" y="60125"/>
                </a:lnTo>
                <a:lnTo>
                  <a:pt x="387252" y="94646"/>
                </a:lnTo>
                <a:lnTo>
                  <a:pt x="351885" y="132830"/>
                </a:lnTo>
                <a:lnTo>
                  <a:pt x="306668" y="172001"/>
                </a:lnTo>
                <a:lnTo>
                  <a:pt x="253394" y="209486"/>
                </a:lnTo>
                <a:lnTo>
                  <a:pt x="197328" y="240915"/>
                </a:lnTo>
                <a:lnTo>
                  <a:pt x="144170" y="263856"/>
                </a:lnTo>
                <a:lnTo>
                  <a:pt x="96168" y="278352"/>
                </a:lnTo>
                <a:lnTo>
                  <a:pt x="55575" y="284444"/>
                </a:lnTo>
                <a:lnTo>
                  <a:pt x="24641" y="282176"/>
                </a:lnTo>
                <a:lnTo>
                  <a:pt x="5617" y="271589"/>
                </a:lnTo>
                <a:lnTo>
                  <a:pt x="0" y="245235"/>
                </a:lnTo>
                <a:lnTo>
                  <a:pt x="13825" y="213915"/>
                </a:lnTo>
                <a:lnTo>
                  <a:pt x="37389" y="182953"/>
                </a:lnTo>
                <a:lnTo>
                  <a:pt x="60989" y="157670"/>
                </a:lnTo>
              </a:path>
            </a:pathLst>
          </a:custGeom>
          <a:ln w="12699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822560" y="2938017"/>
            <a:ext cx="71120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505050"/>
                </a:solidFill>
                <a:latin typeface="Segoe UI Semibold"/>
                <a:cs typeface="Segoe UI Semibold"/>
              </a:rPr>
              <a:t>Cosmos</a:t>
            </a:r>
            <a:r>
              <a:rPr sz="1050" b="1" spc="-1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5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DB</a:t>
            </a:r>
            <a:endParaRPr sz="105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60220" y="1760220"/>
            <a:ext cx="91440" cy="4258310"/>
          </a:xfrm>
          <a:custGeom>
            <a:avLst/>
            <a:gdLst/>
            <a:ahLst/>
            <a:cxnLst/>
            <a:rect l="l" t="t" r="r" b="b"/>
            <a:pathLst>
              <a:path w="91439" h="4258310">
                <a:moveTo>
                  <a:pt x="0" y="0"/>
                </a:moveTo>
                <a:lnTo>
                  <a:pt x="35611" y="601"/>
                </a:lnTo>
                <a:lnTo>
                  <a:pt x="64674" y="2238"/>
                </a:lnTo>
                <a:lnTo>
                  <a:pt x="84260" y="4661"/>
                </a:lnTo>
                <a:lnTo>
                  <a:pt x="91440" y="7619"/>
                </a:lnTo>
                <a:lnTo>
                  <a:pt x="91440" y="4250435"/>
                </a:lnTo>
                <a:lnTo>
                  <a:pt x="84260" y="4253400"/>
                </a:lnTo>
                <a:lnTo>
                  <a:pt x="64674" y="4255822"/>
                </a:lnTo>
                <a:lnTo>
                  <a:pt x="35611" y="4257456"/>
                </a:lnTo>
                <a:lnTo>
                  <a:pt x="0" y="4258056"/>
                </a:lnTo>
              </a:path>
            </a:pathLst>
          </a:custGeom>
          <a:ln w="12192">
            <a:solidFill>
              <a:srgbClr val="0078D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3118" y="5591352"/>
            <a:ext cx="129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Business/custom</a:t>
            </a:r>
            <a:r>
              <a:rPr sz="1000" b="1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88491" y="4056888"/>
            <a:ext cx="247015" cy="303530"/>
          </a:xfrm>
          <a:custGeom>
            <a:avLst/>
            <a:gdLst/>
            <a:ahLst/>
            <a:cxnLst/>
            <a:rect l="l" t="t" r="r" b="b"/>
            <a:pathLst>
              <a:path w="247015" h="303529">
                <a:moveTo>
                  <a:pt x="0" y="0"/>
                </a:moveTo>
                <a:lnTo>
                  <a:pt x="175945" y="0"/>
                </a:lnTo>
                <a:lnTo>
                  <a:pt x="246888" y="70993"/>
                </a:lnTo>
                <a:lnTo>
                  <a:pt x="246888" y="303275"/>
                </a:lnTo>
                <a:lnTo>
                  <a:pt x="0" y="303275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64133" y="405904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393" y="0"/>
                </a:moveTo>
                <a:lnTo>
                  <a:pt x="0" y="69976"/>
                </a:lnTo>
                <a:lnTo>
                  <a:pt x="69900" y="69595"/>
                </a:lnTo>
                <a:lnTo>
                  <a:pt x="393" y="0"/>
                </a:lnTo>
                <a:close/>
              </a:path>
            </a:pathLst>
          </a:custGeom>
          <a:ln w="12700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6591" y="4122420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0" y="0"/>
                </a:moveTo>
                <a:lnTo>
                  <a:pt x="10113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6591" y="4178808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50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6591" y="4235196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50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6591" y="4291584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50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4804" y="4491354"/>
            <a:ext cx="1134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Files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9331" y="3401314"/>
            <a:ext cx="12433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Media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37844" y="2927604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37844" y="2976372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97536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5360" y="3037332"/>
            <a:ext cx="147955" cy="134620"/>
          </a:xfrm>
          <a:custGeom>
            <a:avLst/>
            <a:gdLst/>
            <a:ahLst/>
            <a:cxnLst/>
            <a:rect l="l" t="t" r="r" b="b"/>
            <a:pathLst>
              <a:path w="147955" h="134619">
                <a:moveTo>
                  <a:pt x="0" y="134112"/>
                </a:moveTo>
                <a:lnTo>
                  <a:pt x="147828" y="134112"/>
                </a:lnTo>
                <a:lnTo>
                  <a:pt x="147828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5360" y="3092195"/>
            <a:ext cx="147955" cy="73660"/>
          </a:xfrm>
          <a:custGeom>
            <a:avLst/>
            <a:gdLst/>
            <a:ahLst/>
            <a:cxnLst/>
            <a:rect l="l" t="t" r="r" b="b"/>
            <a:pathLst>
              <a:path w="147955" h="73660">
                <a:moveTo>
                  <a:pt x="147828" y="73151"/>
                </a:moveTo>
                <a:lnTo>
                  <a:pt x="98729" y="24383"/>
                </a:lnTo>
                <a:lnTo>
                  <a:pt x="86055" y="36575"/>
                </a:lnTo>
                <a:lnTo>
                  <a:pt x="49098" y="0"/>
                </a:lnTo>
                <a:lnTo>
                  <a:pt x="0" y="487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8491" y="3061716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8491" y="311048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8491" y="3159251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683" y="3220211"/>
            <a:ext cx="99060" cy="73660"/>
          </a:xfrm>
          <a:custGeom>
            <a:avLst/>
            <a:gdLst/>
            <a:ahLst/>
            <a:cxnLst/>
            <a:rect l="l" t="t" r="r" b="b"/>
            <a:pathLst>
              <a:path w="99059" h="73660">
                <a:moveTo>
                  <a:pt x="0" y="73151"/>
                </a:moveTo>
                <a:lnTo>
                  <a:pt x="99059" y="73151"/>
                </a:lnTo>
                <a:lnTo>
                  <a:pt x="99059" y="0"/>
                </a:lnTo>
                <a:lnTo>
                  <a:pt x="0" y="0"/>
                </a:lnTo>
                <a:lnTo>
                  <a:pt x="0" y="73151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7844" y="3232404"/>
            <a:ext cx="97790" cy="0"/>
          </a:xfrm>
          <a:custGeom>
            <a:avLst/>
            <a:gdLst/>
            <a:ahLst/>
            <a:cxnLst/>
            <a:rect l="l" t="t" r="r" b="b"/>
            <a:pathLst>
              <a:path w="97790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74419" y="3061716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5" h="24764">
                <a:moveTo>
                  <a:pt x="0" y="12192"/>
                </a:moveTo>
                <a:lnTo>
                  <a:pt x="0" y="5461"/>
                </a:lnTo>
                <a:lnTo>
                  <a:pt x="5461" y="0"/>
                </a:lnTo>
                <a:lnTo>
                  <a:pt x="12192" y="0"/>
                </a:lnTo>
                <a:lnTo>
                  <a:pt x="18923" y="0"/>
                </a:lnTo>
                <a:lnTo>
                  <a:pt x="24384" y="5461"/>
                </a:lnTo>
                <a:lnTo>
                  <a:pt x="24384" y="12192"/>
                </a:lnTo>
                <a:lnTo>
                  <a:pt x="24384" y="18923"/>
                </a:lnTo>
                <a:lnTo>
                  <a:pt x="18923" y="24384"/>
                </a:lnTo>
                <a:lnTo>
                  <a:pt x="12192" y="24384"/>
                </a:lnTo>
                <a:lnTo>
                  <a:pt x="5461" y="24384"/>
                </a:lnTo>
                <a:lnTo>
                  <a:pt x="0" y="18923"/>
                </a:lnTo>
                <a:lnTo>
                  <a:pt x="0" y="12192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683" y="2927604"/>
            <a:ext cx="99060" cy="82550"/>
          </a:xfrm>
          <a:custGeom>
            <a:avLst/>
            <a:gdLst/>
            <a:ahLst/>
            <a:cxnLst/>
            <a:rect l="l" t="t" r="r" b="b"/>
            <a:pathLst>
              <a:path w="99059" h="82550">
                <a:moveTo>
                  <a:pt x="0" y="0"/>
                </a:moveTo>
                <a:lnTo>
                  <a:pt x="99059" y="0"/>
                </a:lnTo>
                <a:lnTo>
                  <a:pt x="99059" y="60579"/>
                </a:lnTo>
                <a:lnTo>
                  <a:pt x="31153" y="60579"/>
                </a:lnTo>
                <a:lnTo>
                  <a:pt x="9182" y="82296"/>
                </a:lnTo>
                <a:lnTo>
                  <a:pt x="9182" y="60579"/>
                </a:lnTo>
                <a:lnTo>
                  <a:pt x="0" y="60579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35660" y="2311399"/>
            <a:ext cx="11506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Logs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(unstructured)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6863" y="1859279"/>
            <a:ext cx="391795" cy="340360"/>
          </a:xfrm>
          <a:custGeom>
            <a:avLst/>
            <a:gdLst/>
            <a:ahLst/>
            <a:cxnLst/>
            <a:rect l="l" t="t" r="r" b="b"/>
            <a:pathLst>
              <a:path w="391794" h="340360">
                <a:moveTo>
                  <a:pt x="0" y="17653"/>
                </a:moveTo>
                <a:lnTo>
                  <a:pt x="0" y="7874"/>
                </a:lnTo>
                <a:lnTo>
                  <a:pt x="7886" y="0"/>
                </a:lnTo>
                <a:lnTo>
                  <a:pt x="17602" y="0"/>
                </a:lnTo>
                <a:lnTo>
                  <a:pt x="374065" y="0"/>
                </a:lnTo>
                <a:lnTo>
                  <a:pt x="383781" y="0"/>
                </a:lnTo>
                <a:lnTo>
                  <a:pt x="391668" y="7874"/>
                </a:lnTo>
                <a:lnTo>
                  <a:pt x="391668" y="17653"/>
                </a:lnTo>
                <a:lnTo>
                  <a:pt x="391668" y="322199"/>
                </a:lnTo>
                <a:lnTo>
                  <a:pt x="391668" y="331978"/>
                </a:lnTo>
                <a:lnTo>
                  <a:pt x="383781" y="339852"/>
                </a:lnTo>
                <a:lnTo>
                  <a:pt x="374065" y="339852"/>
                </a:lnTo>
                <a:lnTo>
                  <a:pt x="17602" y="339852"/>
                </a:lnTo>
                <a:lnTo>
                  <a:pt x="7886" y="339852"/>
                </a:lnTo>
                <a:lnTo>
                  <a:pt x="0" y="331978"/>
                </a:lnTo>
                <a:lnTo>
                  <a:pt x="0" y="322199"/>
                </a:lnTo>
                <a:lnTo>
                  <a:pt x="0" y="1765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5819" y="1949195"/>
            <a:ext cx="96520" cy="59690"/>
          </a:xfrm>
          <a:custGeom>
            <a:avLst/>
            <a:gdLst/>
            <a:ahLst/>
            <a:cxnLst/>
            <a:rect l="l" t="t" r="r" b="b"/>
            <a:pathLst>
              <a:path w="96519" h="59689">
                <a:moveTo>
                  <a:pt x="0" y="59436"/>
                </a:moveTo>
                <a:lnTo>
                  <a:pt x="96012" y="59436"/>
                </a:lnTo>
                <a:lnTo>
                  <a:pt x="960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66216" y="1949195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5088" y="1949195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45819" y="2029967"/>
            <a:ext cx="96520" cy="59690"/>
          </a:xfrm>
          <a:custGeom>
            <a:avLst/>
            <a:gdLst/>
            <a:ahLst/>
            <a:cxnLst/>
            <a:rect l="l" t="t" r="r" b="b"/>
            <a:pathLst>
              <a:path w="96519" h="59689">
                <a:moveTo>
                  <a:pt x="0" y="59436"/>
                </a:moveTo>
                <a:lnTo>
                  <a:pt x="96012" y="59436"/>
                </a:lnTo>
                <a:lnTo>
                  <a:pt x="960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6216" y="2029967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5088" y="2029967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45819" y="2110739"/>
            <a:ext cx="96520" cy="59690"/>
          </a:xfrm>
          <a:custGeom>
            <a:avLst/>
            <a:gdLst/>
            <a:ahLst/>
            <a:cxnLst/>
            <a:rect l="l" t="t" r="r" b="b"/>
            <a:pathLst>
              <a:path w="96519" h="59689">
                <a:moveTo>
                  <a:pt x="0" y="59436"/>
                </a:moveTo>
                <a:lnTo>
                  <a:pt x="96012" y="59436"/>
                </a:lnTo>
                <a:lnTo>
                  <a:pt x="96012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66216" y="2110739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5088" y="2110739"/>
            <a:ext cx="94615" cy="59690"/>
          </a:xfrm>
          <a:custGeom>
            <a:avLst/>
            <a:gdLst/>
            <a:ahLst/>
            <a:cxnLst/>
            <a:rect l="l" t="t" r="r" b="b"/>
            <a:pathLst>
              <a:path w="94615" h="59689">
                <a:moveTo>
                  <a:pt x="0" y="59436"/>
                </a:moveTo>
                <a:lnTo>
                  <a:pt x="94487" y="59436"/>
                </a:lnTo>
                <a:lnTo>
                  <a:pt x="94487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6863" y="1921764"/>
            <a:ext cx="392430" cy="0"/>
          </a:xfrm>
          <a:custGeom>
            <a:avLst/>
            <a:gdLst/>
            <a:ahLst/>
            <a:cxnLst/>
            <a:rect l="l" t="t" r="r" b="b"/>
            <a:pathLst>
              <a:path w="392430">
                <a:moveTo>
                  <a:pt x="0" y="0"/>
                </a:moveTo>
                <a:lnTo>
                  <a:pt x="391807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394453" y="4540758"/>
            <a:ext cx="16395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Data Lake Store</a:t>
            </a:r>
            <a:r>
              <a:rPr sz="100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Gen2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991100" y="4000500"/>
            <a:ext cx="508000" cy="436245"/>
          </a:xfrm>
          <a:custGeom>
            <a:avLst/>
            <a:gdLst/>
            <a:ahLst/>
            <a:cxnLst/>
            <a:rect l="l" t="t" r="r" b="b"/>
            <a:pathLst>
              <a:path w="508000" h="436245">
                <a:moveTo>
                  <a:pt x="0" y="217931"/>
                </a:moveTo>
                <a:lnTo>
                  <a:pt x="108965" y="0"/>
                </a:lnTo>
                <a:lnTo>
                  <a:pt x="398525" y="0"/>
                </a:lnTo>
                <a:lnTo>
                  <a:pt x="507491" y="217931"/>
                </a:lnTo>
                <a:lnTo>
                  <a:pt x="398525" y="435863"/>
                </a:lnTo>
                <a:lnTo>
                  <a:pt x="108965" y="435863"/>
                </a:lnTo>
                <a:lnTo>
                  <a:pt x="0" y="217931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119115" y="4091940"/>
            <a:ext cx="251460" cy="254635"/>
          </a:xfrm>
          <a:custGeom>
            <a:avLst/>
            <a:gdLst/>
            <a:ahLst/>
            <a:cxnLst/>
            <a:rect l="l" t="t" r="r" b="b"/>
            <a:pathLst>
              <a:path w="251460" h="254635">
                <a:moveTo>
                  <a:pt x="0" y="0"/>
                </a:moveTo>
                <a:lnTo>
                  <a:pt x="179197" y="0"/>
                </a:lnTo>
                <a:lnTo>
                  <a:pt x="251460" y="72262"/>
                </a:lnTo>
                <a:lnTo>
                  <a:pt x="251460" y="254508"/>
                </a:lnTo>
                <a:lnTo>
                  <a:pt x="0" y="254508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78552" y="4085844"/>
            <a:ext cx="198120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539745" y="4531867"/>
            <a:ext cx="1122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Data</a:t>
            </a:r>
            <a:r>
              <a:rPr sz="10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Factory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40379" y="43235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243"/>
                </a:moveTo>
                <a:lnTo>
                  <a:pt x="47243" y="47243"/>
                </a:lnTo>
                <a:lnTo>
                  <a:pt x="47243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2676" y="43235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243"/>
                </a:moveTo>
                <a:lnTo>
                  <a:pt x="47243" y="47243"/>
                </a:lnTo>
                <a:lnTo>
                  <a:pt x="47243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204972" y="43235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0" y="47243"/>
                </a:moveTo>
                <a:lnTo>
                  <a:pt x="47244" y="47243"/>
                </a:lnTo>
                <a:lnTo>
                  <a:pt x="47244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75788" y="4056888"/>
            <a:ext cx="424180" cy="379730"/>
          </a:xfrm>
          <a:custGeom>
            <a:avLst/>
            <a:gdLst/>
            <a:ahLst/>
            <a:cxnLst/>
            <a:rect l="l" t="t" r="r" b="b"/>
            <a:pathLst>
              <a:path w="424179" h="379729">
                <a:moveTo>
                  <a:pt x="188087" y="0"/>
                </a:moveTo>
                <a:lnTo>
                  <a:pt x="188468" y="207518"/>
                </a:lnTo>
                <a:lnTo>
                  <a:pt x="306069" y="107061"/>
                </a:lnTo>
                <a:lnTo>
                  <a:pt x="306069" y="207518"/>
                </a:lnTo>
                <a:lnTo>
                  <a:pt x="423672" y="107061"/>
                </a:lnTo>
                <a:lnTo>
                  <a:pt x="423672" y="379475"/>
                </a:lnTo>
                <a:lnTo>
                  <a:pt x="0" y="379475"/>
                </a:lnTo>
                <a:lnTo>
                  <a:pt x="61" y="325265"/>
                </a:lnTo>
                <a:lnTo>
                  <a:pt x="134" y="271054"/>
                </a:lnTo>
                <a:lnTo>
                  <a:pt x="213" y="216843"/>
                </a:lnTo>
                <a:lnTo>
                  <a:pt x="294" y="162632"/>
                </a:lnTo>
                <a:lnTo>
                  <a:pt x="373" y="108421"/>
                </a:lnTo>
                <a:lnTo>
                  <a:pt x="446" y="54210"/>
                </a:lnTo>
                <a:lnTo>
                  <a:pt x="507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69692" y="4014215"/>
            <a:ext cx="199643" cy="88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51660" y="4200144"/>
            <a:ext cx="802640" cy="76200"/>
          </a:xfrm>
          <a:custGeom>
            <a:avLst/>
            <a:gdLst/>
            <a:ahLst/>
            <a:cxnLst/>
            <a:rect l="l" t="t" r="r" b="b"/>
            <a:pathLst>
              <a:path w="802639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802639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802639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802639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802639" h="76200">
                <a:moveTo>
                  <a:pt x="406400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406400" y="44449"/>
                </a:lnTo>
                <a:lnTo>
                  <a:pt x="406400" y="31749"/>
                </a:lnTo>
                <a:close/>
              </a:path>
              <a:path w="802639" h="76200">
                <a:moveTo>
                  <a:pt x="495300" y="31749"/>
                </a:moveTo>
                <a:lnTo>
                  <a:pt x="444500" y="31749"/>
                </a:lnTo>
                <a:lnTo>
                  <a:pt x="444500" y="44449"/>
                </a:lnTo>
                <a:lnTo>
                  <a:pt x="495300" y="44449"/>
                </a:lnTo>
                <a:lnTo>
                  <a:pt x="495300" y="31749"/>
                </a:lnTo>
                <a:close/>
              </a:path>
              <a:path w="802639" h="76200">
                <a:moveTo>
                  <a:pt x="584200" y="31749"/>
                </a:moveTo>
                <a:lnTo>
                  <a:pt x="533400" y="31749"/>
                </a:lnTo>
                <a:lnTo>
                  <a:pt x="533400" y="44449"/>
                </a:lnTo>
                <a:lnTo>
                  <a:pt x="584200" y="44449"/>
                </a:lnTo>
                <a:lnTo>
                  <a:pt x="584200" y="31749"/>
                </a:lnTo>
                <a:close/>
              </a:path>
              <a:path w="802639" h="76200">
                <a:moveTo>
                  <a:pt x="673100" y="31749"/>
                </a:moveTo>
                <a:lnTo>
                  <a:pt x="622300" y="31749"/>
                </a:lnTo>
                <a:lnTo>
                  <a:pt x="622300" y="44449"/>
                </a:lnTo>
                <a:lnTo>
                  <a:pt x="673100" y="44449"/>
                </a:lnTo>
                <a:lnTo>
                  <a:pt x="673100" y="31749"/>
                </a:lnTo>
                <a:close/>
              </a:path>
              <a:path w="802639" h="76200">
                <a:moveTo>
                  <a:pt x="751332" y="0"/>
                </a:moveTo>
                <a:lnTo>
                  <a:pt x="751332" y="76199"/>
                </a:lnTo>
                <a:lnTo>
                  <a:pt x="793665" y="44449"/>
                </a:lnTo>
                <a:lnTo>
                  <a:pt x="762000" y="44449"/>
                </a:lnTo>
                <a:lnTo>
                  <a:pt x="762000" y="31749"/>
                </a:lnTo>
                <a:lnTo>
                  <a:pt x="793665" y="31749"/>
                </a:lnTo>
                <a:lnTo>
                  <a:pt x="751332" y="0"/>
                </a:lnTo>
                <a:close/>
              </a:path>
              <a:path w="802639" h="76200">
                <a:moveTo>
                  <a:pt x="751332" y="31749"/>
                </a:moveTo>
                <a:lnTo>
                  <a:pt x="711200" y="31749"/>
                </a:lnTo>
                <a:lnTo>
                  <a:pt x="711200" y="44449"/>
                </a:lnTo>
                <a:lnTo>
                  <a:pt x="751332" y="44449"/>
                </a:lnTo>
                <a:lnTo>
                  <a:pt x="751332" y="31749"/>
                </a:lnTo>
                <a:close/>
              </a:path>
              <a:path w="802639" h="76200">
                <a:moveTo>
                  <a:pt x="793665" y="31749"/>
                </a:moveTo>
                <a:lnTo>
                  <a:pt x="762000" y="31749"/>
                </a:lnTo>
                <a:lnTo>
                  <a:pt x="762000" y="44449"/>
                </a:lnTo>
                <a:lnTo>
                  <a:pt x="793665" y="44449"/>
                </a:lnTo>
                <a:lnTo>
                  <a:pt x="802132" y="38099"/>
                </a:lnTo>
                <a:lnTo>
                  <a:pt x="793665" y="3174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25596" y="4200144"/>
            <a:ext cx="1174750" cy="76200"/>
          </a:xfrm>
          <a:custGeom>
            <a:avLst/>
            <a:gdLst/>
            <a:ahLst/>
            <a:cxnLst/>
            <a:rect l="l" t="t" r="r" b="b"/>
            <a:pathLst>
              <a:path w="1174750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1174750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1174750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1174750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1174750" h="76200">
                <a:moveTo>
                  <a:pt x="406400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406400" y="44449"/>
                </a:lnTo>
                <a:lnTo>
                  <a:pt x="406400" y="31749"/>
                </a:lnTo>
                <a:close/>
              </a:path>
              <a:path w="1174750" h="76200">
                <a:moveTo>
                  <a:pt x="495300" y="31749"/>
                </a:moveTo>
                <a:lnTo>
                  <a:pt x="444500" y="31749"/>
                </a:lnTo>
                <a:lnTo>
                  <a:pt x="444500" y="44449"/>
                </a:lnTo>
                <a:lnTo>
                  <a:pt x="495300" y="44449"/>
                </a:lnTo>
                <a:lnTo>
                  <a:pt x="495300" y="31749"/>
                </a:lnTo>
                <a:close/>
              </a:path>
              <a:path w="1174750" h="76200">
                <a:moveTo>
                  <a:pt x="584200" y="31749"/>
                </a:moveTo>
                <a:lnTo>
                  <a:pt x="533400" y="31749"/>
                </a:lnTo>
                <a:lnTo>
                  <a:pt x="533400" y="44449"/>
                </a:lnTo>
                <a:lnTo>
                  <a:pt x="584200" y="44449"/>
                </a:lnTo>
                <a:lnTo>
                  <a:pt x="584200" y="31749"/>
                </a:lnTo>
                <a:close/>
              </a:path>
              <a:path w="1174750" h="76200">
                <a:moveTo>
                  <a:pt x="673100" y="31749"/>
                </a:moveTo>
                <a:lnTo>
                  <a:pt x="622300" y="31749"/>
                </a:lnTo>
                <a:lnTo>
                  <a:pt x="622300" y="44449"/>
                </a:lnTo>
                <a:lnTo>
                  <a:pt x="673100" y="44449"/>
                </a:lnTo>
                <a:lnTo>
                  <a:pt x="673100" y="31749"/>
                </a:lnTo>
                <a:close/>
              </a:path>
              <a:path w="1174750" h="76200">
                <a:moveTo>
                  <a:pt x="762000" y="31749"/>
                </a:moveTo>
                <a:lnTo>
                  <a:pt x="711200" y="31749"/>
                </a:lnTo>
                <a:lnTo>
                  <a:pt x="711200" y="44449"/>
                </a:lnTo>
                <a:lnTo>
                  <a:pt x="762000" y="44449"/>
                </a:lnTo>
                <a:lnTo>
                  <a:pt x="762000" y="31749"/>
                </a:lnTo>
                <a:close/>
              </a:path>
              <a:path w="1174750" h="76200">
                <a:moveTo>
                  <a:pt x="850900" y="31749"/>
                </a:moveTo>
                <a:lnTo>
                  <a:pt x="800100" y="31749"/>
                </a:lnTo>
                <a:lnTo>
                  <a:pt x="800100" y="44449"/>
                </a:lnTo>
                <a:lnTo>
                  <a:pt x="850900" y="44449"/>
                </a:lnTo>
                <a:lnTo>
                  <a:pt x="850900" y="31749"/>
                </a:lnTo>
                <a:close/>
              </a:path>
              <a:path w="1174750" h="76200">
                <a:moveTo>
                  <a:pt x="939800" y="31749"/>
                </a:moveTo>
                <a:lnTo>
                  <a:pt x="889000" y="31749"/>
                </a:lnTo>
                <a:lnTo>
                  <a:pt x="889000" y="44449"/>
                </a:lnTo>
                <a:lnTo>
                  <a:pt x="939800" y="44449"/>
                </a:lnTo>
                <a:lnTo>
                  <a:pt x="939800" y="31749"/>
                </a:lnTo>
                <a:close/>
              </a:path>
              <a:path w="1174750" h="76200">
                <a:moveTo>
                  <a:pt x="1028700" y="31749"/>
                </a:moveTo>
                <a:lnTo>
                  <a:pt x="977900" y="31749"/>
                </a:lnTo>
                <a:lnTo>
                  <a:pt x="977900" y="44449"/>
                </a:lnTo>
                <a:lnTo>
                  <a:pt x="1028700" y="44449"/>
                </a:lnTo>
                <a:lnTo>
                  <a:pt x="1028700" y="31749"/>
                </a:lnTo>
                <a:close/>
              </a:path>
              <a:path w="1174750" h="76200">
                <a:moveTo>
                  <a:pt x="1117600" y="31749"/>
                </a:moveTo>
                <a:lnTo>
                  <a:pt x="1066800" y="31749"/>
                </a:lnTo>
                <a:lnTo>
                  <a:pt x="1066800" y="44449"/>
                </a:lnTo>
                <a:lnTo>
                  <a:pt x="1117600" y="44449"/>
                </a:lnTo>
                <a:lnTo>
                  <a:pt x="1117600" y="31749"/>
                </a:lnTo>
                <a:close/>
              </a:path>
              <a:path w="1174750" h="76200">
                <a:moveTo>
                  <a:pt x="1123695" y="0"/>
                </a:moveTo>
                <a:lnTo>
                  <a:pt x="1123695" y="76199"/>
                </a:lnTo>
                <a:lnTo>
                  <a:pt x="1174495" y="38099"/>
                </a:lnTo>
                <a:lnTo>
                  <a:pt x="1123695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82328" y="4200144"/>
            <a:ext cx="409575" cy="76200"/>
          </a:xfrm>
          <a:custGeom>
            <a:avLst/>
            <a:gdLst/>
            <a:ahLst/>
            <a:cxnLst/>
            <a:rect l="l" t="t" r="r" b="b"/>
            <a:pathLst>
              <a:path w="409575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409575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409575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409575" h="76200">
                <a:moveTo>
                  <a:pt x="317500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317500" y="44449"/>
                </a:lnTo>
                <a:lnTo>
                  <a:pt x="317500" y="31749"/>
                </a:lnTo>
                <a:close/>
              </a:path>
              <a:path w="409575" h="76200">
                <a:moveTo>
                  <a:pt x="358521" y="0"/>
                </a:moveTo>
                <a:lnTo>
                  <a:pt x="358521" y="76199"/>
                </a:lnTo>
                <a:lnTo>
                  <a:pt x="400854" y="44449"/>
                </a:lnTo>
                <a:lnTo>
                  <a:pt x="371221" y="44449"/>
                </a:lnTo>
                <a:lnTo>
                  <a:pt x="371221" y="31749"/>
                </a:lnTo>
                <a:lnTo>
                  <a:pt x="400854" y="31749"/>
                </a:lnTo>
                <a:lnTo>
                  <a:pt x="358521" y="0"/>
                </a:lnTo>
                <a:close/>
              </a:path>
              <a:path w="409575" h="76200">
                <a:moveTo>
                  <a:pt x="358521" y="31749"/>
                </a:moveTo>
                <a:lnTo>
                  <a:pt x="355600" y="31749"/>
                </a:lnTo>
                <a:lnTo>
                  <a:pt x="355600" y="44449"/>
                </a:lnTo>
                <a:lnTo>
                  <a:pt x="358521" y="44449"/>
                </a:lnTo>
                <a:lnTo>
                  <a:pt x="358521" y="31749"/>
                </a:lnTo>
                <a:close/>
              </a:path>
              <a:path w="409575" h="76200">
                <a:moveTo>
                  <a:pt x="400854" y="31749"/>
                </a:moveTo>
                <a:lnTo>
                  <a:pt x="371221" y="31749"/>
                </a:lnTo>
                <a:lnTo>
                  <a:pt x="371221" y="44449"/>
                </a:lnTo>
                <a:lnTo>
                  <a:pt x="400854" y="44449"/>
                </a:lnTo>
                <a:lnTo>
                  <a:pt x="409321" y="38099"/>
                </a:lnTo>
                <a:lnTo>
                  <a:pt x="400854" y="3174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8671686" y="4531867"/>
            <a:ext cx="9258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0335" marR="5080" indent="-12827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SQL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 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Warehouse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863708" y="4531867"/>
            <a:ext cx="8597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-6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Analysis 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Services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1073130" y="4531867"/>
            <a:ext cx="5359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Power</a:t>
            </a:r>
            <a:r>
              <a:rPr sz="1000" b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BI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0666476" y="4200144"/>
            <a:ext cx="306705" cy="76200"/>
          </a:xfrm>
          <a:custGeom>
            <a:avLst/>
            <a:gdLst/>
            <a:ahLst/>
            <a:cxnLst/>
            <a:rect l="l" t="t" r="r" b="b"/>
            <a:pathLst>
              <a:path w="306704" h="76200">
                <a:moveTo>
                  <a:pt x="5080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50800" y="44449"/>
                </a:lnTo>
                <a:lnTo>
                  <a:pt x="50800" y="31749"/>
                </a:lnTo>
                <a:close/>
              </a:path>
              <a:path w="306704" h="76200">
                <a:moveTo>
                  <a:pt x="139700" y="31749"/>
                </a:moveTo>
                <a:lnTo>
                  <a:pt x="88900" y="31749"/>
                </a:lnTo>
                <a:lnTo>
                  <a:pt x="88900" y="44449"/>
                </a:lnTo>
                <a:lnTo>
                  <a:pt x="139700" y="44449"/>
                </a:lnTo>
                <a:lnTo>
                  <a:pt x="139700" y="31749"/>
                </a:lnTo>
                <a:close/>
              </a:path>
              <a:path w="306704" h="76200">
                <a:moveTo>
                  <a:pt x="228600" y="31749"/>
                </a:moveTo>
                <a:lnTo>
                  <a:pt x="177800" y="31749"/>
                </a:lnTo>
                <a:lnTo>
                  <a:pt x="177800" y="44449"/>
                </a:lnTo>
                <a:lnTo>
                  <a:pt x="228600" y="44449"/>
                </a:lnTo>
                <a:lnTo>
                  <a:pt x="228600" y="31749"/>
                </a:lnTo>
                <a:close/>
              </a:path>
              <a:path w="306704" h="76200">
                <a:moveTo>
                  <a:pt x="255904" y="0"/>
                </a:moveTo>
                <a:lnTo>
                  <a:pt x="255904" y="76199"/>
                </a:lnTo>
                <a:lnTo>
                  <a:pt x="298238" y="44449"/>
                </a:lnTo>
                <a:lnTo>
                  <a:pt x="266700" y="44449"/>
                </a:lnTo>
                <a:lnTo>
                  <a:pt x="266700" y="31749"/>
                </a:lnTo>
                <a:lnTo>
                  <a:pt x="298238" y="31749"/>
                </a:lnTo>
                <a:lnTo>
                  <a:pt x="255904" y="0"/>
                </a:lnTo>
                <a:close/>
              </a:path>
              <a:path w="306704" h="76200">
                <a:moveTo>
                  <a:pt x="268604" y="31749"/>
                </a:moveTo>
                <a:lnTo>
                  <a:pt x="266700" y="31749"/>
                </a:lnTo>
                <a:lnTo>
                  <a:pt x="266700" y="44449"/>
                </a:lnTo>
                <a:lnTo>
                  <a:pt x="268604" y="44449"/>
                </a:lnTo>
                <a:lnTo>
                  <a:pt x="268604" y="31749"/>
                </a:lnTo>
                <a:close/>
              </a:path>
              <a:path w="306704" h="76200">
                <a:moveTo>
                  <a:pt x="298238" y="31749"/>
                </a:moveTo>
                <a:lnTo>
                  <a:pt x="268604" y="31749"/>
                </a:lnTo>
                <a:lnTo>
                  <a:pt x="268604" y="44449"/>
                </a:lnTo>
                <a:lnTo>
                  <a:pt x="298238" y="44449"/>
                </a:lnTo>
                <a:lnTo>
                  <a:pt x="306704" y="38099"/>
                </a:lnTo>
                <a:lnTo>
                  <a:pt x="298238" y="31749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096506" y="4013961"/>
            <a:ext cx="5372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PolyBase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690615" y="4200144"/>
            <a:ext cx="3127375" cy="76200"/>
          </a:xfrm>
          <a:custGeom>
            <a:avLst/>
            <a:gdLst/>
            <a:ahLst/>
            <a:cxnLst/>
            <a:rect l="l" t="t" r="r" b="b"/>
            <a:pathLst>
              <a:path w="312737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12737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127375" h="76200">
                <a:moveTo>
                  <a:pt x="11430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114300" y="44449"/>
                </a:lnTo>
                <a:lnTo>
                  <a:pt x="114300" y="31749"/>
                </a:lnTo>
                <a:close/>
              </a:path>
              <a:path w="3127375" h="76200">
                <a:moveTo>
                  <a:pt x="203200" y="31749"/>
                </a:moveTo>
                <a:lnTo>
                  <a:pt x="152400" y="31749"/>
                </a:lnTo>
                <a:lnTo>
                  <a:pt x="152400" y="44449"/>
                </a:lnTo>
                <a:lnTo>
                  <a:pt x="203200" y="44449"/>
                </a:lnTo>
                <a:lnTo>
                  <a:pt x="203200" y="31749"/>
                </a:lnTo>
                <a:close/>
              </a:path>
              <a:path w="3127375" h="76200">
                <a:moveTo>
                  <a:pt x="292100" y="31749"/>
                </a:moveTo>
                <a:lnTo>
                  <a:pt x="241300" y="31749"/>
                </a:lnTo>
                <a:lnTo>
                  <a:pt x="241300" y="44449"/>
                </a:lnTo>
                <a:lnTo>
                  <a:pt x="292100" y="44449"/>
                </a:lnTo>
                <a:lnTo>
                  <a:pt x="292100" y="31749"/>
                </a:lnTo>
                <a:close/>
              </a:path>
              <a:path w="3127375" h="76200">
                <a:moveTo>
                  <a:pt x="381000" y="31749"/>
                </a:moveTo>
                <a:lnTo>
                  <a:pt x="330200" y="31749"/>
                </a:lnTo>
                <a:lnTo>
                  <a:pt x="330200" y="44449"/>
                </a:lnTo>
                <a:lnTo>
                  <a:pt x="381000" y="44449"/>
                </a:lnTo>
                <a:lnTo>
                  <a:pt x="381000" y="31749"/>
                </a:lnTo>
                <a:close/>
              </a:path>
              <a:path w="3127375" h="76200">
                <a:moveTo>
                  <a:pt x="469900" y="31749"/>
                </a:moveTo>
                <a:lnTo>
                  <a:pt x="419100" y="31749"/>
                </a:lnTo>
                <a:lnTo>
                  <a:pt x="419100" y="44449"/>
                </a:lnTo>
                <a:lnTo>
                  <a:pt x="469900" y="44449"/>
                </a:lnTo>
                <a:lnTo>
                  <a:pt x="469900" y="31749"/>
                </a:lnTo>
                <a:close/>
              </a:path>
              <a:path w="3127375" h="76200">
                <a:moveTo>
                  <a:pt x="558800" y="31749"/>
                </a:moveTo>
                <a:lnTo>
                  <a:pt x="508000" y="31749"/>
                </a:lnTo>
                <a:lnTo>
                  <a:pt x="508000" y="44449"/>
                </a:lnTo>
                <a:lnTo>
                  <a:pt x="558800" y="44449"/>
                </a:lnTo>
                <a:lnTo>
                  <a:pt x="558800" y="31749"/>
                </a:lnTo>
                <a:close/>
              </a:path>
              <a:path w="3127375" h="76200">
                <a:moveTo>
                  <a:pt x="647700" y="31749"/>
                </a:moveTo>
                <a:lnTo>
                  <a:pt x="596900" y="31749"/>
                </a:lnTo>
                <a:lnTo>
                  <a:pt x="596900" y="44449"/>
                </a:lnTo>
                <a:lnTo>
                  <a:pt x="647700" y="44449"/>
                </a:lnTo>
                <a:lnTo>
                  <a:pt x="647700" y="31749"/>
                </a:lnTo>
                <a:close/>
              </a:path>
              <a:path w="3127375" h="76200">
                <a:moveTo>
                  <a:pt x="736600" y="31749"/>
                </a:moveTo>
                <a:lnTo>
                  <a:pt x="685800" y="31749"/>
                </a:lnTo>
                <a:lnTo>
                  <a:pt x="685800" y="44449"/>
                </a:lnTo>
                <a:lnTo>
                  <a:pt x="736600" y="44449"/>
                </a:lnTo>
                <a:lnTo>
                  <a:pt x="736600" y="31749"/>
                </a:lnTo>
                <a:close/>
              </a:path>
              <a:path w="3127375" h="76200">
                <a:moveTo>
                  <a:pt x="825500" y="31749"/>
                </a:moveTo>
                <a:lnTo>
                  <a:pt x="774700" y="31749"/>
                </a:lnTo>
                <a:lnTo>
                  <a:pt x="774700" y="44449"/>
                </a:lnTo>
                <a:lnTo>
                  <a:pt x="825500" y="44449"/>
                </a:lnTo>
                <a:lnTo>
                  <a:pt x="825500" y="31749"/>
                </a:lnTo>
                <a:close/>
              </a:path>
              <a:path w="3127375" h="76200">
                <a:moveTo>
                  <a:pt x="914400" y="31749"/>
                </a:moveTo>
                <a:lnTo>
                  <a:pt x="863600" y="31749"/>
                </a:lnTo>
                <a:lnTo>
                  <a:pt x="863600" y="44449"/>
                </a:lnTo>
                <a:lnTo>
                  <a:pt x="914400" y="44449"/>
                </a:lnTo>
                <a:lnTo>
                  <a:pt x="914400" y="31749"/>
                </a:lnTo>
                <a:close/>
              </a:path>
              <a:path w="3127375" h="76200">
                <a:moveTo>
                  <a:pt x="1003300" y="31749"/>
                </a:moveTo>
                <a:lnTo>
                  <a:pt x="952500" y="31749"/>
                </a:lnTo>
                <a:lnTo>
                  <a:pt x="952500" y="44449"/>
                </a:lnTo>
                <a:lnTo>
                  <a:pt x="1003300" y="44449"/>
                </a:lnTo>
                <a:lnTo>
                  <a:pt x="1003300" y="31749"/>
                </a:lnTo>
                <a:close/>
              </a:path>
              <a:path w="3127375" h="76200">
                <a:moveTo>
                  <a:pt x="1092200" y="31749"/>
                </a:moveTo>
                <a:lnTo>
                  <a:pt x="1041400" y="31749"/>
                </a:lnTo>
                <a:lnTo>
                  <a:pt x="1041400" y="44449"/>
                </a:lnTo>
                <a:lnTo>
                  <a:pt x="1092200" y="44449"/>
                </a:lnTo>
                <a:lnTo>
                  <a:pt x="1092200" y="31749"/>
                </a:lnTo>
                <a:close/>
              </a:path>
              <a:path w="3127375" h="76200">
                <a:moveTo>
                  <a:pt x="1181100" y="31749"/>
                </a:moveTo>
                <a:lnTo>
                  <a:pt x="1130300" y="31749"/>
                </a:lnTo>
                <a:lnTo>
                  <a:pt x="1130300" y="44449"/>
                </a:lnTo>
                <a:lnTo>
                  <a:pt x="1181100" y="44449"/>
                </a:lnTo>
                <a:lnTo>
                  <a:pt x="1181100" y="31749"/>
                </a:lnTo>
                <a:close/>
              </a:path>
              <a:path w="3127375" h="76200">
                <a:moveTo>
                  <a:pt x="1270000" y="31749"/>
                </a:moveTo>
                <a:lnTo>
                  <a:pt x="1219200" y="31749"/>
                </a:lnTo>
                <a:lnTo>
                  <a:pt x="1219200" y="44449"/>
                </a:lnTo>
                <a:lnTo>
                  <a:pt x="1270000" y="44449"/>
                </a:lnTo>
                <a:lnTo>
                  <a:pt x="1270000" y="31749"/>
                </a:lnTo>
                <a:close/>
              </a:path>
              <a:path w="3127375" h="76200">
                <a:moveTo>
                  <a:pt x="1358900" y="31749"/>
                </a:moveTo>
                <a:lnTo>
                  <a:pt x="1308100" y="31749"/>
                </a:lnTo>
                <a:lnTo>
                  <a:pt x="1308100" y="44449"/>
                </a:lnTo>
                <a:lnTo>
                  <a:pt x="1358900" y="44449"/>
                </a:lnTo>
                <a:lnTo>
                  <a:pt x="1358900" y="31749"/>
                </a:lnTo>
                <a:close/>
              </a:path>
              <a:path w="3127375" h="76200">
                <a:moveTo>
                  <a:pt x="1447800" y="31749"/>
                </a:moveTo>
                <a:lnTo>
                  <a:pt x="1397000" y="31749"/>
                </a:lnTo>
                <a:lnTo>
                  <a:pt x="1397000" y="44449"/>
                </a:lnTo>
                <a:lnTo>
                  <a:pt x="1447800" y="44449"/>
                </a:lnTo>
                <a:lnTo>
                  <a:pt x="1447800" y="31749"/>
                </a:lnTo>
                <a:close/>
              </a:path>
              <a:path w="3127375" h="76200">
                <a:moveTo>
                  <a:pt x="1536700" y="31749"/>
                </a:moveTo>
                <a:lnTo>
                  <a:pt x="1485900" y="31749"/>
                </a:lnTo>
                <a:lnTo>
                  <a:pt x="1485900" y="44449"/>
                </a:lnTo>
                <a:lnTo>
                  <a:pt x="1536700" y="44449"/>
                </a:lnTo>
                <a:lnTo>
                  <a:pt x="1536700" y="31749"/>
                </a:lnTo>
                <a:close/>
              </a:path>
              <a:path w="3127375" h="76200">
                <a:moveTo>
                  <a:pt x="1625600" y="31749"/>
                </a:moveTo>
                <a:lnTo>
                  <a:pt x="1574800" y="31749"/>
                </a:lnTo>
                <a:lnTo>
                  <a:pt x="1574800" y="44449"/>
                </a:lnTo>
                <a:lnTo>
                  <a:pt x="1625600" y="44449"/>
                </a:lnTo>
                <a:lnTo>
                  <a:pt x="1625600" y="31749"/>
                </a:lnTo>
                <a:close/>
              </a:path>
              <a:path w="3127375" h="76200">
                <a:moveTo>
                  <a:pt x="1714500" y="31749"/>
                </a:moveTo>
                <a:lnTo>
                  <a:pt x="1663700" y="31749"/>
                </a:lnTo>
                <a:lnTo>
                  <a:pt x="1663700" y="44449"/>
                </a:lnTo>
                <a:lnTo>
                  <a:pt x="1714500" y="44449"/>
                </a:lnTo>
                <a:lnTo>
                  <a:pt x="1714500" y="31749"/>
                </a:lnTo>
                <a:close/>
              </a:path>
              <a:path w="3127375" h="76200">
                <a:moveTo>
                  <a:pt x="1803400" y="31749"/>
                </a:moveTo>
                <a:lnTo>
                  <a:pt x="1752600" y="31749"/>
                </a:lnTo>
                <a:lnTo>
                  <a:pt x="1752600" y="44449"/>
                </a:lnTo>
                <a:lnTo>
                  <a:pt x="1803400" y="44449"/>
                </a:lnTo>
                <a:lnTo>
                  <a:pt x="1803400" y="31749"/>
                </a:lnTo>
                <a:close/>
              </a:path>
              <a:path w="3127375" h="76200">
                <a:moveTo>
                  <a:pt x="1892300" y="31749"/>
                </a:moveTo>
                <a:lnTo>
                  <a:pt x="1841500" y="31749"/>
                </a:lnTo>
                <a:lnTo>
                  <a:pt x="1841500" y="44449"/>
                </a:lnTo>
                <a:lnTo>
                  <a:pt x="1892300" y="44449"/>
                </a:lnTo>
                <a:lnTo>
                  <a:pt x="1892300" y="31749"/>
                </a:lnTo>
                <a:close/>
              </a:path>
              <a:path w="3127375" h="76200">
                <a:moveTo>
                  <a:pt x="1981200" y="31749"/>
                </a:moveTo>
                <a:lnTo>
                  <a:pt x="1930400" y="31749"/>
                </a:lnTo>
                <a:lnTo>
                  <a:pt x="1930400" y="44449"/>
                </a:lnTo>
                <a:lnTo>
                  <a:pt x="1981200" y="44449"/>
                </a:lnTo>
                <a:lnTo>
                  <a:pt x="1981200" y="31749"/>
                </a:lnTo>
                <a:close/>
              </a:path>
              <a:path w="3127375" h="76200">
                <a:moveTo>
                  <a:pt x="2070100" y="31749"/>
                </a:moveTo>
                <a:lnTo>
                  <a:pt x="2019300" y="31749"/>
                </a:lnTo>
                <a:lnTo>
                  <a:pt x="2019300" y="44449"/>
                </a:lnTo>
                <a:lnTo>
                  <a:pt x="2070100" y="44449"/>
                </a:lnTo>
                <a:lnTo>
                  <a:pt x="2070100" y="31749"/>
                </a:lnTo>
                <a:close/>
              </a:path>
              <a:path w="3127375" h="76200">
                <a:moveTo>
                  <a:pt x="2159000" y="31749"/>
                </a:moveTo>
                <a:lnTo>
                  <a:pt x="2108200" y="31749"/>
                </a:lnTo>
                <a:lnTo>
                  <a:pt x="2108200" y="44449"/>
                </a:lnTo>
                <a:lnTo>
                  <a:pt x="2159000" y="44449"/>
                </a:lnTo>
                <a:lnTo>
                  <a:pt x="2159000" y="31749"/>
                </a:lnTo>
                <a:close/>
              </a:path>
              <a:path w="3127375" h="76200">
                <a:moveTo>
                  <a:pt x="2247900" y="31749"/>
                </a:moveTo>
                <a:lnTo>
                  <a:pt x="2197100" y="31749"/>
                </a:lnTo>
                <a:lnTo>
                  <a:pt x="2197100" y="44449"/>
                </a:lnTo>
                <a:lnTo>
                  <a:pt x="2247900" y="44449"/>
                </a:lnTo>
                <a:lnTo>
                  <a:pt x="2247900" y="31749"/>
                </a:lnTo>
                <a:close/>
              </a:path>
              <a:path w="3127375" h="76200">
                <a:moveTo>
                  <a:pt x="2336800" y="31749"/>
                </a:moveTo>
                <a:lnTo>
                  <a:pt x="2286000" y="31749"/>
                </a:lnTo>
                <a:lnTo>
                  <a:pt x="2286000" y="44449"/>
                </a:lnTo>
                <a:lnTo>
                  <a:pt x="2336800" y="44449"/>
                </a:lnTo>
                <a:lnTo>
                  <a:pt x="2336800" y="31749"/>
                </a:lnTo>
                <a:close/>
              </a:path>
              <a:path w="3127375" h="76200">
                <a:moveTo>
                  <a:pt x="2425700" y="31749"/>
                </a:moveTo>
                <a:lnTo>
                  <a:pt x="2374900" y="31749"/>
                </a:lnTo>
                <a:lnTo>
                  <a:pt x="2374900" y="44449"/>
                </a:lnTo>
                <a:lnTo>
                  <a:pt x="2425700" y="44449"/>
                </a:lnTo>
                <a:lnTo>
                  <a:pt x="2425700" y="31749"/>
                </a:lnTo>
                <a:close/>
              </a:path>
              <a:path w="3127375" h="76200">
                <a:moveTo>
                  <a:pt x="2514600" y="31749"/>
                </a:moveTo>
                <a:lnTo>
                  <a:pt x="2463800" y="31749"/>
                </a:lnTo>
                <a:lnTo>
                  <a:pt x="2463800" y="44449"/>
                </a:lnTo>
                <a:lnTo>
                  <a:pt x="2514600" y="44449"/>
                </a:lnTo>
                <a:lnTo>
                  <a:pt x="2514600" y="31749"/>
                </a:lnTo>
                <a:close/>
              </a:path>
              <a:path w="3127375" h="76200">
                <a:moveTo>
                  <a:pt x="2603500" y="31749"/>
                </a:moveTo>
                <a:lnTo>
                  <a:pt x="2552700" y="31749"/>
                </a:lnTo>
                <a:lnTo>
                  <a:pt x="2552700" y="44449"/>
                </a:lnTo>
                <a:lnTo>
                  <a:pt x="2603500" y="44449"/>
                </a:lnTo>
                <a:lnTo>
                  <a:pt x="2603500" y="31749"/>
                </a:lnTo>
                <a:close/>
              </a:path>
              <a:path w="3127375" h="76200">
                <a:moveTo>
                  <a:pt x="2692400" y="31749"/>
                </a:moveTo>
                <a:lnTo>
                  <a:pt x="2641600" y="31749"/>
                </a:lnTo>
                <a:lnTo>
                  <a:pt x="2641600" y="44449"/>
                </a:lnTo>
                <a:lnTo>
                  <a:pt x="2692400" y="44449"/>
                </a:lnTo>
                <a:lnTo>
                  <a:pt x="2692400" y="31749"/>
                </a:lnTo>
                <a:close/>
              </a:path>
              <a:path w="3127375" h="76200">
                <a:moveTo>
                  <a:pt x="2781300" y="31749"/>
                </a:moveTo>
                <a:lnTo>
                  <a:pt x="2730500" y="31749"/>
                </a:lnTo>
                <a:lnTo>
                  <a:pt x="2730500" y="44449"/>
                </a:lnTo>
                <a:lnTo>
                  <a:pt x="2781300" y="44449"/>
                </a:lnTo>
                <a:lnTo>
                  <a:pt x="2781300" y="31749"/>
                </a:lnTo>
                <a:close/>
              </a:path>
              <a:path w="3127375" h="76200">
                <a:moveTo>
                  <a:pt x="2870200" y="31749"/>
                </a:moveTo>
                <a:lnTo>
                  <a:pt x="2819400" y="31749"/>
                </a:lnTo>
                <a:lnTo>
                  <a:pt x="2819400" y="44449"/>
                </a:lnTo>
                <a:lnTo>
                  <a:pt x="2870200" y="44449"/>
                </a:lnTo>
                <a:lnTo>
                  <a:pt x="2870200" y="31749"/>
                </a:lnTo>
                <a:close/>
              </a:path>
              <a:path w="3127375" h="76200">
                <a:moveTo>
                  <a:pt x="2959100" y="31749"/>
                </a:moveTo>
                <a:lnTo>
                  <a:pt x="2908300" y="31749"/>
                </a:lnTo>
                <a:lnTo>
                  <a:pt x="2908300" y="44449"/>
                </a:lnTo>
                <a:lnTo>
                  <a:pt x="2959100" y="44449"/>
                </a:lnTo>
                <a:lnTo>
                  <a:pt x="2959100" y="31749"/>
                </a:lnTo>
                <a:close/>
              </a:path>
              <a:path w="3127375" h="76200">
                <a:moveTo>
                  <a:pt x="3048000" y="31749"/>
                </a:moveTo>
                <a:lnTo>
                  <a:pt x="2997200" y="31749"/>
                </a:lnTo>
                <a:lnTo>
                  <a:pt x="2997200" y="44449"/>
                </a:lnTo>
                <a:lnTo>
                  <a:pt x="3048000" y="44449"/>
                </a:lnTo>
                <a:lnTo>
                  <a:pt x="3048000" y="31749"/>
                </a:lnTo>
                <a:close/>
              </a:path>
              <a:path w="3127375" h="76200">
                <a:moveTo>
                  <a:pt x="3051048" y="0"/>
                </a:moveTo>
                <a:lnTo>
                  <a:pt x="3051048" y="76199"/>
                </a:lnTo>
                <a:lnTo>
                  <a:pt x="3127248" y="38099"/>
                </a:lnTo>
                <a:lnTo>
                  <a:pt x="3051048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93509" y="2827401"/>
            <a:ext cx="365125" cy="1402715"/>
          </a:xfrm>
          <a:custGeom>
            <a:avLst/>
            <a:gdLst/>
            <a:ahLst/>
            <a:cxnLst/>
            <a:rect l="l" t="t" r="r" b="b"/>
            <a:pathLst>
              <a:path w="365125" h="1402714">
                <a:moveTo>
                  <a:pt x="12699" y="1351534"/>
                </a:moveTo>
                <a:lnTo>
                  <a:pt x="0" y="1351534"/>
                </a:lnTo>
                <a:lnTo>
                  <a:pt x="0" y="1402334"/>
                </a:lnTo>
                <a:lnTo>
                  <a:pt x="12699" y="1402334"/>
                </a:lnTo>
                <a:lnTo>
                  <a:pt x="12699" y="1351534"/>
                </a:lnTo>
                <a:close/>
              </a:path>
              <a:path w="365125" h="1402714">
                <a:moveTo>
                  <a:pt x="12699" y="1262634"/>
                </a:moveTo>
                <a:lnTo>
                  <a:pt x="0" y="1262634"/>
                </a:lnTo>
                <a:lnTo>
                  <a:pt x="0" y="1313434"/>
                </a:lnTo>
                <a:lnTo>
                  <a:pt x="12699" y="1313434"/>
                </a:lnTo>
                <a:lnTo>
                  <a:pt x="12699" y="1262634"/>
                </a:lnTo>
                <a:close/>
              </a:path>
              <a:path w="365125" h="1402714">
                <a:moveTo>
                  <a:pt x="12699" y="1173734"/>
                </a:moveTo>
                <a:lnTo>
                  <a:pt x="0" y="1173734"/>
                </a:lnTo>
                <a:lnTo>
                  <a:pt x="0" y="1224534"/>
                </a:lnTo>
                <a:lnTo>
                  <a:pt x="12699" y="1224534"/>
                </a:lnTo>
                <a:lnTo>
                  <a:pt x="12699" y="1173734"/>
                </a:lnTo>
                <a:close/>
              </a:path>
              <a:path w="365125" h="1402714">
                <a:moveTo>
                  <a:pt x="12699" y="1084834"/>
                </a:moveTo>
                <a:lnTo>
                  <a:pt x="0" y="1084834"/>
                </a:lnTo>
                <a:lnTo>
                  <a:pt x="0" y="1135634"/>
                </a:lnTo>
                <a:lnTo>
                  <a:pt x="12699" y="1135634"/>
                </a:lnTo>
                <a:lnTo>
                  <a:pt x="12699" y="1084834"/>
                </a:lnTo>
                <a:close/>
              </a:path>
              <a:path w="365125" h="1402714">
                <a:moveTo>
                  <a:pt x="12699" y="995934"/>
                </a:moveTo>
                <a:lnTo>
                  <a:pt x="0" y="995934"/>
                </a:lnTo>
                <a:lnTo>
                  <a:pt x="0" y="1046734"/>
                </a:lnTo>
                <a:lnTo>
                  <a:pt x="12699" y="1046734"/>
                </a:lnTo>
                <a:lnTo>
                  <a:pt x="12699" y="995934"/>
                </a:lnTo>
                <a:close/>
              </a:path>
              <a:path w="365125" h="1402714">
                <a:moveTo>
                  <a:pt x="12699" y="907034"/>
                </a:moveTo>
                <a:lnTo>
                  <a:pt x="0" y="907034"/>
                </a:lnTo>
                <a:lnTo>
                  <a:pt x="0" y="957834"/>
                </a:lnTo>
                <a:lnTo>
                  <a:pt x="12699" y="957834"/>
                </a:lnTo>
                <a:lnTo>
                  <a:pt x="12699" y="907034"/>
                </a:lnTo>
                <a:close/>
              </a:path>
              <a:path w="365125" h="1402714">
                <a:moveTo>
                  <a:pt x="12699" y="818134"/>
                </a:moveTo>
                <a:lnTo>
                  <a:pt x="0" y="818134"/>
                </a:lnTo>
                <a:lnTo>
                  <a:pt x="0" y="868934"/>
                </a:lnTo>
                <a:lnTo>
                  <a:pt x="12699" y="868934"/>
                </a:lnTo>
                <a:lnTo>
                  <a:pt x="12699" y="818134"/>
                </a:lnTo>
                <a:close/>
              </a:path>
              <a:path w="365125" h="1402714">
                <a:moveTo>
                  <a:pt x="12699" y="729234"/>
                </a:moveTo>
                <a:lnTo>
                  <a:pt x="0" y="729234"/>
                </a:lnTo>
                <a:lnTo>
                  <a:pt x="0" y="780034"/>
                </a:lnTo>
                <a:lnTo>
                  <a:pt x="12699" y="780034"/>
                </a:lnTo>
                <a:lnTo>
                  <a:pt x="12699" y="729234"/>
                </a:lnTo>
                <a:close/>
              </a:path>
              <a:path w="365125" h="1402714">
                <a:moveTo>
                  <a:pt x="12699" y="640334"/>
                </a:moveTo>
                <a:lnTo>
                  <a:pt x="0" y="640334"/>
                </a:lnTo>
                <a:lnTo>
                  <a:pt x="0" y="691134"/>
                </a:lnTo>
                <a:lnTo>
                  <a:pt x="12699" y="691134"/>
                </a:lnTo>
                <a:lnTo>
                  <a:pt x="12699" y="640334"/>
                </a:lnTo>
                <a:close/>
              </a:path>
              <a:path w="365125" h="1402714">
                <a:moveTo>
                  <a:pt x="12699" y="551434"/>
                </a:moveTo>
                <a:lnTo>
                  <a:pt x="0" y="551434"/>
                </a:lnTo>
                <a:lnTo>
                  <a:pt x="0" y="602234"/>
                </a:lnTo>
                <a:lnTo>
                  <a:pt x="12699" y="602234"/>
                </a:lnTo>
                <a:lnTo>
                  <a:pt x="12699" y="551434"/>
                </a:lnTo>
                <a:close/>
              </a:path>
              <a:path w="365125" h="1402714">
                <a:moveTo>
                  <a:pt x="12699" y="462534"/>
                </a:moveTo>
                <a:lnTo>
                  <a:pt x="0" y="462534"/>
                </a:lnTo>
                <a:lnTo>
                  <a:pt x="0" y="513334"/>
                </a:lnTo>
                <a:lnTo>
                  <a:pt x="12699" y="513334"/>
                </a:lnTo>
                <a:lnTo>
                  <a:pt x="12699" y="462534"/>
                </a:lnTo>
                <a:close/>
              </a:path>
              <a:path w="365125" h="1402714">
                <a:moveTo>
                  <a:pt x="12699" y="373634"/>
                </a:moveTo>
                <a:lnTo>
                  <a:pt x="0" y="373634"/>
                </a:lnTo>
                <a:lnTo>
                  <a:pt x="0" y="424434"/>
                </a:lnTo>
                <a:lnTo>
                  <a:pt x="12699" y="424434"/>
                </a:lnTo>
                <a:lnTo>
                  <a:pt x="12699" y="373634"/>
                </a:lnTo>
                <a:close/>
              </a:path>
              <a:path w="365125" h="1402714">
                <a:moveTo>
                  <a:pt x="12699" y="284734"/>
                </a:moveTo>
                <a:lnTo>
                  <a:pt x="0" y="284734"/>
                </a:lnTo>
                <a:lnTo>
                  <a:pt x="0" y="335534"/>
                </a:lnTo>
                <a:lnTo>
                  <a:pt x="12699" y="335534"/>
                </a:lnTo>
                <a:lnTo>
                  <a:pt x="12699" y="284734"/>
                </a:lnTo>
                <a:close/>
              </a:path>
              <a:path w="365125" h="1402714">
                <a:moveTo>
                  <a:pt x="12699" y="195834"/>
                </a:moveTo>
                <a:lnTo>
                  <a:pt x="0" y="195834"/>
                </a:lnTo>
                <a:lnTo>
                  <a:pt x="0" y="246634"/>
                </a:lnTo>
                <a:lnTo>
                  <a:pt x="12699" y="246634"/>
                </a:lnTo>
                <a:lnTo>
                  <a:pt x="12699" y="195834"/>
                </a:lnTo>
                <a:close/>
              </a:path>
              <a:path w="365125" h="1402714">
                <a:moveTo>
                  <a:pt x="12699" y="106934"/>
                </a:moveTo>
                <a:lnTo>
                  <a:pt x="0" y="106934"/>
                </a:lnTo>
                <a:lnTo>
                  <a:pt x="0" y="157734"/>
                </a:lnTo>
                <a:lnTo>
                  <a:pt x="12699" y="157734"/>
                </a:lnTo>
                <a:lnTo>
                  <a:pt x="12699" y="106934"/>
                </a:lnTo>
                <a:close/>
              </a:path>
              <a:path w="365125" h="1402714">
                <a:moveTo>
                  <a:pt x="26415" y="31750"/>
                </a:moveTo>
                <a:lnTo>
                  <a:pt x="2793" y="31750"/>
                </a:lnTo>
                <a:lnTo>
                  <a:pt x="0" y="34544"/>
                </a:lnTo>
                <a:lnTo>
                  <a:pt x="0" y="68834"/>
                </a:lnTo>
                <a:lnTo>
                  <a:pt x="12699" y="68834"/>
                </a:lnTo>
                <a:lnTo>
                  <a:pt x="12699" y="44450"/>
                </a:lnTo>
                <a:lnTo>
                  <a:pt x="6350" y="44450"/>
                </a:lnTo>
                <a:lnTo>
                  <a:pt x="12699" y="38100"/>
                </a:lnTo>
                <a:lnTo>
                  <a:pt x="26415" y="38100"/>
                </a:lnTo>
                <a:lnTo>
                  <a:pt x="26415" y="31750"/>
                </a:lnTo>
                <a:close/>
              </a:path>
              <a:path w="365125" h="1402714">
                <a:moveTo>
                  <a:pt x="12699" y="38100"/>
                </a:moveTo>
                <a:lnTo>
                  <a:pt x="6350" y="44450"/>
                </a:lnTo>
                <a:lnTo>
                  <a:pt x="12699" y="44450"/>
                </a:lnTo>
                <a:lnTo>
                  <a:pt x="12699" y="38100"/>
                </a:lnTo>
                <a:close/>
              </a:path>
              <a:path w="365125" h="1402714">
                <a:moveTo>
                  <a:pt x="26415" y="38100"/>
                </a:moveTo>
                <a:lnTo>
                  <a:pt x="12699" y="38100"/>
                </a:lnTo>
                <a:lnTo>
                  <a:pt x="12699" y="44450"/>
                </a:lnTo>
                <a:lnTo>
                  <a:pt x="26415" y="44450"/>
                </a:lnTo>
                <a:lnTo>
                  <a:pt x="26415" y="38100"/>
                </a:lnTo>
                <a:close/>
              </a:path>
              <a:path w="365125" h="1402714">
                <a:moveTo>
                  <a:pt x="115315" y="31750"/>
                </a:moveTo>
                <a:lnTo>
                  <a:pt x="64515" y="31750"/>
                </a:lnTo>
                <a:lnTo>
                  <a:pt x="64515" y="44450"/>
                </a:lnTo>
                <a:lnTo>
                  <a:pt x="115315" y="44450"/>
                </a:lnTo>
                <a:lnTo>
                  <a:pt x="115315" y="31750"/>
                </a:lnTo>
                <a:close/>
              </a:path>
              <a:path w="365125" h="1402714">
                <a:moveTo>
                  <a:pt x="204215" y="31623"/>
                </a:moveTo>
                <a:lnTo>
                  <a:pt x="153415" y="31623"/>
                </a:lnTo>
                <a:lnTo>
                  <a:pt x="153415" y="44323"/>
                </a:lnTo>
                <a:lnTo>
                  <a:pt x="204215" y="44323"/>
                </a:lnTo>
                <a:lnTo>
                  <a:pt x="204215" y="31623"/>
                </a:lnTo>
                <a:close/>
              </a:path>
              <a:path w="365125" h="1402714">
                <a:moveTo>
                  <a:pt x="293115" y="31623"/>
                </a:moveTo>
                <a:lnTo>
                  <a:pt x="242315" y="31623"/>
                </a:lnTo>
                <a:lnTo>
                  <a:pt x="242315" y="44323"/>
                </a:lnTo>
                <a:lnTo>
                  <a:pt x="293115" y="44323"/>
                </a:lnTo>
                <a:lnTo>
                  <a:pt x="293115" y="31623"/>
                </a:lnTo>
                <a:close/>
              </a:path>
              <a:path w="365125" h="1402714">
                <a:moveTo>
                  <a:pt x="314070" y="0"/>
                </a:moveTo>
                <a:lnTo>
                  <a:pt x="314579" y="76200"/>
                </a:lnTo>
                <a:lnTo>
                  <a:pt x="365124" y="37719"/>
                </a:lnTo>
                <a:lnTo>
                  <a:pt x="31407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863840" y="2827020"/>
            <a:ext cx="1945639" cy="76200"/>
          </a:xfrm>
          <a:custGeom>
            <a:avLst/>
            <a:gdLst/>
            <a:ahLst/>
            <a:cxnLst/>
            <a:rect l="l" t="t" r="r" b="b"/>
            <a:pathLst>
              <a:path w="1945640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1945640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1945640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1945640" h="76200">
                <a:moveTo>
                  <a:pt x="317500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317500" y="44450"/>
                </a:lnTo>
                <a:lnTo>
                  <a:pt x="317500" y="31750"/>
                </a:lnTo>
                <a:close/>
              </a:path>
              <a:path w="1945640" h="76200">
                <a:moveTo>
                  <a:pt x="406400" y="31750"/>
                </a:moveTo>
                <a:lnTo>
                  <a:pt x="355600" y="31750"/>
                </a:lnTo>
                <a:lnTo>
                  <a:pt x="355600" y="44450"/>
                </a:lnTo>
                <a:lnTo>
                  <a:pt x="406400" y="44450"/>
                </a:lnTo>
                <a:lnTo>
                  <a:pt x="406400" y="31750"/>
                </a:lnTo>
                <a:close/>
              </a:path>
              <a:path w="1945640" h="76200">
                <a:moveTo>
                  <a:pt x="495300" y="31750"/>
                </a:moveTo>
                <a:lnTo>
                  <a:pt x="444500" y="31750"/>
                </a:lnTo>
                <a:lnTo>
                  <a:pt x="444500" y="44450"/>
                </a:lnTo>
                <a:lnTo>
                  <a:pt x="495300" y="44450"/>
                </a:lnTo>
                <a:lnTo>
                  <a:pt x="495300" y="31750"/>
                </a:lnTo>
                <a:close/>
              </a:path>
              <a:path w="1945640" h="76200">
                <a:moveTo>
                  <a:pt x="584200" y="31750"/>
                </a:moveTo>
                <a:lnTo>
                  <a:pt x="533400" y="31750"/>
                </a:lnTo>
                <a:lnTo>
                  <a:pt x="533400" y="44450"/>
                </a:lnTo>
                <a:lnTo>
                  <a:pt x="584200" y="44450"/>
                </a:lnTo>
                <a:lnTo>
                  <a:pt x="584200" y="31750"/>
                </a:lnTo>
                <a:close/>
              </a:path>
              <a:path w="1945640" h="76200">
                <a:moveTo>
                  <a:pt x="673100" y="31750"/>
                </a:moveTo>
                <a:lnTo>
                  <a:pt x="622300" y="31750"/>
                </a:lnTo>
                <a:lnTo>
                  <a:pt x="622300" y="44450"/>
                </a:lnTo>
                <a:lnTo>
                  <a:pt x="673100" y="44450"/>
                </a:lnTo>
                <a:lnTo>
                  <a:pt x="673100" y="31750"/>
                </a:lnTo>
                <a:close/>
              </a:path>
              <a:path w="1945640" h="76200">
                <a:moveTo>
                  <a:pt x="762000" y="31750"/>
                </a:moveTo>
                <a:lnTo>
                  <a:pt x="711200" y="31750"/>
                </a:lnTo>
                <a:lnTo>
                  <a:pt x="71120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1945640" h="76200">
                <a:moveTo>
                  <a:pt x="850900" y="31750"/>
                </a:moveTo>
                <a:lnTo>
                  <a:pt x="800100" y="31750"/>
                </a:lnTo>
                <a:lnTo>
                  <a:pt x="800100" y="44450"/>
                </a:lnTo>
                <a:lnTo>
                  <a:pt x="850900" y="44450"/>
                </a:lnTo>
                <a:lnTo>
                  <a:pt x="850900" y="31750"/>
                </a:lnTo>
                <a:close/>
              </a:path>
              <a:path w="1945640" h="76200">
                <a:moveTo>
                  <a:pt x="939800" y="31750"/>
                </a:moveTo>
                <a:lnTo>
                  <a:pt x="889000" y="31750"/>
                </a:lnTo>
                <a:lnTo>
                  <a:pt x="889000" y="44450"/>
                </a:lnTo>
                <a:lnTo>
                  <a:pt x="939800" y="44450"/>
                </a:lnTo>
                <a:lnTo>
                  <a:pt x="939800" y="31750"/>
                </a:lnTo>
                <a:close/>
              </a:path>
              <a:path w="1945640" h="76200">
                <a:moveTo>
                  <a:pt x="1028700" y="31750"/>
                </a:moveTo>
                <a:lnTo>
                  <a:pt x="977900" y="31750"/>
                </a:lnTo>
                <a:lnTo>
                  <a:pt x="977900" y="44450"/>
                </a:lnTo>
                <a:lnTo>
                  <a:pt x="1028700" y="44450"/>
                </a:lnTo>
                <a:lnTo>
                  <a:pt x="1028700" y="31750"/>
                </a:lnTo>
                <a:close/>
              </a:path>
              <a:path w="1945640" h="76200">
                <a:moveTo>
                  <a:pt x="1117600" y="31750"/>
                </a:moveTo>
                <a:lnTo>
                  <a:pt x="1066800" y="31750"/>
                </a:lnTo>
                <a:lnTo>
                  <a:pt x="1066800" y="44450"/>
                </a:lnTo>
                <a:lnTo>
                  <a:pt x="1117600" y="44450"/>
                </a:lnTo>
                <a:lnTo>
                  <a:pt x="1117600" y="31750"/>
                </a:lnTo>
                <a:close/>
              </a:path>
              <a:path w="1945640" h="76200">
                <a:moveTo>
                  <a:pt x="1206500" y="31750"/>
                </a:moveTo>
                <a:lnTo>
                  <a:pt x="1155700" y="31750"/>
                </a:lnTo>
                <a:lnTo>
                  <a:pt x="1155700" y="44450"/>
                </a:lnTo>
                <a:lnTo>
                  <a:pt x="1206500" y="44450"/>
                </a:lnTo>
                <a:lnTo>
                  <a:pt x="1206500" y="31750"/>
                </a:lnTo>
                <a:close/>
              </a:path>
              <a:path w="1945640" h="76200">
                <a:moveTo>
                  <a:pt x="1295400" y="31750"/>
                </a:moveTo>
                <a:lnTo>
                  <a:pt x="1244600" y="31750"/>
                </a:lnTo>
                <a:lnTo>
                  <a:pt x="1244600" y="44450"/>
                </a:lnTo>
                <a:lnTo>
                  <a:pt x="1295400" y="44450"/>
                </a:lnTo>
                <a:lnTo>
                  <a:pt x="1295400" y="31750"/>
                </a:lnTo>
                <a:close/>
              </a:path>
              <a:path w="1945640" h="76200">
                <a:moveTo>
                  <a:pt x="1384300" y="31750"/>
                </a:moveTo>
                <a:lnTo>
                  <a:pt x="1333500" y="31750"/>
                </a:lnTo>
                <a:lnTo>
                  <a:pt x="1333500" y="44450"/>
                </a:lnTo>
                <a:lnTo>
                  <a:pt x="1384300" y="44450"/>
                </a:lnTo>
                <a:lnTo>
                  <a:pt x="1384300" y="31750"/>
                </a:lnTo>
                <a:close/>
              </a:path>
              <a:path w="1945640" h="76200">
                <a:moveTo>
                  <a:pt x="1473200" y="31750"/>
                </a:moveTo>
                <a:lnTo>
                  <a:pt x="1422400" y="31750"/>
                </a:lnTo>
                <a:lnTo>
                  <a:pt x="1422400" y="44450"/>
                </a:lnTo>
                <a:lnTo>
                  <a:pt x="1473200" y="44450"/>
                </a:lnTo>
                <a:lnTo>
                  <a:pt x="1473200" y="31750"/>
                </a:lnTo>
                <a:close/>
              </a:path>
              <a:path w="1945640" h="76200">
                <a:moveTo>
                  <a:pt x="1562100" y="31750"/>
                </a:moveTo>
                <a:lnTo>
                  <a:pt x="1511300" y="31750"/>
                </a:lnTo>
                <a:lnTo>
                  <a:pt x="1511300" y="44450"/>
                </a:lnTo>
                <a:lnTo>
                  <a:pt x="1562100" y="44450"/>
                </a:lnTo>
                <a:lnTo>
                  <a:pt x="1562100" y="31750"/>
                </a:lnTo>
                <a:close/>
              </a:path>
              <a:path w="1945640" h="76200">
                <a:moveTo>
                  <a:pt x="1651000" y="31750"/>
                </a:moveTo>
                <a:lnTo>
                  <a:pt x="1600200" y="31750"/>
                </a:lnTo>
                <a:lnTo>
                  <a:pt x="1600200" y="44450"/>
                </a:lnTo>
                <a:lnTo>
                  <a:pt x="1651000" y="44450"/>
                </a:lnTo>
                <a:lnTo>
                  <a:pt x="1651000" y="31750"/>
                </a:lnTo>
                <a:close/>
              </a:path>
              <a:path w="1945640" h="76200">
                <a:moveTo>
                  <a:pt x="1739900" y="31750"/>
                </a:moveTo>
                <a:lnTo>
                  <a:pt x="1689100" y="31750"/>
                </a:lnTo>
                <a:lnTo>
                  <a:pt x="1689100" y="44450"/>
                </a:lnTo>
                <a:lnTo>
                  <a:pt x="1739900" y="44450"/>
                </a:lnTo>
                <a:lnTo>
                  <a:pt x="1739900" y="31750"/>
                </a:lnTo>
                <a:close/>
              </a:path>
              <a:path w="1945640" h="76200">
                <a:moveTo>
                  <a:pt x="1828800" y="31750"/>
                </a:moveTo>
                <a:lnTo>
                  <a:pt x="1778000" y="31750"/>
                </a:lnTo>
                <a:lnTo>
                  <a:pt x="1778000" y="44450"/>
                </a:lnTo>
                <a:lnTo>
                  <a:pt x="1828800" y="44450"/>
                </a:lnTo>
                <a:lnTo>
                  <a:pt x="1828800" y="31750"/>
                </a:lnTo>
                <a:close/>
              </a:path>
              <a:path w="1945640" h="76200">
                <a:moveTo>
                  <a:pt x="1894839" y="0"/>
                </a:moveTo>
                <a:lnTo>
                  <a:pt x="1894839" y="76200"/>
                </a:lnTo>
                <a:lnTo>
                  <a:pt x="1937173" y="44450"/>
                </a:lnTo>
                <a:lnTo>
                  <a:pt x="1907539" y="44450"/>
                </a:lnTo>
                <a:lnTo>
                  <a:pt x="1907539" y="31750"/>
                </a:lnTo>
                <a:lnTo>
                  <a:pt x="1937173" y="31750"/>
                </a:lnTo>
                <a:lnTo>
                  <a:pt x="1894839" y="0"/>
                </a:lnTo>
                <a:close/>
              </a:path>
              <a:path w="1945640" h="76200">
                <a:moveTo>
                  <a:pt x="1894839" y="31750"/>
                </a:moveTo>
                <a:lnTo>
                  <a:pt x="1866900" y="31750"/>
                </a:lnTo>
                <a:lnTo>
                  <a:pt x="1866900" y="44450"/>
                </a:lnTo>
                <a:lnTo>
                  <a:pt x="1894839" y="44450"/>
                </a:lnTo>
                <a:lnTo>
                  <a:pt x="1894839" y="31750"/>
                </a:lnTo>
                <a:close/>
              </a:path>
              <a:path w="1945640" h="76200">
                <a:moveTo>
                  <a:pt x="1937173" y="31750"/>
                </a:moveTo>
                <a:lnTo>
                  <a:pt x="1907539" y="31750"/>
                </a:lnTo>
                <a:lnTo>
                  <a:pt x="1907539" y="44450"/>
                </a:lnTo>
                <a:lnTo>
                  <a:pt x="1937173" y="44450"/>
                </a:lnTo>
                <a:lnTo>
                  <a:pt x="1945639" y="38100"/>
                </a:lnTo>
                <a:lnTo>
                  <a:pt x="1937173" y="3175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09304" y="4015740"/>
            <a:ext cx="347980" cy="315595"/>
          </a:xfrm>
          <a:custGeom>
            <a:avLst/>
            <a:gdLst/>
            <a:ahLst/>
            <a:cxnLst/>
            <a:rect l="l" t="t" r="r" b="b"/>
            <a:pathLst>
              <a:path w="347979" h="315595">
                <a:moveTo>
                  <a:pt x="292480" y="177800"/>
                </a:moveTo>
                <a:lnTo>
                  <a:pt x="292576" y="167397"/>
                </a:lnTo>
                <a:lnTo>
                  <a:pt x="292671" y="156971"/>
                </a:lnTo>
                <a:lnTo>
                  <a:pt x="292766" y="146546"/>
                </a:lnTo>
                <a:lnTo>
                  <a:pt x="292862" y="136144"/>
                </a:lnTo>
                <a:lnTo>
                  <a:pt x="54610" y="136144"/>
                </a:lnTo>
                <a:lnTo>
                  <a:pt x="54610" y="315468"/>
                </a:lnTo>
                <a:lnTo>
                  <a:pt x="29718" y="315468"/>
                </a:lnTo>
                <a:lnTo>
                  <a:pt x="29718" y="126111"/>
                </a:lnTo>
                <a:lnTo>
                  <a:pt x="0" y="126111"/>
                </a:lnTo>
                <a:lnTo>
                  <a:pt x="173736" y="0"/>
                </a:lnTo>
                <a:lnTo>
                  <a:pt x="347472" y="126111"/>
                </a:lnTo>
                <a:lnTo>
                  <a:pt x="317753" y="126111"/>
                </a:lnTo>
                <a:lnTo>
                  <a:pt x="317626" y="171069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973311" y="4166615"/>
            <a:ext cx="393192" cy="298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044683" y="4072128"/>
            <a:ext cx="204470" cy="160020"/>
          </a:xfrm>
          <a:custGeom>
            <a:avLst/>
            <a:gdLst/>
            <a:ahLst/>
            <a:cxnLst/>
            <a:rect l="l" t="t" r="r" b="b"/>
            <a:pathLst>
              <a:path w="204470" h="160020">
                <a:moveTo>
                  <a:pt x="0" y="160020"/>
                </a:moveTo>
                <a:lnTo>
                  <a:pt x="204216" y="160020"/>
                </a:lnTo>
                <a:lnTo>
                  <a:pt x="2042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044683" y="4110228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72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079735" y="4300728"/>
            <a:ext cx="204470" cy="160020"/>
          </a:xfrm>
          <a:custGeom>
            <a:avLst/>
            <a:gdLst/>
            <a:ahLst/>
            <a:cxnLst/>
            <a:rect l="l" t="t" r="r" b="b"/>
            <a:pathLst>
              <a:path w="204470" h="160020">
                <a:moveTo>
                  <a:pt x="0" y="160020"/>
                </a:moveTo>
                <a:lnTo>
                  <a:pt x="204216" y="160020"/>
                </a:lnTo>
                <a:lnTo>
                  <a:pt x="2042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079735" y="4338828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72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337292" y="4162044"/>
            <a:ext cx="205740" cy="160020"/>
          </a:xfrm>
          <a:custGeom>
            <a:avLst/>
            <a:gdLst/>
            <a:ahLst/>
            <a:cxnLst/>
            <a:rect l="l" t="t" r="r" b="b"/>
            <a:pathLst>
              <a:path w="205740" h="160020">
                <a:moveTo>
                  <a:pt x="0" y="160019"/>
                </a:moveTo>
                <a:lnTo>
                  <a:pt x="205740" y="160019"/>
                </a:lnTo>
                <a:lnTo>
                  <a:pt x="205740" y="0"/>
                </a:lnTo>
                <a:lnTo>
                  <a:pt x="0" y="0"/>
                </a:lnTo>
                <a:lnTo>
                  <a:pt x="0" y="16001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337292" y="4200144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4">
                <a:moveTo>
                  <a:pt x="0" y="0"/>
                </a:moveTo>
                <a:lnTo>
                  <a:pt x="20472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120713" y="4143511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70" h="52070">
                <a:moveTo>
                  <a:pt x="1186" y="33645"/>
                </a:moveTo>
                <a:lnTo>
                  <a:pt x="28011" y="0"/>
                </a:lnTo>
                <a:lnTo>
                  <a:pt x="37508" y="2736"/>
                </a:lnTo>
                <a:lnTo>
                  <a:pt x="45291" y="8830"/>
                </a:lnTo>
                <a:lnTo>
                  <a:pt x="50335" y="17770"/>
                </a:lnTo>
                <a:lnTo>
                  <a:pt x="51468" y="27975"/>
                </a:lnTo>
                <a:lnTo>
                  <a:pt x="48732" y="37502"/>
                </a:lnTo>
                <a:lnTo>
                  <a:pt x="42638" y="45291"/>
                </a:lnTo>
                <a:lnTo>
                  <a:pt x="33698" y="50282"/>
                </a:lnTo>
                <a:lnTo>
                  <a:pt x="23493" y="51468"/>
                </a:lnTo>
                <a:lnTo>
                  <a:pt x="13966" y="48726"/>
                </a:lnTo>
                <a:lnTo>
                  <a:pt x="6177" y="42602"/>
                </a:lnTo>
                <a:lnTo>
                  <a:pt x="1186" y="33645"/>
                </a:lnTo>
                <a:close/>
              </a:path>
            </a:pathLst>
          </a:custGeom>
          <a:ln w="12699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155935" y="4373879"/>
            <a:ext cx="52069" cy="50800"/>
          </a:xfrm>
          <a:custGeom>
            <a:avLst/>
            <a:gdLst/>
            <a:ahLst/>
            <a:cxnLst/>
            <a:rect l="l" t="t" r="r" b="b"/>
            <a:pathLst>
              <a:path w="52070" h="50800">
                <a:moveTo>
                  <a:pt x="0" y="25146"/>
                </a:moveTo>
                <a:lnTo>
                  <a:pt x="2030" y="15376"/>
                </a:lnTo>
                <a:lnTo>
                  <a:pt x="7572" y="7381"/>
                </a:lnTo>
                <a:lnTo>
                  <a:pt x="15805" y="1982"/>
                </a:lnTo>
                <a:lnTo>
                  <a:pt x="25908" y="0"/>
                </a:lnTo>
                <a:lnTo>
                  <a:pt x="36010" y="1982"/>
                </a:lnTo>
                <a:lnTo>
                  <a:pt x="44243" y="7381"/>
                </a:lnTo>
                <a:lnTo>
                  <a:pt x="49785" y="15376"/>
                </a:lnTo>
                <a:lnTo>
                  <a:pt x="51816" y="25146"/>
                </a:lnTo>
                <a:lnTo>
                  <a:pt x="49785" y="34915"/>
                </a:lnTo>
                <a:lnTo>
                  <a:pt x="44243" y="42910"/>
                </a:lnTo>
                <a:lnTo>
                  <a:pt x="36010" y="48309"/>
                </a:lnTo>
                <a:lnTo>
                  <a:pt x="25908" y="50292"/>
                </a:lnTo>
                <a:lnTo>
                  <a:pt x="15805" y="48309"/>
                </a:lnTo>
                <a:lnTo>
                  <a:pt x="7572" y="42910"/>
                </a:lnTo>
                <a:lnTo>
                  <a:pt x="2030" y="34915"/>
                </a:lnTo>
                <a:lnTo>
                  <a:pt x="0" y="25146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14394" y="4233685"/>
            <a:ext cx="52069" cy="51435"/>
          </a:xfrm>
          <a:custGeom>
            <a:avLst/>
            <a:gdLst/>
            <a:ahLst/>
            <a:cxnLst/>
            <a:rect l="l" t="t" r="r" b="b"/>
            <a:pathLst>
              <a:path w="52070" h="51435">
                <a:moveTo>
                  <a:pt x="3034" y="37959"/>
                </a:moveTo>
                <a:lnTo>
                  <a:pt x="0" y="28197"/>
                </a:lnTo>
                <a:lnTo>
                  <a:pt x="954" y="18353"/>
                </a:lnTo>
                <a:lnTo>
                  <a:pt x="5552" y="9580"/>
                </a:lnTo>
                <a:lnTo>
                  <a:pt x="13448" y="3034"/>
                </a:lnTo>
                <a:lnTo>
                  <a:pt x="23264" y="0"/>
                </a:lnTo>
                <a:lnTo>
                  <a:pt x="33117" y="954"/>
                </a:lnTo>
                <a:lnTo>
                  <a:pt x="41898" y="5552"/>
                </a:lnTo>
                <a:lnTo>
                  <a:pt x="48500" y="13448"/>
                </a:lnTo>
                <a:lnTo>
                  <a:pt x="51480" y="23209"/>
                </a:lnTo>
                <a:lnTo>
                  <a:pt x="50532" y="33053"/>
                </a:lnTo>
                <a:lnTo>
                  <a:pt x="45964" y="41826"/>
                </a:lnTo>
                <a:lnTo>
                  <a:pt x="38086" y="48373"/>
                </a:lnTo>
                <a:lnTo>
                  <a:pt x="28251" y="51407"/>
                </a:lnTo>
                <a:lnTo>
                  <a:pt x="18369" y="50452"/>
                </a:lnTo>
                <a:lnTo>
                  <a:pt x="9582" y="45854"/>
                </a:lnTo>
                <a:lnTo>
                  <a:pt x="3034" y="37959"/>
                </a:lnTo>
                <a:close/>
              </a:path>
            </a:pathLst>
          </a:custGeom>
          <a:ln w="12700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169652" y="4180332"/>
            <a:ext cx="246379" cy="71120"/>
          </a:xfrm>
          <a:custGeom>
            <a:avLst/>
            <a:gdLst/>
            <a:ahLst/>
            <a:cxnLst/>
            <a:rect l="l" t="t" r="r" b="b"/>
            <a:pathLst>
              <a:path w="246379" h="71120">
                <a:moveTo>
                  <a:pt x="0" y="0"/>
                </a:moveTo>
                <a:lnTo>
                  <a:pt x="245872" y="70993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154411" y="4194047"/>
            <a:ext cx="27305" cy="179705"/>
          </a:xfrm>
          <a:custGeom>
            <a:avLst/>
            <a:gdLst/>
            <a:ahLst/>
            <a:cxnLst/>
            <a:rect l="l" t="t" r="r" b="b"/>
            <a:pathLst>
              <a:path w="27304" h="179704">
                <a:moveTo>
                  <a:pt x="0" y="0"/>
                </a:moveTo>
                <a:lnTo>
                  <a:pt x="27305" y="179324"/>
                </a:lnTo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200131" y="4271771"/>
            <a:ext cx="217804" cy="109220"/>
          </a:xfrm>
          <a:custGeom>
            <a:avLst/>
            <a:gdLst/>
            <a:ahLst/>
            <a:cxnLst/>
            <a:rect l="l" t="t" r="r" b="b"/>
            <a:pathLst>
              <a:path w="217804" h="109220">
                <a:moveTo>
                  <a:pt x="217424" y="0"/>
                </a:moveTo>
                <a:lnTo>
                  <a:pt x="0" y="108965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220711" y="3134867"/>
            <a:ext cx="315468" cy="316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210543" y="4299203"/>
            <a:ext cx="0" cy="100330"/>
          </a:xfrm>
          <a:custGeom>
            <a:avLst/>
            <a:gdLst/>
            <a:ahLst/>
            <a:cxnLst/>
            <a:rect l="l" t="t" r="r" b="b"/>
            <a:pathLst>
              <a:path h="100329">
                <a:moveTo>
                  <a:pt x="0" y="0"/>
                </a:moveTo>
                <a:lnTo>
                  <a:pt x="0" y="10007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285219" y="4215384"/>
            <a:ext cx="0" cy="184150"/>
          </a:xfrm>
          <a:custGeom>
            <a:avLst/>
            <a:gdLst/>
            <a:ahLst/>
            <a:cxnLst/>
            <a:rect l="l" t="t" r="r" b="b"/>
            <a:pathLst>
              <a:path h="184150">
                <a:moveTo>
                  <a:pt x="0" y="0"/>
                </a:moveTo>
                <a:lnTo>
                  <a:pt x="0" y="18415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358371" y="4248911"/>
            <a:ext cx="0" cy="149860"/>
          </a:xfrm>
          <a:custGeom>
            <a:avLst/>
            <a:gdLst/>
            <a:ahLst/>
            <a:cxnLst/>
            <a:rect l="l" t="t" r="r" b="b"/>
            <a:pathLst>
              <a:path h="149860">
                <a:moveTo>
                  <a:pt x="0" y="0"/>
                </a:moveTo>
                <a:lnTo>
                  <a:pt x="0" y="149606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431523" y="4154423"/>
            <a:ext cx="0" cy="244475"/>
          </a:xfrm>
          <a:custGeom>
            <a:avLst/>
            <a:gdLst/>
            <a:ahLst/>
            <a:cxnLst/>
            <a:rect l="l" t="t" r="r" b="b"/>
            <a:pathLst>
              <a:path h="244475">
                <a:moveTo>
                  <a:pt x="0" y="0"/>
                </a:moveTo>
                <a:lnTo>
                  <a:pt x="0" y="243967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123676" y="4096511"/>
            <a:ext cx="398145" cy="248920"/>
          </a:xfrm>
          <a:custGeom>
            <a:avLst/>
            <a:gdLst/>
            <a:ahLst/>
            <a:cxnLst/>
            <a:rect l="l" t="t" r="r" b="b"/>
            <a:pathLst>
              <a:path w="398145" h="248920">
                <a:moveTo>
                  <a:pt x="49656" y="248412"/>
                </a:moveTo>
                <a:lnTo>
                  <a:pt x="43179" y="248412"/>
                </a:lnTo>
                <a:lnTo>
                  <a:pt x="26360" y="245024"/>
                </a:lnTo>
                <a:lnTo>
                  <a:pt x="12636" y="235791"/>
                </a:lnTo>
                <a:lnTo>
                  <a:pt x="3389" y="222105"/>
                </a:lnTo>
                <a:lnTo>
                  <a:pt x="0" y="205358"/>
                </a:lnTo>
                <a:lnTo>
                  <a:pt x="0" y="43052"/>
                </a:lnTo>
                <a:lnTo>
                  <a:pt x="3389" y="26306"/>
                </a:lnTo>
                <a:lnTo>
                  <a:pt x="12636" y="12620"/>
                </a:lnTo>
                <a:lnTo>
                  <a:pt x="26360" y="3387"/>
                </a:lnTo>
                <a:lnTo>
                  <a:pt x="43179" y="0"/>
                </a:lnTo>
                <a:lnTo>
                  <a:pt x="354583" y="0"/>
                </a:lnTo>
                <a:lnTo>
                  <a:pt x="371403" y="3387"/>
                </a:lnTo>
                <a:lnTo>
                  <a:pt x="385127" y="12620"/>
                </a:lnTo>
                <a:lnTo>
                  <a:pt x="394374" y="26306"/>
                </a:lnTo>
                <a:lnTo>
                  <a:pt x="397764" y="43052"/>
                </a:lnTo>
                <a:lnTo>
                  <a:pt x="397764" y="205358"/>
                </a:lnTo>
                <a:lnTo>
                  <a:pt x="394374" y="222105"/>
                </a:lnTo>
                <a:lnTo>
                  <a:pt x="385127" y="235791"/>
                </a:lnTo>
                <a:lnTo>
                  <a:pt x="371403" y="245024"/>
                </a:lnTo>
                <a:lnTo>
                  <a:pt x="354583" y="248412"/>
                </a:lnTo>
                <a:lnTo>
                  <a:pt x="348106" y="248412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0768" y="5225796"/>
            <a:ext cx="394970" cy="269875"/>
          </a:xfrm>
          <a:custGeom>
            <a:avLst/>
            <a:gdLst/>
            <a:ahLst/>
            <a:cxnLst/>
            <a:rect l="l" t="t" r="r" b="b"/>
            <a:pathLst>
              <a:path w="394969" h="269875">
                <a:moveTo>
                  <a:pt x="0" y="21589"/>
                </a:moveTo>
                <a:lnTo>
                  <a:pt x="1694" y="13180"/>
                </a:lnTo>
                <a:lnTo>
                  <a:pt x="6313" y="6318"/>
                </a:lnTo>
                <a:lnTo>
                  <a:pt x="13164" y="1694"/>
                </a:lnTo>
                <a:lnTo>
                  <a:pt x="21551" y="0"/>
                </a:lnTo>
                <a:lnTo>
                  <a:pt x="373164" y="0"/>
                </a:lnTo>
                <a:lnTo>
                  <a:pt x="381551" y="1694"/>
                </a:lnTo>
                <a:lnTo>
                  <a:pt x="388402" y="6318"/>
                </a:lnTo>
                <a:lnTo>
                  <a:pt x="393021" y="13180"/>
                </a:lnTo>
                <a:lnTo>
                  <a:pt x="394716" y="21589"/>
                </a:lnTo>
                <a:lnTo>
                  <a:pt x="394716" y="248157"/>
                </a:lnTo>
                <a:lnTo>
                  <a:pt x="393021" y="256567"/>
                </a:lnTo>
                <a:lnTo>
                  <a:pt x="388402" y="263429"/>
                </a:lnTo>
                <a:lnTo>
                  <a:pt x="381551" y="268053"/>
                </a:lnTo>
                <a:lnTo>
                  <a:pt x="373164" y="269747"/>
                </a:lnTo>
                <a:lnTo>
                  <a:pt x="21551" y="269747"/>
                </a:lnTo>
                <a:lnTo>
                  <a:pt x="13164" y="268053"/>
                </a:lnTo>
                <a:lnTo>
                  <a:pt x="6313" y="263429"/>
                </a:lnTo>
                <a:lnTo>
                  <a:pt x="1694" y="256567"/>
                </a:lnTo>
                <a:lnTo>
                  <a:pt x="0" y="248157"/>
                </a:lnTo>
                <a:lnTo>
                  <a:pt x="0" y="21589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17447" y="5458967"/>
            <a:ext cx="182880" cy="83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0768" y="5448300"/>
            <a:ext cx="394970" cy="0"/>
          </a:xfrm>
          <a:custGeom>
            <a:avLst/>
            <a:gdLst/>
            <a:ahLst/>
            <a:cxnLst/>
            <a:rect l="l" t="t" r="r" b="b"/>
            <a:pathLst>
              <a:path w="394969">
                <a:moveTo>
                  <a:pt x="0" y="0"/>
                </a:moveTo>
                <a:lnTo>
                  <a:pt x="394716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40891" y="5286755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40891" y="5338571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40891" y="5388864"/>
            <a:ext cx="121920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0" y="0"/>
                </a:moveTo>
                <a:lnTo>
                  <a:pt x="12192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45819" y="5253228"/>
            <a:ext cx="166116" cy="1661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6862698" y="2911220"/>
            <a:ext cx="1153795" cy="452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Azure</a:t>
            </a:r>
            <a:r>
              <a:rPr sz="1000" b="1" spc="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Databricks</a:t>
            </a:r>
            <a:endParaRPr sz="10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0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8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S</a:t>
            </a:r>
            <a:r>
              <a:rPr sz="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</a:t>
            </a:r>
            <a:r>
              <a:rPr sz="800" b="1" dirty="0">
                <a:solidFill>
                  <a:srgbClr val="505050"/>
                </a:solidFill>
                <a:latin typeface="Segoe UI Semibold"/>
                <a:cs typeface="Segoe UI Semibold"/>
              </a:rPr>
              <a:t>arkR</a:t>
            </a:r>
            <a:endParaRPr sz="800">
              <a:latin typeface="Segoe UI Semibold"/>
              <a:cs typeface="Segoe UI Semibold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158228" y="2520695"/>
            <a:ext cx="408940" cy="212090"/>
          </a:xfrm>
          <a:custGeom>
            <a:avLst/>
            <a:gdLst/>
            <a:ahLst/>
            <a:cxnLst/>
            <a:rect l="l" t="t" r="r" b="b"/>
            <a:pathLst>
              <a:path w="408940" h="212089">
                <a:moveTo>
                  <a:pt x="0" y="105917"/>
                </a:moveTo>
                <a:lnTo>
                  <a:pt x="204216" y="0"/>
                </a:lnTo>
                <a:lnTo>
                  <a:pt x="408431" y="105917"/>
                </a:lnTo>
                <a:lnTo>
                  <a:pt x="204216" y="211836"/>
                </a:lnTo>
                <a:lnTo>
                  <a:pt x="0" y="105917"/>
                </a:lnTo>
                <a:close/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58228" y="2711195"/>
            <a:ext cx="408940" cy="143510"/>
          </a:xfrm>
          <a:custGeom>
            <a:avLst/>
            <a:gdLst/>
            <a:ahLst/>
            <a:cxnLst/>
            <a:rect l="l" t="t" r="r" b="b"/>
            <a:pathLst>
              <a:path w="408940" h="143510">
                <a:moveTo>
                  <a:pt x="336676" y="0"/>
                </a:moveTo>
                <a:lnTo>
                  <a:pt x="408431" y="37211"/>
                </a:lnTo>
                <a:lnTo>
                  <a:pt x="204216" y="143255"/>
                </a:lnTo>
                <a:lnTo>
                  <a:pt x="0" y="37211"/>
                </a:lnTo>
                <a:lnTo>
                  <a:pt x="71754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92468" y="3249167"/>
            <a:ext cx="347472" cy="96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029700" y="2863595"/>
            <a:ext cx="76200" cy="1002665"/>
          </a:xfrm>
          <a:custGeom>
            <a:avLst/>
            <a:gdLst/>
            <a:ahLst/>
            <a:cxnLst/>
            <a:rect l="l" t="t" r="r" b="b"/>
            <a:pathLst>
              <a:path w="76200" h="1002664">
                <a:moveTo>
                  <a:pt x="44450" y="0"/>
                </a:moveTo>
                <a:lnTo>
                  <a:pt x="31750" y="0"/>
                </a:lnTo>
                <a:lnTo>
                  <a:pt x="31750" y="50800"/>
                </a:lnTo>
                <a:lnTo>
                  <a:pt x="44450" y="50800"/>
                </a:lnTo>
                <a:lnTo>
                  <a:pt x="44450" y="0"/>
                </a:lnTo>
                <a:close/>
              </a:path>
              <a:path w="76200" h="1002664">
                <a:moveTo>
                  <a:pt x="44450" y="88900"/>
                </a:moveTo>
                <a:lnTo>
                  <a:pt x="31750" y="88900"/>
                </a:lnTo>
                <a:lnTo>
                  <a:pt x="31750" y="139700"/>
                </a:lnTo>
                <a:lnTo>
                  <a:pt x="44450" y="139700"/>
                </a:lnTo>
                <a:lnTo>
                  <a:pt x="44450" y="88900"/>
                </a:lnTo>
                <a:close/>
              </a:path>
              <a:path w="76200" h="1002664">
                <a:moveTo>
                  <a:pt x="44450" y="177800"/>
                </a:moveTo>
                <a:lnTo>
                  <a:pt x="31750" y="177800"/>
                </a:lnTo>
                <a:lnTo>
                  <a:pt x="31750" y="228600"/>
                </a:lnTo>
                <a:lnTo>
                  <a:pt x="44450" y="228600"/>
                </a:lnTo>
                <a:lnTo>
                  <a:pt x="44450" y="177800"/>
                </a:lnTo>
                <a:close/>
              </a:path>
              <a:path w="76200" h="1002664">
                <a:moveTo>
                  <a:pt x="44450" y="266700"/>
                </a:moveTo>
                <a:lnTo>
                  <a:pt x="31750" y="266700"/>
                </a:lnTo>
                <a:lnTo>
                  <a:pt x="31750" y="317500"/>
                </a:lnTo>
                <a:lnTo>
                  <a:pt x="44450" y="317500"/>
                </a:lnTo>
                <a:lnTo>
                  <a:pt x="44450" y="266700"/>
                </a:lnTo>
                <a:close/>
              </a:path>
              <a:path w="76200" h="1002664">
                <a:moveTo>
                  <a:pt x="44450" y="355600"/>
                </a:moveTo>
                <a:lnTo>
                  <a:pt x="31750" y="355600"/>
                </a:lnTo>
                <a:lnTo>
                  <a:pt x="31750" y="406400"/>
                </a:lnTo>
                <a:lnTo>
                  <a:pt x="44450" y="406400"/>
                </a:lnTo>
                <a:lnTo>
                  <a:pt x="44450" y="355600"/>
                </a:lnTo>
                <a:close/>
              </a:path>
              <a:path w="76200" h="1002664">
                <a:moveTo>
                  <a:pt x="44450" y="444500"/>
                </a:moveTo>
                <a:lnTo>
                  <a:pt x="31750" y="444500"/>
                </a:lnTo>
                <a:lnTo>
                  <a:pt x="31750" y="495300"/>
                </a:lnTo>
                <a:lnTo>
                  <a:pt x="44450" y="495300"/>
                </a:lnTo>
                <a:lnTo>
                  <a:pt x="44450" y="444500"/>
                </a:lnTo>
                <a:close/>
              </a:path>
              <a:path w="76200" h="1002664">
                <a:moveTo>
                  <a:pt x="44450" y="533400"/>
                </a:moveTo>
                <a:lnTo>
                  <a:pt x="31750" y="533400"/>
                </a:lnTo>
                <a:lnTo>
                  <a:pt x="31750" y="584200"/>
                </a:lnTo>
                <a:lnTo>
                  <a:pt x="44450" y="584200"/>
                </a:lnTo>
                <a:lnTo>
                  <a:pt x="44450" y="533400"/>
                </a:lnTo>
                <a:close/>
              </a:path>
              <a:path w="76200" h="1002664">
                <a:moveTo>
                  <a:pt x="44450" y="622300"/>
                </a:moveTo>
                <a:lnTo>
                  <a:pt x="31750" y="622300"/>
                </a:lnTo>
                <a:lnTo>
                  <a:pt x="31750" y="673100"/>
                </a:lnTo>
                <a:lnTo>
                  <a:pt x="44450" y="673100"/>
                </a:lnTo>
                <a:lnTo>
                  <a:pt x="44450" y="622300"/>
                </a:lnTo>
                <a:close/>
              </a:path>
              <a:path w="76200" h="1002664">
                <a:moveTo>
                  <a:pt x="44450" y="711200"/>
                </a:moveTo>
                <a:lnTo>
                  <a:pt x="31750" y="711200"/>
                </a:lnTo>
                <a:lnTo>
                  <a:pt x="31750" y="761999"/>
                </a:lnTo>
                <a:lnTo>
                  <a:pt x="44450" y="761999"/>
                </a:lnTo>
                <a:lnTo>
                  <a:pt x="44450" y="711200"/>
                </a:lnTo>
                <a:close/>
              </a:path>
              <a:path w="76200" h="1002664">
                <a:moveTo>
                  <a:pt x="44450" y="800099"/>
                </a:moveTo>
                <a:lnTo>
                  <a:pt x="31750" y="800099"/>
                </a:lnTo>
                <a:lnTo>
                  <a:pt x="31750" y="850899"/>
                </a:lnTo>
                <a:lnTo>
                  <a:pt x="44450" y="850899"/>
                </a:lnTo>
                <a:lnTo>
                  <a:pt x="44450" y="800099"/>
                </a:lnTo>
                <a:close/>
              </a:path>
              <a:path w="76200" h="1002664">
                <a:moveTo>
                  <a:pt x="44450" y="888999"/>
                </a:moveTo>
                <a:lnTo>
                  <a:pt x="31750" y="888999"/>
                </a:lnTo>
                <a:lnTo>
                  <a:pt x="31750" y="939799"/>
                </a:lnTo>
                <a:lnTo>
                  <a:pt x="44450" y="939799"/>
                </a:lnTo>
                <a:lnTo>
                  <a:pt x="44450" y="888999"/>
                </a:lnTo>
                <a:close/>
              </a:path>
              <a:path w="76200" h="1002664">
                <a:moveTo>
                  <a:pt x="76200" y="951737"/>
                </a:moveTo>
                <a:lnTo>
                  <a:pt x="0" y="951737"/>
                </a:lnTo>
                <a:lnTo>
                  <a:pt x="38100" y="1002537"/>
                </a:lnTo>
                <a:lnTo>
                  <a:pt x="76200" y="951737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627758" y="6296112"/>
            <a:ext cx="9567545" cy="355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4211955" marR="5080" indent="-4199255">
              <a:lnSpc>
                <a:spcPts val="1260"/>
              </a:lnSpc>
              <a:spcBef>
                <a:spcPts val="204"/>
              </a:spcBef>
            </a:pP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Microsoft Azure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also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supports other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Big </a:t>
            </a:r>
            <a:r>
              <a:rPr sz="1100" b="1" i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Data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services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like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Azure HDInsight, Azure Machine Learning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allow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customers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15" dirty="0">
                <a:solidFill>
                  <a:srgbClr val="505050"/>
                </a:solidFill>
                <a:latin typeface="Segoe UI Semibold"/>
                <a:cs typeface="Segoe UI Semibold"/>
              </a:rPr>
              <a:t>tailor </a:t>
            </a:r>
            <a:r>
              <a:rPr sz="1100" b="1" i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the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above architecture </a:t>
            </a:r>
            <a:r>
              <a:rPr sz="1100" b="1" i="1" dirty="0">
                <a:solidFill>
                  <a:srgbClr val="505050"/>
                </a:solidFill>
                <a:latin typeface="Segoe UI Semibold"/>
                <a:cs typeface="Segoe UI Semibold"/>
              </a:rPr>
              <a:t>to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meet  their </a:t>
            </a:r>
            <a:r>
              <a:rPr sz="1100" b="1" i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unique</a:t>
            </a:r>
            <a:r>
              <a:rPr sz="1100" b="1" i="1" spc="-5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100" b="1" i="1" spc="-25" dirty="0">
                <a:solidFill>
                  <a:srgbClr val="505050"/>
                </a:solidFill>
                <a:latin typeface="Segoe UI Semibold"/>
                <a:cs typeface="Segoe UI Semibold"/>
              </a:rPr>
              <a:t>needs.</a:t>
            </a:r>
            <a:endParaRPr sz="1100">
              <a:latin typeface="Segoe UI Semibold"/>
              <a:cs typeface="Segoe UI Semibold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927842" y="3138042"/>
            <a:ext cx="8921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Real-time</a:t>
            </a:r>
            <a:r>
              <a:rPr sz="1000" b="1" spc="-3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apps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409426" y="2665476"/>
            <a:ext cx="20116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375135" y="2471927"/>
            <a:ext cx="144780" cy="132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123548" y="2676144"/>
            <a:ext cx="209550" cy="114300"/>
          </a:xfrm>
          <a:custGeom>
            <a:avLst/>
            <a:gdLst/>
            <a:ahLst/>
            <a:cxnLst/>
            <a:rect l="l" t="t" r="r" b="b"/>
            <a:pathLst>
              <a:path w="209550" h="114300">
                <a:moveTo>
                  <a:pt x="209042" y="114172"/>
                </a:moveTo>
                <a:lnTo>
                  <a:pt x="88189" y="114172"/>
                </a:lnTo>
                <a:lnTo>
                  <a:pt x="26130" y="114172"/>
                </a:lnTo>
                <a:lnTo>
                  <a:pt x="3266" y="114172"/>
                </a:lnTo>
                <a:lnTo>
                  <a:pt x="0" y="114172"/>
                </a:lnTo>
                <a:lnTo>
                  <a:pt x="0" y="48166"/>
                </a:lnTo>
                <a:lnTo>
                  <a:pt x="0" y="14271"/>
                </a:lnTo>
                <a:lnTo>
                  <a:pt x="0" y="1783"/>
                </a:lnTo>
                <a:lnTo>
                  <a:pt x="0" y="0"/>
                </a:lnTo>
                <a:lnTo>
                  <a:pt x="120852" y="0"/>
                </a:lnTo>
                <a:lnTo>
                  <a:pt x="182911" y="0"/>
                </a:lnTo>
                <a:lnTo>
                  <a:pt x="205775" y="0"/>
                </a:lnTo>
                <a:lnTo>
                  <a:pt x="209042" y="0"/>
                </a:lnTo>
                <a:lnTo>
                  <a:pt x="209042" y="114172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85576" y="2790317"/>
            <a:ext cx="285115" cy="48895"/>
          </a:xfrm>
          <a:custGeom>
            <a:avLst/>
            <a:gdLst/>
            <a:ahLst/>
            <a:cxnLst/>
            <a:rect l="l" t="t" r="r" b="b"/>
            <a:pathLst>
              <a:path w="285115" h="48894">
                <a:moveTo>
                  <a:pt x="0" y="40767"/>
                </a:moveTo>
                <a:lnTo>
                  <a:pt x="0" y="45212"/>
                </a:lnTo>
                <a:lnTo>
                  <a:pt x="4318" y="48895"/>
                </a:lnTo>
                <a:lnTo>
                  <a:pt x="9525" y="48895"/>
                </a:lnTo>
                <a:lnTo>
                  <a:pt x="163270" y="48895"/>
                </a:lnTo>
                <a:lnTo>
                  <a:pt x="242220" y="48895"/>
                </a:lnTo>
                <a:lnTo>
                  <a:pt x="271307" y="48895"/>
                </a:lnTo>
                <a:lnTo>
                  <a:pt x="275463" y="48895"/>
                </a:lnTo>
                <a:lnTo>
                  <a:pt x="280670" y="48895"/>
                </a:lnTo>
                <a:lnTo>
                  <a:pt x="284988" y="45212"/>
                </a:lnTo>
                <a:lnTo>
                  <a:pt x="284988" y="40767"/>
                </a:lnTo>
                <a:lnTo>
                  <a:pt x="284988" y="35941"/>
                </a:lnTo>
                <a:lnTo>
                  <a:pt x="283209" y="31623"/>
                </a:lnTo>
                <a:lnTo>
                  <a:pt x="280289" y="28448"/>
                </a:lnTo>
                <a:lnTo>
                  <a:pt x="261052" y="12001"/>
                </a:lnTo>
                <a:lnTo>
                  <a:pt x="251174" y="3555"/>
                </a:lnTo>
                <a:lnTo>
                  <a:pt x="247534" y="444"/>
                </a:lnTo>
                <a:lnTo>
                  <a:pt x="247015" y="0"/>
                </a:lnTo>
                <a:lnTo>
                  <a:pt x="126162" y="0"/>
                </a:lnTo>
                <a:lnTo>
                  <a:pt x="64103" y="0"/>
                </a:lnTo>
                <a:lnTo>
                  <a:pt x="41239" y="0"/>
                </a:lnTo>
                <a:lnTo>
                  <a:pt x="37973" y="0"/>
                </a:lnTo>
                <a:lnTo>
                  <a:pt x="18809" y="16446"/>
                </a:lnTo>
                <a:lnTo>
                  <a:pt x="8969" y="24892"/>
                </a:lnTo>
                <a:lnTo>
                  <a:pt x="5343" y="28003"/>
                </a:lnTo>
                <a:lnTo>
                  <a:pt x="4825" y="28448"/>
                </a:lnTo>
                <a:lnTo>
                  <a:pt x="1777" y="31623"/>
                </a:lnTo>
                <a:lnTo>
                  <a:pt x="0" y="35941"/>
                </a:lnTo>
                <a:lnTo>
                  <a:pt x="0" y="40767"/>
                </a:lnTo>
                <a:close/>
              </a:path>
            </a:pathLst>
          </a:custGeom>
          <a:ln w="12191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202923" y="2456688"/>
            <a:ext cx="105155" cy="1661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1340083" y="2909316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64008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340083" y="2970276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0" y="0"/>
                </a:moveTo>
                <a:lnTo>
                  <a:pt x="64008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1340083" y="3029711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64008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440668" y="2884932"/>
            <a:ext cx="202692" cy="1722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538204" y="2508504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0" y="0"/>
                </a:moveTo>
                <a:lnTo>
                  <a:pt x="64007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538204" y="2566416"/>
            <a:ext cx="64135" cy="0"/>
          </a:xfrm>
          <a:custGeom>
            <a:avLst/>
            <a:gdLst/>
            <a:ahLst/>
            <a:cxnLst/>
            <a:rect l="l" t="t" r="r" b="b"/>
            <a:pathLst>
              <a:path w="64134">
                <a:moveTo>
                  <a:pt x="64007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067288" y="2878835"/>
            <a:ext cx="240792" cy="18199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543031" y="2801111"/>
            <a:ext cx="306705" cy="76200"/>
          </a:xfrm>
          <a:custGeom>
            <a:avLst/>
            <a:gdLst/>
            <a:ahLst/>
            <a:cxnLst/>
            <a:rect l="l" t="t" r="r" b="b"/>
            <a:pathLst>
              <a:path w="306704" h="76200">
                <a:moveTo>
                  <a:pt x="508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50800" y="44450"/>
                </a:lnTo>
                <a:lnTo>
                  <a:pt x="50800" y="31750"/>
                </a:lnTo>
                <a:close/>
              </a:path>
              <a:path w="306704" h="76200">
                <a:moveTo>
                  <a:pt x="139700" y="31750"/>
                </a:moveTo>
                <a:lnTo>
                  <a:pt x="88900" y="31750"/>
                </a:lnTo>
                <a:lnTo>
                  <a:pt x="88900" y="44450"/>
                </a:lnTo>
                <a:lnTo>
                  <a:pt x="139700" y="44450"/>
                </a:lnTo>
                <a:lnTo>
                  <a:pt x="139700" y="31750"/>
                </a:lnTo>
                <a:close/>
              </a:path>
              <a:path w="306704" h="76200">
                <a:moveTo>
                  <a:pt x="228600" y="31750"/>
                </a:moveTo>
                <a:lnTo>
                  <a:pt x="177800" y="31750"/>
                </a:lnTo>
                <a:lnTo>
                  <a:pt x="177800" y="44450"/>
                </a:lnTo>
                <a:lnTo>
                  <a:pt x="228600" y="44450"/>
                </a:lnTo>
                <a:lnTo>
                  <a:pt x="228600" y="31750"/>
                </a:lnTo>
                <a:close/>
              </a:path>
              <a:path w="306704" h="76200">
                <a:moveTo>
                  <a:pt x="255904" y="0"/>
                </a:moveTo>
                <a:lnTo>
                  <a:pt x="255904" y="76200"/>
                </a:lnTo>
                <a:lnTo>
                  <a:pt x="298238" y="44450"/>
                </a:lnTo>
                <a:lnTo>
                  <a:pt x="266700" y="44450"/>
                </a:lnTo>
                <a:lnTo>
                  <a:pt x="266700" y="31750"/>
                </a:lnTo>
                <a:lnTo>
                  <a:pt x="298238" y="31750"/>
                </a:lnTo>
                <a:lnTo>
                  <a:pt x="255904" y="0"/>
                </a:lnTo>
                <a:close/>
              </a:path>
              <a:path w="306704" h="76200">
                <a:moveTo>
                  <a:pt x="268604" y="31750"/>
                </a:moveTo>
                <a:lnTo>
                  <a:pt x="266700" y="31750"/>
                </a:lnTo>
                <a:lnTo>
                  <a:pt x="266700" y="44450"/>
                </a:lnTo>
                <a:lnTo>
                  <a:pt x="268604" y="44450"/>
                </a:lnTo>
                <a:lnTo>
                  <a:pt x="268604" y="31750"/>
                </a:lnTo>
                <a:close/>
              </a:path>
              <a:path w="306704" h="76200">
                <a:moveTo>
                  <a:pt x="298238" y="31750"/>
                </a:moveTo>
                <a:lnTo>
                  <a:pt x="268604" y="31750"/>
                </a:lnTo>
                <a:lnTo>
                  <a:pt x="268604" y="44450"/>
                </a:lnTo>
                <a:lnTo>
                  <a:pt x="298238" y="44450"/>
                </a:lnTo>
                <a:lnTo>
                  <a:pt x="306704" y="38100"/>
                </a:lnTo>
                <a:lnTo>
                  <a:pt x="298238" y="3175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155" y="387477"/>
            <a:ext cx="366331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5" dirty="0">
                <a:solidFill>
                  <a:srgbClr val="000000"/>
                </a:solidFill>
                <a:latin typeface="Segoe UI Semibold"/>
                <a:cs typeface="Segoe UI Semibold"/>
              </a:rPr>
              <a:t>Azure </a:t>
            </a:r>
            <a:r>
              <a:rPr sz="3600" b="0" spc="-5" dirty="0">
                <a:solidFill>
                  <a:srgbClr val="000000"/>
                </a:solidFill>
                <a:latin typeface="Segoe UI Semibold"/>
                <a:cs typeface="Segoe UI Semibold"/>
              </a:rPr>
              <a:t>ML</a:t>
            </a:r>
            <a:r>
              <a:rPr sz="3600" b="0" spc="-4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0" spc="5" dirty="0">
                <a:solidFill>
                  <a:srgbClr val="000000"/>
                </a:solidFill>
                <a:latin typeface="Segoe UI Semibold"/>
                <a:cs typeface="Segoe UI Semibold"/>
              </a:rPr>
              <a:t>Artifact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50" b="0" dirty="0">
                <a:solidFill>
                  <a:srgbClr val="000000"/>
                </a:solidFill>
                <a:latin typeface="Segoe UI"/>
                <a:cs typeface="Segoe UI"/>
              </a:rPr>
              <a:t>Deployment</a:t>
            </a:r>
            <a:endParaRPr sz="195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20898" y="1802384"/>
            <a:ext cx="5947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Deployment is </a:t>
            </a:r>
            <a:r>
              <a:rPr sz="1800" b="1" dirty="0">
                <a:solidFill>
                  <a:srgbClr val="0078D3"/>
                </a:solidFill>
                <a:latin typeface="Segoe UI Semibold"/>
                <a:cs typeface="Segoe UI Semibold"/>
              </a:rPr>
              <a:t>an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instantiation </a:t>
            </a:r>
            <a:r>
              <a:rPr sz="1800" b="1" spc="-10" dirty="0">
                <a:solidFill>
                  <a:srgbClr val="0078D3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0078D3"/>
                </a:solidFill>
                <a:latin typeface="Segoe UI Semibold"/>
                <a:cs typeface="Segoe UI Semibold"/>
              </a:rPr>
              <a:t>an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image. </a:t>
            </a:r>
            <a:r>
              <a:rPr sz="1800" b="1" spc="-40" dirty="0">
                <a:solidFill>
                  <a:srgbClr val="0078D3"/>
                </a:solidFill>
                <a:latin typeface="Segoe UI Semibold"/>
                <a:cs typeface="Segoe UI Semibold"/>
              </a:rPr>
              <a:t>Two</a:t>
            </a:r>
            <a:r>
              <a:rPr sz="1800" b="1" spc="40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options: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9279" y="2874975"/>
            <a:ext cx="1283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0078D3"/>
                </a:solidFill>
                <a:latin typeface="Segoe UI Semibold"/>
                <a:cs typeface="Segoe UI Semibold"/>
              </a:rPr>
              <a:t>Web</a:t>
            </a:r>
            <a:r>
              <a:rPr sz="1800" b="1" spc="-5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5" dirty="0">
                <a:solidFill>
                  <a:srgbClr val="0078D3"/>
                </a:solidFill>
                <a:latin typeface="Segoe UI Semibold"/>
                <a:cs typeface="Segoe UI Semibold"/>
              </a:rPr>
              <a:t>service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023" y="3346196"/>
            <a:ext cx="4149636" cy="223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1062" y="3593084"/>
            <a:ext cx="4659249" cy="198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1291" y="3837432"/>
            <a:ext cx="679856" cy="174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5311" y="3938221"/>
            <a:ext cx="60944" cy="14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9163" y="3839971"/>
            <a:ext cx="3426714" cy="2230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062" y="4213352"/>
            <a:ext cx="4384929" cy="223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0618" y="4460240"/>
            <a:ext cx="586092" cy="171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0810" y="4558489"/>
            <a:ext cx="60944" cy="143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4675" y="4460240"/>
            <a:ext cx="2547366" cy="2217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1062" y="4835144"/>
            <a:ext cx="4339590" cy="223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1553" y="5082032"/>
            <a:ext cx="4178604" cy="223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023" y="5455411"/>
            <a:ext cx="4354106" cy="2229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57641" y="2874975"/>
            <a:ext cx="12179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8D3"/>
                </a:solidFill>
                <a:latin typeface="Segoe UI Semibold"/>
                <a:cs typeface="Segoe UI Semibold"/>
              </a:rPr>
              <a:t>IoT</a:t>
            </a:r>
            <a:r>
              <a:rPr sz="1800" b="1" spc="-85" dirty="0">
                <a:solidFill>
                  <a:srgbClr val="0078D3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78D3"/>
                </a:solidFill>
                <a:latin typeface="Segoe UI Semibold"/>
                <a:cs typeface="Segoe UI Semibold"/>
              </a:rPr>
              <a:t>Module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66738" y="3346196"/>
            <a:ext cx="4530343" cy="2230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9023" y="3593084"/>
            <a:ext cx="4569079" cy="22174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4357" y="3839971"/>
            <a:ext cx="2491740" cy="2217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85280" y="4213352"/>
            <a:ext cx="1728851" cy="2230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94141" y="4213352"/>
            <a:ext cx="1616075" cy="2228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90860" y="4265548"/>
            <a:ext cx="236855" cy="11963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74993" y="4460240"/>
            <a:ext cx="1335912" cy="2230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74739" y="4835144"/>
            <a:ext cx="4339716" cy="2230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5280" y="5082032"/>
            <a:ext cx="4178554" cy="2230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66738" y="5455411"/>
            <a:ext cx="4647818" cy="22298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2867" y="5702262"/>
            <a:ext cx="4891151" cy="22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53511" y="2272283"/>
            <a:ext cx="6362065" cy="0"/>
          </a:xfrm>
          <a:custGeom>
            <a:avLst/>
            <a:gdLst/>
            <a:ahLst/>
            <a:cxnLst/>
            <a:rect l="l" t="t" r="r" b="b"/>
            <a:pathLst>
              <a:path w="6362065">
                <a:moveTo>
                  <a:pt x="6362065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2077" y="2266060"/>
            <a:ext cx="76200" cy="431165"/>
          </a:xfrm>
          <a:custGeom>
            <a:avLst/>
            <a:gdLst/>
            <a:ahLst/>
            <a:cxnLst/>
            <a:rect l="l" t="t" r="r" b="b"/>
            <a:pathLst>
              <a:path w="76200" h="431164">
                <a:moveTo>
                  <a:pt x="38353" y="0"/>
                </a:moveTo>
                <a:lnTo>
                  <a:pt x="37592" y="38100"/>
                </a:lnTo>
                <a:lnTo>
                  <a:pt x="50292" y="38353"/>
                </a:lnTo>
                <a:lnTo>
                  <a:pt x="51053" y="253"/>
                </a:lnTo>
                <a:lnTo>
                  <a:pt x="38353" y="0"/>
                </a:lnTo>
                <a:close/>
              </a:path>
              <a:path w="76200" h="431164">
                <a:moveTo>
                  <a:pt x="37465" y="50800"/>
                </a:moveTo>
                <a:lnTo>
                  <a:pt x="36702" y="88900"/>
                </a:lnTo>
                <a:lnTo>
                  <a:pt x="49402" y="89153"/>
                </a:lnTo>
                <a:lnTo>
                  <a:pt x="50165" y="51053"/>
                </a:lnTo>
                <a:lnTo>
                  <a:pt x="37465" y="50800"/>
                </a:lnTo>
                <a:close/>
              </a:path>
              <a:path w="76200" h="431164">
                <a:moveTo>
                  <a:pt x="36449" y="101600"/>
                </a:moveTo>
                <a:lnTo>
                  <a:pt x="35814" y="139700"/>
                </a:lnTo>
                <a:lnTo>
                  <a:pt x="48514" y="139953"/>
                </a:lnTo>
                <a:lnTo>
                  <a:pt x="49149" y="101853"/>
                </a:lnTo>
                <a:lnTo>
                  <a:pt x="36449" y="101600"/>
                </a:lnTo>
                <a:close/>
              </a:path>
              <a:path w="76200" h="431164">
                <a:moveTo>
                  <a:pt x="35559" y="152400"/>
                </a:moveTo>
                <a:lnTo>
                  <a:pt x="34798" y="190500"/>
                </a:lnTo>
                <a:lnTo>
                  <a:pt x="47498" y="190753"/>
                </a:lnTo>
                <a:lnTo>
                  <a:pt x="48259" y="152653"/>
                </a:lnTo>
                <a:lnTo>
                  <a:pt x="35559" y="152400"/>
                </a:lnTo>
                <a:close/>
              </a:path>
              <a:path w="76200" h="431164">
                <a:moveTo>
                  <a:pt x="34544" y="203200"/>
                </a:moveTo>
                <a:lnTo>
                  <a:pt x="33908" y="241300"/>
                </a:lnTo>
                <a:lnTo>
                  <a:pt x="46608" y="241553"/>
                </a:lnTo>
                <a:lnTo>
                  <a:pt x="47244" y="203453"/>
                </a:lnTo>
                <a:lnTo>
                  <a:pt x="34544" y="203200"/>
                </a:lnTo>
                <a:close/>
              </a:path>
              <a:path w="76200" h="431164">
                <a:moveTo>
                  <a:pt x="33654" y="254000"/>
                </a:moveTo>
                <a:lnTo>
                  <a:pt x="32893" y="292100"/>
                </a:lnTo>
                <a:lnTo>
                  <a:pt x="45593" y="292353"/>
                </a:lnTo>
                <a:lnTo>
                  <a:pt x="46354" y="254253"/>
                </a:lnTo>
                <a:lnTo>
                  <a:pt x="33654" y="254000"/>
                </a:lnTo>
                <a:close/>
              </a:path>
              <a:path w="76200" h="431164">
                <a:moveTo>
                  <a:pt x="32639" y="304800"/>
                </a:moveTo>
                <a:lnTo>
                  <a:pt x="32003" y="342900"/>
                </a:lnTo>
                <a:lnTo>
                  <a:pt x="44703" y="343026"/>
                </a:lnTo>
                <a:lnTo>
                  <a:pt x="45339" y="305053"/>
                </a:lnTo>
                <a:lnTo>
                  <a:pt x="32639" y="304800"/>
                </a:lnTo>
                <a:close/>
              </a:path>
              <a:path w="76200" h="431164">
                <a:moveTo>
                  <a:pt x="0" y="354075"/>
                </a:moveTo>
                <a:lnTo>
                  <a:pt x="36702" y="431038"/>
                </a:lnTo>
                <a:lnTo>
                  <a:pt x="69827" y="367664"/>
                </a:lnTo>
                <a:lnTo>
                  <a:pt x="44196" y="367664"/>
                </a:lnTo>
                <a:lnTo>
                  <a:pt x="31496" y="367411"/>
                </a:lnTo>
                <a:lnTo>
                  <a:pt x="31750" y="355600"/>
                </a:lnTo>
                <a:lnTo>
                  <a:pt x="76133" y="355600"/>
                </a:lnTo>
                <a:lnTo>
                  <a:pt x="0" y="354075"/>
                </a:lnTo>
                <a:close/>
              </a:path>
              <a:path w="76200" h="431164">
                <a:moveTo>
                  <a:pt x="31750" y="355600"/>
                </a:moveTo>
                <a:lnTo>
                  <a:pt x="31496" y="367411"/>
                </a:lnTo>
                <a:lnTo>
                  <a:pt x="44196" y="367664"/>
                </a:lnTo>
                <a:lnTo>
                  <a:pt x="44450" y="355726"/>
                </a:lnTo>
                <a:lnTo>
                  <a:pt x="31750" y="355600"/>
                </a:lnTo>
                <a:close/>
              </a:path>
              <a:path w="76200" h="431164">
                <a:moveTo>
                  <a:pt x="76133" y="355600"/>
                </a:moveTo>
                <a:lnTo>
                  <a:pt x="31750" y="355600"/>
                </a:lnTo>
                <a:lnTo>
                  <a:pt x="44450" y="355726"/>
                </a:lnTo>
                <a:lnTo>
                  <a:pt x="44196" y="367664"/>
                </a:lnTo>
                <a:lnTo>
                  <a:pt x="69827" y="367664"/>
                </a:lnTo>
                <a:lnTo>
                  <a:pt x="76133" y="35560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0045" y="2266060"/>
            <a:ext cx="76200" cy="431165"/>
          </a:xfrm>
          <a:custGeom>
            <a:avLst/>
            <a:gdLst/>
            <a:ahLst/>
            <a:cxnLst/>
            <a:rect l="l" t="t" r="r" b="b"/>
            <a:pathLst>
              <a:path w="76200" h="431164">
                <a:moveTo>
                  <a:pt x="38354" y="0"/>
                </a:moveTo>
                <a:lnTo>
                  <a:pt x="37592" y="38100"/>
                </a:lnTo>
                <a:lnTo>
                  <a:pt x="50292" y="38353"/>
                </a:lnTo>
                <a:lnTo>
                  <a:pt x="51054" y="253"/>
                </a:lnTo>
                <a:lnTo>
                  <a:pt x="38354" y="0"/>
                </a:lnTo>
                <a:close/>
              </a:path>
              <a:path w="76200" h="431164">
                <a:moveTo>
                  <a:pt x="37465" y="50800"/>
                </a:moveTo>
                <a:lnTo>
                  <a:pt x="36703" y="88900"/>
                </a:lnTo>
                <a:lnTo>
                  <a:pt x="49403" y="89153"/>
                </a:lnTo>
                <a:lnTo>
                  <a:pt x="50165" y="51053"/>
                </a:lnTo>
                <a:lnTo>
                  <a:pt x="37465" y="50800"/>
                </a:lnTo>
                <a:close/>
              </a:path>
              <a:path w="76200" h="431164">
                <a:moveTo>
                  <a:pt x="36449" y="101600"/>
                </a:moveTo>
                <a:lnTo>
                  <a:pt x="35813" y="139700"/>
                </a:lnTo>
                <a:lnTo>
                  <a:pt x="48513" y="139953"/>
                </a:lnTo>
                <a:lnTo>
                  <a:pt x="49149" y="101853"/>
                </a:lnTo>
                <a:lnTo>
                  <a:pt x="36449" y="101600"/>
                </a:lnTo>
                <a:close/>
              </a:path>
              <a:path w="76200" h="431164">
                <a:moveTo>
                  <a:pt x="35560" y="152400"/>
                </a:moveTo>
                <a:lnTo>
                  <a:pt x="34798" y="190500"/>
                </a:lnTo>
                <a:lnTo>
                  <a:pt x="47498" y="190753"/>
                </a:lnTo>
                <a:lnTo>
                  <a:pt x="48260" y="152653"/>
                </a:lnTo>
                <a:lnTo>
                  <a:pt x="35560" y="152400"/>
                </a:lnTo>
                <a:close/>
              </a:path>
              <a:path w="76200" h="431164">
                <a:moveTo>
                  <a:pt x="34543" y="203200"/>
                </a:moveTo>
                <a:lnTo>
                  <a:pt x="33909" y="241300"/>
                </a:lnTo>
                <a:lnTo>
                  <a:pt x="46609" y="241553"/>
                </a:lnTo>
                <a:lnTo>
                  <a:pt x="47243" y="203453"/>
                </a:lnTo>
                <a:lnTo>
                  <a:pt x="34543" y="203200"/>
                </a:lnTo>
                <a:close/>
              </a:path>
              <a:path w="76200" h="431164">
                <a:moveTo>
                  <a:pt x="33655" y="254000"/>
                </a:moveTo>
                <a:lnTo>
                  <a:pt x="32893" y="292100"/>
                </a:lnTo>
                <a:lnTo>
                  <a:pt x="45593" y="292353"/>
                </a:lnTo>
                <a:lnTo>
                  <a:pt x="46355" y="254253"/>
                </a:lnTo>
                <a:lnTo>
                  <a:pt x="33655" y="254000"/>
                </a:lnTo>
                <a:close/>
              </a:path>
              <a:path w="76200" h="431164">
                <a:moveTo>
                  <a:pt x="32638" y="304800"/>
                </a:moveTo>
                <a:lnTo>
                  <a:pt x="32004" y="342900"/>
                </a:lnTo>
                <a:lnTo>
                  <a:pt x="44704" y="343026"/>
                </a:lnTo>
                <a:lnTo>
                  <a:pt x="45338" y="305053"/>
                </a:lnTo>
                <a:lnTo>
                  <a:pt x="32638" y="304800"/>
                </a:lnTo>
                <a:close/>
              </a:path>
              <a:path w="76200" h="431164">
                <a:moveTo>
                  <a:pt x="0" y="354075"/>
                </a:moveTo>
                <a:lnTo>
                  <a:pt x="36703" y="431038"/>
                </a:lnTo>
                <a:lnTo>
                  <a:pt x="69827" y="367664"/>
                </a:lnTo>
                <a:lnTo>
                  <a:pt x="44196" y="367664"/>
                </a:lnTo>
                <a:lnTo>
                  <a:pt x="31496" y="367411"/>
                </a:lnTo>
                <a:lnTo>
                  <a:pt x="31750" y="355600"/>
                </a:lnTo>
                <a:lnTo>
                  <a:pt x="76133" y="355600"/>
                </a:lnTo>
                <a:lnTo>
                  <a:pt x="0" y="354075"/>
                </a:lnTo>
                <a:close/>
              </a:path>
              <a:path w="76200" h="431164">
                <a:moveTo>
                  <a:pt x="31750" y="355600"/>
                </a:moveTo>
                <a:lnTo>
                  <a:pt x="31496" y="367411"/>
                </a:lnTo>
                <a:lnTo>
                  <a:pt x="44196" y="367664"/>
                </a:lnTo>
                <a:lnTo>
                  <a:pt x="44450" y="355726"/>
                </a:lnTo>
                <a:lnTo>
                  <a:pt x="31750" y="355600"/>
                </a:lnTo>
                <a:close/>
              </a:path>
              <a:path w="76200" h="431164">
                <a:moveTo>
                  <a:pt x="76133" y="355600"/>
                </a:moveTo>
                <a:lnTo>
                  <a:pt x="31750" y="355600"/>
                </a:lnTo>
                <a:lnTo>
                  <a:pt x="44450" y="355726"/>
                </a:lnTo>
                <a:lnTo>
                  <a:pt x="44196" y="367664"/>
                </a:lnTo>
                <a:lnTo>
                  <a:pt x="69827" y="367664"/>
                </a:lnTo>
                <a:lnTo>
                  <a:pt x="76133" y="355600"/>
                </a:lnTo>
                <a:close/>
              </a:path>
            </a:pathLst>
          </a:custGeom>
          <a:solidFill>
            <a:srgbClr val="0078D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3632</Words>
  <Application>Microsoft Office PowerPoint</Application>
  <PresentationFormat>Widescreen</PresentationFormat>
  <Paragraphs>865</Paragraphs>
  <Slides>86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102" baseType="lpstr">
      <vt:lpstr>Arial</vt:lpstr>
      <vt:lpstr>Calibri</vt:lpstr>
      <vt:lpstr>Calibri Light</vt:lpstr>
      <vt:lpstr>Gill Sans</vt:lpstr>
      <vt:lpstr>Noto Sans Symbols</vt:lpstr>
      <vt:lpstr>Quattrocento Sans</vt:lpstr>
      <vt:lpstr>Segoe UI</vt:lpstr>
      <vt:lpstr>Segoe UI Light</vt:lpstr>
      <vt:lpstr>Segoe UI Semibold</vt:lpstr>
      <vt:lpstr>Segoe UI Semilight</vt:lpstr>
      <vt:lpstr>Segoe UI Symbol</vt:lpstr>
      <vt:lpstr>Times New Roman</vt:lpstr>
      <vt:lpstr>Wingdings</vt:lpstr>
      <vt:lpstr>Office Theme</vt:lpstr>
      <vt:lpstr>1_Office Theme</vt:lpstr>
      <vt:lpstr>2_Office Theme</vt:lpstr>
      <vt:lpstr>Day 2 AI</vt:lpstr>
      <vt:lpstr>Azure Machine Learning service</vt:lpstr>
      <vt:lpstr>WHAT IS AZURE MACHINE LEARNING SERVICE?</vt:lpstr>
      <vt:lpstr>Azure Machine Learning  service features</vt:lpstr>
      <vt:lpstr>Custom AI Typical E2E Process</vt:lpstr>
      <vt:lpstr>Azure ML Concept Model Management</vt:lpstr>
      <vt:lpstr>Azure ML Artifact Compute Target</vt:lpstr>
      <vt:lpstr>Azure ML service Artifacts Image and Registry</vt:lpstr>
      <vt:lpstr>Azure ML Artifact Deployment</vt:lpstr>
      <vt:lpstr>Why Intelligent Edge?</vt:lpstr>
      <vt:lpstr>PowerPoint Presentation</vt:lpstr>
      <vt:lpstr>Azure ML: How to deploy models at scale</vt:lpstr>
      <vt:lpstr>Services</vt:lpstr>
      <vt:lpstr>PowerPoint Presentation</vt:lpstr>
      <vt:lpstr>Azure Databricks Databricks Spark as a managed service on Azure</vt:lpstr>
      <vt:lpstr>Azure Databricks key audiences &amp; benefits</vt:lpstr>
      <vt:lpstr>PowerPoint Presentation</vt:lpstr>
      <vt:lpstr>A R T I F A C T S</vt:lpstr>
      <vt:lpstr>W O R K S P A C E</vt:lpstr>
      <vt:lpstr>Data understanding services Comparing Notebooks in Azure Databricks against other IDEs</vt:lpstr>
      <vt:lpstr>M I X I N G L  A N G U A G E S I N N O T E B O O K S</vt:lpstr>
      <vt:lpstr>Train and evaluate machine learning architecture For Cloud environments</vt:lpstr>
      <vt:lpstr>Azure Databricks for machine learning modeling Fast, easy, and collaborative Apache Spark™-based analytics platform</vt:lpstr>
      <vt:lpstr>Custom IDEs Build in your environment of choice</vt:lpstr>
      <vt:lpstr>S P A R K M A C H I  N E L E A R N I N G ( M L ) O V E R V I E W</vt:lpstr>
      <vt:lpstr>M M L S P A R K</vt:lpstr>
      <vt:lpstr>S P A R K</vt:lpstr>
      <vt:lpstr>D E E P L E A R N I N G</vt:lpstr>
      <vt:lpstr>D E E P</vt:lpstr>
      <vt:lpstr>T R A N S F  E R L E A R N I N G</vt:lpstr>
      <vt:lpstr>Ready to use clusters with built-in ML Frameworks</vt:lpstr>
      <vt:lpstr>PowerPoint Presentation</vt:lpstr>
      <vt:lpstr>A D V A N C E D</vt:lpstr>
      <vt:lpstr>Operationalization and management architecture</vt:lpstr>
      <vt:lpstr>Managed Compute</vt:lpstr>
      <vt:lpstr>Distributed training on managed compute </vt:lpstr>
      <vt:lpstr>Training Infrastructure </vt:lpstr>
      <vt:lpstr>Powerful Infrastructure</vt:lpstr>
      <vt:lpstr>DevOps for Machine Learning</vt:lpstr>
      <vt:lpstr>DevOps loop for data science </vt:lpstr>
      <vt:lpstr>DevOps loop for data science </vt:lpstr>
      <vt:lpstr>Model Management in Azure Machine Learning </vt:lpstr>
      <vt:lpstr>Model Management in detail  </vt:lpstr>
      <vt:lpstr>Experimentation</vt:lpstr>
      <vt:lpstr>Azure Machine Learning Pipelines</vt:lpstr>
      <vt:lpstr>Azure Machine Learning Pipelines</vt:lpstr>
      <vt:lpstr>Azure Machine Learning Pipelines</vt:lpstr>
      <vt:lpstr>Azure Machine Learning Pipelines</vt:lpstr>
      <vt:lpstr>Azure Machine Learning Pipelines with new data</vt:lpstr>
      <vt:lpstr>Advantages of Azure ML Pipelines</vt:lpstr>
      <vt:lpstr>Support for  Open source frameworks</vt:lpstr>
      <vt:lpstr>Popular Frameworks</vt:lpstr>
      <vt:lpstr>PowerPoint Presentation</vt:lpstr>
      <vt:lpstr>Deployment</vt:lpstr>
      <vt:lpstr>Flexible Deployment </vt:lpstr>
      <vt:lpstr>Deploy Azure ML models at scale </vt:lpstr>
      <vt:lpstr>Deployments to Compute Targets</vt:lpstr>
      <vt:lpstr>Tool Agnostic Python SDK</vt:lpstr>
      <vt:lpstr>Tool Agnostic Python SDK </vt:lpstr>
      <vt:lpstr>Azure ML Service  includes DataPrep SDK</vt:lpstr>
      <vt:lpstr>Customer Challenges and Pain Points</vt:lpstr>
      <vt:lpstr>Data Lifecycle</vt:lpstr>
      <vt:lpstr>PowerPoint Presentation</vt:lpstr>
      <vt:lpstr>Era Of Big Data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deployment options A side-by-side comparison of capabilities and features</vt:lpstr>
      <vt:lpstr>PowerPoint Presentation</vt:lpstr>
      <vt:lpstr>A D V A N C E 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AI</dc:title>
  <dc:creator>Windows User</dc:creator>
  <cp:lastModifiedBy>Windows User</cp:lastModifiedBy>
  <cp:revision>9</cp:revision>
  <dcterms:created xsi:type="dcterms:W3CDTF">2019-05-19T12:32:30Z</dcterms:created>
  <dcterms:modified xsi:type="dcterms:W3CDTF">2019-05-19T12:52:53Z</dcterms:modified>
</cp:coreProperties>
</file>